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6"/>
  </p:notesMasterIdLst>
  <p:sldIdLst>
    <p:sldId id="6141" r:id="rId2"/>
    <p:sldId id="258" r:id="rId3"/>
    <p:sldId id="6143" r:id="rId4"/>
    <p:sldId id="6670" r:id="rId5"/>
    <p:sldId id="11484" r:id="rId6"/>
    <p:sldId id="11612" r:id="rId7"/>
    <p:sldId id="11616" r:id="rId8"/>
    <p:sldId id="11617" r:id="rId9"/>
    <p:sldId id="11485" r:id="rId10"/>
    <p:sldId id="11487" r:id="rId11"/>
    <p:sldId id="11488" r:id="rId12"/>
    <p:sldId id="11491" r:id="rId13"/>
    <p:sldId id="11490" r:id="rId14"/>
    <p:sldId id="9679" r:id="rId15"/>
    <p:sldId id="9680" r:id="rId16"/>
    <p:sldId id="9688" r:id="rId17"/>
    <p:sldId id="2147472358" r:id="rId18"/>
    <p:sldId id="11622" r:id="rId19"/>
    <p:sldId id="11803" r:id="rId20"/>
    <p:sldId id="10682" r:id="rId21"/>
    <p:sldId id="6218" r:id="rId22"/>
    <p:sldId id="10684" r:id="rId23"/>
    <p:sldId id="10685" r:id="rId24"/>
    <p:sldId id="2147472351" r:id="rId25"/>
    <p:sldId id="10694" r:id="rId26"/>
    <p:sldId id="10695" r:id="rId27"/>
    <p:sldId id="10696" r:id="rId28"/>
    <p:sldId id="10697" r:id="rId29"/>
    <p:sldId id="10701" r:id="rId30"/>
    <p:sldId id="11466" r:id="rId31"/>
    <p:sldId id="11471" r:id="rId32"/>
    <p:sldId id="11473" r:id="rId33"/>
    <p:sldId id="11475" r:id="rId34"/>
    <p:sldId id="11476" r:id="rId35"/>
    <p:sldId id="11477" r:id="rId36"/>
    <p:sldId id="11478" r:id="rId37"/>
    <p:sldId id="11307" r:id="rId38"/>
    <p:sldId id="11855" r:id="rId39"/>
    <p:sldId id="256" r:id="rId40"/>
    <p:sldId id="6208" r:id="rId41"/>
    <p:sldId id="6226" r:id="rId42"/>
    <p:sldId id="6228" r:id="rId43"/>
    <p:sldId id="6211" r:id="rId44"/>
    <p:sldId id="6877" r:id="rId45"/>
    <p:sldId id="6212" r:id="rId46"/>
    <p:sldId id="6523" r:id="rId47"/>
    <p:sldId id="6608" r:id="rId48"/>
    <p:sldId id="6609" r:id="rId49"/>
    <p:sldId id="6801" r:id="rId50"/>
    <p:sldId id="6309" r:id="rId51"/>
    <p:sldId id="10735" r:id="rId52"/>
    <p:sldId id="291" r:id="rId53"/>
    <p:sldId id="11800" r:id="rId54"/>
    <p:sldId id="261" r:id="rId55"/>
    <p:sldId id="11790" r:id="rId56"/>
    <p:sldId id="11791" r:id="rId57"/>
    <p:sldId id="6432" r:id="rId58"/>
    <p:sldId id="6367" r:id="rId59"/>
    <p:sldId id="6352" r:id="rId60"/>
    <p:sldId id="6336" r:id="rId61"/>
    <p:sldId id="6734" r:id="rId62"/>
    <p:sldId id="6816" r:id="rId63"/>
    <p:sldId id="11805" r:id="rId64"/>
    <p:sldId id="2147472254" r:id="rId65"/>
    <p:sldId id="2147472258" r:id="rId66"/>
    <p:sldId id="2147472259" r:id="rId67"/>
    <p:sldId id="2147472255" r:id="rId68"/>
    <p:sldId id="2147472256" r:id="rId69"/>
    <p:sldId id="2147472257" r:id="rId70"/>
    <p:sldId id="2147472260" r:id="rId71"/>
    <p:sldId id="2147472437" r:id="rId72"/>
    <p:sldId id="2147472352" r:id="rId73"/>
    <p:sldId id="2147472353" r:id="rId74"/>
    <p:sldId id="11687" r:id="rId75"/>
    <p:sldId id="11890" r:id="rId76"/>
    <p:sldId id="11891" r:id="rId77"/>
    <p:sldId id="12219" r:id="rId78"/>
    <p:sldId id="12220" r:id="rId79"/>
    <p:sldId id="2147471964" r:id="rId80"/>
    <p:sldId id="2147471965" r:id="rId81"/>
    <p:sldId id="2147471966" r:id="rId82"/>
    <p:sldId id="2147471851" r:id="rId83"/>
    <p:sldId id="2147471852" r:id="rId84"/>
    <p:sldId id="2147471967" r:id="rId85"/>
    <p:sldId id="2147472104" r:id="rId86"/>
    <p:sldId id="2147471853" r:id="rId87"/>
    <p:sldId id="2147472105" r:id="rId88"/>
    <p:sldId id="2147471856" r:id="rId89"/>
    <p:sldId id="2147472107" r:id="rId90"/>
    <p:sldId id="2147472438" r:id="rId91"/>
    <p:sldId id="2147472350" r:id="rId92"/>
    <p:sldId id="2147472355" r:id="rId93"/>
    <p:sldId id="2147472292" r:id="rId94"/>
    <p:sldId id="2147472356" r:id="rId95"/>
    <p:sldId id="2147472343" r:id="rId96"/>
    <p:sldId id="2147472346" r:id="rId97"/>
    <p:sldId id="2147472436" r:id="rId98"/>
    <p:sldId id="2147472329" r:id="rId99"/>
    <p:sldId id="2147472324" r:id="rId100"/>
    <p:sldId id="2147472318" r:id="rId101"/>
    <p:sldId id="2147472335" r:id="rId102"/>
    <p:sldId id="2147472316" r:id="rId103"/>
    <p:sldId id="2147472313" r:id="rId104"/>
    <p:sldId id="2147472333" r:id="rId105"/>
    <p:sldId id="2147472323" r:id="rId106"/>
    <p:sldId id="2147472336" r:id="rId107"/>
    <p:sldId id="2147472338" r:id="rId108"/>
    <p:sldId id="2147472325" r:id="rId109"/>
    <p:sldId id="2147472296" r:id="rId110"/>
    <p:sldId id="2147472326" r:id="rId111"/>
    <p:sldId id="2147472302" r:id="rId112"/>
    <p:sldId id="2147472347" r:id="rId113"/>
    <p:sldId id="2147472312" r:id="rId114"/>
    <p:sldId id="2147472348" r:id="rId115"/>
    <p:sldId id="262" r:id="rId116"/>
    <p:sldId id="2147472359" r:id="rId117"/>
    <p:sldId id="2147472345" r:id="rId118"/>
    <p:sldId id="12079" r:id="rId119"/>
    <p:sldId id="2147471833" r:id="rId120"/>
    <p:sldId id="2147471834" r:id="rId121"/>
    <p:sldId id="2147471835" r:id="rId122"/>
    <p:sldId id="2147471836" r:id="rId123"/>
    <p:sldId id="2147471837" r:id="rId124"/>
    <p:sldId id="2147471838" r:id="rId125"/>
    <p:sldId id="2147471839" r:id="rId126"/>
    <p:sldId id="2147471840" r:id="rId127"/>
    <p:sldId id="2147471841" r:id="rId128"/>
    <p:sldId id="2147471842" r:id="rId129"/>
    <p:sldId id="2147471843" r:id="rId130"/>
    <p:sldId id="11287" r:id="rId131"/>
    <p:sldId id="2147471827" r:id="rId132"/>
    <p:sldId id="12091" r:id="rId133"/>
    <p:sldId id="2147471828" r:id="rId134"/>
    <p:sldId id="2147471829" r:id="rId135"/>
    <p:sldId id="12092" r:id="rId136"/>
    <p:sldId id="12093" r:id="rId137"/>
    <p:sldId id="12111" r:id="rId138"/>
    <p:sldId id="12116" r:id="rId139"/>
    <p:sldId id="12215" r:id="rId140"/>
    <p:sldId id="12112" r:id="rId141"/>
    <p:sldId id="2147472435" r:id="rId142"/>
    <p:sldId id="2147472420" r:id="rId143"/>
    <p:sldId id="12114" r:id="rId144"/>
    <p:sldId id="11763" r:id="rId145"/>
  </p:sldIdLst>
  <p:sldSz cx="9144000" cy="6858000" type="screen4x3"/>
  <p:notesSz cx="7034213" cy="101647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asuko Katayose" initials="YK" lastIdx="67" clrIdx="0"/>
  <p:cmAuthor id="2" name="Okazaki, Tomoko (ELS-TOK)" initials="OT(" lastIdx="3" clrIdx="1">
    <p:extLst>
      <p:ext uri="{19B8F6BF-5375-455C-9EA6-DF929625EA0E}">
        <p15:presenceInfo xmlns:p15="http://schemas.microsoft.com/office/powerpoint/2012/main" userId="S::OKAZAKIT@science.regn.net::f8691ee1-0fbd-4633-9053-b77d4f6907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1912" autoAdjust="0"/>
    <p:restoredTop sz="94660"/>
  </p:normalViewPr>
  <p:slideViewPr>
    <p:cSldViewPr snapToGrid="0">
      <p:cViewPr varScale="1">
        <p:scale>
          <a:sx n="78" d="100"/>
          <a:sy n="78" d="100"/>
        </p:scale>
        <p:origin x="1080" y="120"/>
      </p:cViewPr>
      <p:guideLst/>
    </p:cSldViewPr>
  </p:slideViewPr>
  <p:notesTextViewPr>
    <p:cViewPr>
      <p:scale>
        <a:sx n="3" d="2"/>
        <a:sy n="3" d="2"/>
      </p:scale>
      <p:origin x="0" y="0"/>
    </p:cViewPr>
  </p:notesTextViewPr>
  <p:sorterViewPr>
    <p:cViewPr varScale="1">
      <p:scale>
        <a:sx n="1" d="1"/>
        <a:sy n="1" d="1"/>
      </p:scale>
      <p:origin x="0" y="-1387"/>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presProps" Target="presProps.xml"/><Relationship Id="rId15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3048159" cy="510004"/>
          </a:xfrm>
          <a:prstGeom prst="rect">
            <a:avLst/>
          </a:prstGeom>
        </p:spPr>
        <p:txBody>
          <a:bodyPr vert="horz" lIns="98268" tIns="49134" rIns="98268" bIns="49134" rtlCol="0"/>
          <a:lstStyle>
            <a:lvl1pPr algn="l">
              <a:defRPr sz="1300"/>
            </a:lvl1pPr>
          </a:lstStyle>
          <a:p>
            <a:endParaRPr kumimoji="1" lang="ja-JP" altLang="en-US"/>
          </a:p>
        </p:txBody>
      </p:sp>
      <p:sp>
        <p:nvSpPr>
          <p:cNvPr id="3" name="日付プレースホルダー 2"/>
          <p:cNvSpPr>
            <a:spLocks noGrp="1"/>
          </p:cNvSpPr>
          <p:nvPr>
            <p:ph type="dt" idx="1"/>
          </p:nvPr>
        </p:nvSpPr>
        <p:spPr>
          <a:xfrm>
            <a:off x="3984427" y="0"/>
            <a:ext cx="3048159" cy="510004"/>
          </a:xfrm>
          <a:prstGeom prst="rect">
            <a:avLst/>
          </a:prstGeom>
        </p:spPr>
        <p:txBody>
          <a:bodyPr vert="horz" lIns="98268" tIns="49134" rIns="98268" bIns="49134" rtlCol="0"/>
          <a:lstStyle>
            <a:lvl1pPr algn="r">
              <a:defRPr sz="1300"/>
            </a:lvl1pPr>
          </a:lstStyle>
          <a:p>
            <a:fld id="{404877B6-2F6D-4201-B222-4C896D1EA992}" type="datetimeFigureOut">
              <a:rPr kumimoji="1" lang="ja-JP" altLang="en-US" smtClean="0"/>
              <a:t>2024/6/30</a:t>
            </a:fld>
            <a:endParaRPr kumimoji="1" lang="ja-JP" altLang="en-US"/>
          </a:p>
        </p:txBody>
      </p:sp>
      <p:sp>
        <p:nvSpPr>
          <p:cNvPr id="4" name="スライド イメージ プレースホルダー 3"/>
          <p:cNvSpPr>
            <a:spLocks noGrp="1" noRot="1" noChangeAspect="1"/>
          </p:cNvSpPr>
          <p:nvPr>
            <p:ph type="sldImg" idx="2"/>
          </p:nvPr>
        </p:nvSpPr>
        <p:spPr>
          <a:xfrm>
            <a:off x="1230313" y="1271588"/>
            <a:ext cx="4573587" cy="3430587"/>
          </a:xfrm>
          <a:prstGeom prst="rect">
            <a:avLst/>
          </a:prstGeom>
          <a:noFill/>
          <a:ln w="12700">
            <a:solidFill>
              <a:prstClr val="black"/>
            </a:solidFill>
          </a:ln>
        </p:spPr>
        <p:txBody>
          <a:bodyPr vert="horz" lIns="98268" tIns="49134" rIns="98268" bIns="49134" rtlCol="0" anchor="ctr"/>
          <a:lstStyle/>
          <a:p>
            <a:endParaRPr lang="ja-JP" altLang="en-US"/>
          </a:p>
        </p:txBody>
      </p:sp>
      <p:sp>
        <p:nvSpPr>
          <p:cNvPr id="5" name="ノート プレースホルダー 4"/>
          <p:cNvSpPr>
            <a:spLocks noGrp="1"/>
          </p:cNvSpPr>
          <p:nvPr>
            <p:ph type="body" sz="quarter" idx="3"/>
          </p:nvPr>
        </p:nvSpPr>
        <p:spPr>
          <a:xfrm>
            <a:off x="703422" y="4891793"/>
            <a:ext cx="5627370" cy="4002375"/>
          </a:xfrm>
          <a:prstGeom prst="rect">
            <a:avLst/>
          </a:prstGeom>
        </p:spPr>
        <p:txBody>
          <a:bodyPr vert="horz" lIns="98268" tIns="49134" rIns="98268" bIns="4913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654761"/>
            <a:ext cx="3048159" cy="510002"/>
          </a:xfrm>
          <a:prstGeom prst="rect">
            <a:avLst/>
          </a:prstGeom>
        </p:spPr>
        <p:txBody>
          <a:bodyPr vert="horz" lIns="98268" tIns="49134" rIns="98268" bIns="4913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984427" y="9654761"/>
            <a:ext cx="3048159" cy="510002"/>
          </a:xfrm>
          <a:prstGeom prst="rect">
            <a:avLst/>
          </a:prstGeom>
        </p:spPr>
        <p:txBody>
          <a:bodyPr vert="horz" lIns="98268" tIns="49134" rIns="98268" bIns="49134" rtlCol="0" anchor="b"/>
          <a:lstStyle>
            <a:lvl1pPr algn="r">
              <a:defRPr sz="1300"/>
            </a:lvl1pPr>
          </a:lstStyle>
          <a:p>
            <a:fld id="{F91628DE-81E7-4E30-9551-4438AD655065}" type="slidenum">
              <a:rPr kumimoji="1" lang="ja-JP" altLang="en-US" smtClean="0"/>
              <a:t>‹#›</a:t>
            </a:fld>
            <a:endParaRPr kumimoji="1" lang="ja-JP" altLang="en-US"/>
          </a:p>
        </p:txBody>
      </p:sp>
    </p:spTree>
    <p:extLst>
      <p:ext uri="{BB962C8B-B14F-4D97-AF65-F5344CB8AC3E}">
        <p14:creationId xmlns:p14="http://schemas.microsoft.com/office/powerpoint/2010/main" val="152797539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3E77A34-EFF1-4DC3-A1E3-9EA131E6EDE2}" type="datetimeFigureOut">
              <a:rPr kumimoji="1" lang="ja-JP" altLang="en-US" smtClean="0"/>
              <a:t>2024/6/30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3DF843C-A448-47A2-979F-1118991CFA3D}" type="slidenum">
              <a:rPr kumimoji="1" lang="ja-JP" altLang="en-US" smtClean="0"/>
              <a:t>‹#›</a:t>
            </a:fld>
            <a:endParaRPr kumimoji="1" lang="ja-JP" altLang="en-US"/>
          </a:p>
        </p:txBody>
      </p:sp>
    </p:spTree>
    <p:extLst>
      <p:ext uri="{BB962C8B-B14F-4D97-AF65-F5344CB8AC3E}">
        <p14:creationId xmlns:p14="http://schemas.microsoft.com/office/powerpoint/2010/main" val="420750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3E77A34-EFF1-4DC3-A1E3-9EA131E6EDE2}" type="datetimeFigureOut">
              <a:rPr kumimoji="1" lang="ja-JP" altLang="en-US" smtClean="0"/>
              <a:t>2024/6/30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3DF843C-A448-47A2-979F-1118991CFA3D}" type="slidenum">
              <a:rPr kumimoji="1" lang="ja-JP" altLang="en-US" smtClean="0"/>
              <a:t>‹#›</a:t>
            </a:fld>
            <a:endParaRPr kumimoji="1" lang="ja-JP" altLang="en-US"/>
          </a:p>
        </p:txBody>
      </p:sp>
    </p:spTree>
    <p:extLst>
      <p:ext uri="{BB962C8B-B14F-4D97-AF65-F5344CB8AC3E}">
        <p14:creationId xmlns:p14="http://schemas.microsoft.com/office/powerpoint/2010/main" val="2497518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3E77A34-EFF1-4DC3-A1E3-9EA131E6EDE2}" type="datetimeFigureOut">
              <a:rPr kumimoji="1" lang="ja-JP" altLang="en-US" smtClean="0"/>
              <a:t>2024/6/30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3DF843C-A448-47A2-979F-1118991CFA3D}" type="slidenum">
              <a:rPr kumimoji="1" lang="ja-JP" altLang="en-US" smtClean="0"/>
              <a:t>‹#›</a:t>
            </a:fld>
            <a:endParaRPr kumimoji="1" lang="ja-JP" altLang="en-US"/>
          </a:p>
        </p:txBody>
      </p:sp>
    </p:spTree>
    <p:extLst>
      <p:ext uri="{BB962C8B-B14F-4D97-AF65-F5344CB8AC3E}">
        <p14:creationId xmlns:p14="http://schemas.microsoft.com/office/powerpoint/2010/main" val="623244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458201" y="6575368"/>
            <a:ext cx="685799" cy="279749"/>
          </a:xfrm>
        </p:spPr>
        <p:txBody>
          <a:bodyPr/>
          <a:lstStyle>
            <a:lvl1pPr>
              <a:defRPr sz="1477">
                <a:solidFill>
                  <a:schemeClr val="tx1"/>
                </a:solidFill>
                <a:latin typeface="ＭＳ Ｐゴシック" panose="020B0600070205080204" pitchFamily="50" charset="-128"/>
                <a:ea typeface="ＭＳ Ｐゴシック" panose="020B0600070205080204" pitchFamily="50" charset="-128"/>
              </a:defRPr>
            </a:lvl1pPr>
          </a:lstStyle>
          <a:p>
            <a:fld id="{A338B400-E2E4-40C3-AD32-22FB3D0FE114}" type="slidenum">
              <a:rPr kumimoji="1" lang="ja-JP" altLang="en-US" smtClean="0"/>
              <a:pPr/>
              <a:t>‹#›</a:t>
            </a:fld>
            <a:endParaRPr kumimoji="1" lang="ja-JP" altLang="en-US"/>
          </a:p>
        </p:txBody>
      </p:sp>
      <p:cxnSp>
        <p:nvCxnSpPr>
          <p:cNvPr id="9" name="直線コネクタ 8">
            <a:extLst>
              <a:ext uri="{FF2B5EF4-FFF2-40B4-BE49-F238E27FC236}">
                <a16:creationId xmlns:a16="http://schemas.microsoft.com/office/drawing/2014/main" xmlns="" id="{6027A4D8-85BD-48B4-B814-1C5BBC172E6C}"/>
              </a:ext>
            </a:extLst>
          </p:cNvPr>
          <p:cNvCxnSpPr>
            <a:cxnSpLocks/>
          </p:cNvCxnSpPr>
          <p:nvPr userDrawn="1"/>
        </p:nvCxnSpPr>
        <p:spPr>
          <a:xfrm>
            <a:off x="-7676" y="755436"/>
            <a:ext cx="9151676" cy="0"/>
          </a:xfrm>
          <a:prstGeom prst="line">
            <a:avLst/>
          </a:prstGeom>
          <a:ln w="63500" cmpd="thickThi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12" name="図 11">
            <a:extLst>
              <a:ext uri="{FF2B5EF4-FFF2-40B4-BE49-F238E27FC236}">
                <a16:creationId xmlns:a16="http://schemas.microsoft.com/office/drawing/2014/main" xmlns="" id="{AC5E9635-BD66-4164-818A-48E1107B5345}"/>
              </a:ext>
            </a:extLst>
          </p:cNvPr>
          <p:cNvPicPr>
            <a:picLocks noChangeAspect="1"/>
          </p:cNvPicPr>
          <p:nvPr userDrawn="1"/>
        </p:nvPicPr>
        <p:blipFill>
          <a:blip r:embed="rId2"/>
          <a:stretch>
            <a:fillRect/>
          </a:stretch>
        </p:blipFill>
        <p:spPr>
          <a:xfrm>
            <a:off x="237873" y="6269283"/>
            <a:ext cx="501319" cy="543096"/>
          </a:xfrm>
          <a:prstGeom prst="rect">
            <a:avLst/>
          </a:prstGeom>
        </p:spPr>
      </p:pic>
      <p:sp>
        <p:nvSpPr>
          <p:cNvPr id="13" name="テキスト ボックス 12">
            <a:extLst>
              <a:ext uri="{FF2B5EF4-FFF2-40B4-BE49-F238E27FC236}">
                <a16:creationId xmlns:a16="http://schemas.microsoft.com/office/drawing/2014/main" xmlns="" id="{EFF0A71F-BFB7-4865-9643-5EA868D1BD6C}"/>
              </a:ext>
            </a:extLst>
          </p:cNvPr>
          <p:cNvSpPr txBox="1"/>
          <p:nvPr userDrawn="1"/>
        </p:nvSpPr>
        <p:spPr>
          <a:xfrm>
            <a:off x="705942" y="6366777"/>
            <a:ext cx="4586512" cy="348109"/>
          </a:xfrm>
          <a:prstGeom prst="rect">
            <a:avLst/>
          </a:prstGeom>
          <a:noFill/>
        </p:spPr>
        <p:txBody>
          <a:bodyPr wrap="none" rtlCol="0" anchor="ctr" anchorCtr="0">
            <a:spAutoFit/>
          </a:bodyPr>
          <a:lstStyle/>
          <a:p>
            <a:r>
              <a:rPr kumimoji="1" lang="ja-JP" altLang="en-US" sz="1292" dirty="0">
                <a:latin typeface="HG丸ｺﾞｼｯｸM-PRO" panose="020F0600000000000000" pitchFamily="50" charset="-128"/>
                <a:ea typeface="HG丸ｺﾞｼｯｸM-PRO" panose="020F0600000000000000" pitchFamily="50" charset="-128"/>
              </a:rPr>
              <a:t>社会福祉法人</a:t>
            </a:r>
            <a:r>
              <a:rPr kumimoji="1" lang="ja-JP" altLang="en-US" sz="1662" dirty="0">
                <a:latin typeface="HG丸ｺﾞｼｯｸM-PRO" panose="020F0600000000000000" pitchFamily="50" charset="-128"/>
                <a:ea typeface="HG丸ｺﾞｼｯｸM-PRO" panose="020F0600000000000000" pitchFamily="50" charset="-128"/>
              </a:rPr>
              <a:t>日本医療伝道会　衣笠病院グループ</a:t>
            </a:r>
          </a:p>
        </p:txBody>
      </p:sp>
    </p:spTree>
    <p:extLst>
      <p:ext uri="{BB962C8B-B14F-4D97-AF65-F5344CB8AC3E}">
        <p14:creationId xmlns:p14="http://schemas.microsoft.com/office/powerpoint/2010/main" val="15747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3E77A34-EFF1-4DC3-A1E3-9EA131E6EDE2}" type="datetimeFigureOut">
              <a:rPr kumimoji="1" lang="ja-JP" altLang="en-US" smtClean="0"/>
              <a:t>2024/6/30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3DF843C-A448-47A2-979F-1118991CFA3D}" type="slidenum">
              <a:rPr kumimoji="1" lang="ja-JP" altLang="en-US" smtClean="0"/>
              <a:t>‹#›</a:t>
            </a:fld>
            <a:endParaRPr kumimoji="1" lang="ja-JP" altLang="en-US"/>
          </a:p>
        </p:txBody>
      </p:sp>
    </p:spTree>
    <p:extLst>
      <p:ext uri="{BB962C8B-B14F-4D97-AF65-F5344CB8AC3E}">
        <p14:creationId xmlns:p14="http://schemas.microsoft.com/office/powerpoint/2010/main" val="2013592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3E77A34-EFF1-4DC3-A1E3-9EA131E6EDE2}" type="datetimeFigureOut">
              <a:rPr kumimoji="1" lang="ja-JP" altLang="en-US" smtClean="0"/>
              <a:t>2024/6/30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3DF843C-A448-47A2-979F-1118991CFA3D}" type="slidenum">
              <a:rPr kumimoji="1" lang="ja-JP" altLang="en-US" smtClean="0"/>
              <a:t>‹#›</a:t>
            </a:fld>
            <a:endParaRPr kumimoji="1" lang="ja-JP" altLang="en-US"/>
          </a:p>
        </p:txBody>
      </p:sp>
    </p:spTree>
    <p:extLst>
      <p:ext uri="{BB962C8B-B14F-4D97-AF65-F5344CB8AC3E}">
        <p14:creationId xmlns:p14="http://schemas.microsoft.com/office/powerpoint/2010/main" val="439950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3E77A34-EFF1-4DC3-A1E3-9EA131E6EDE2}" type="datetimeFigureOut">
              <a:rPr kumimoji="1" lang="ja-JP" altLang="en-US" smtClean="0"/>
              <a:t>2024/6/30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3DF843C-A448-47A2-979F-1118991CFA3D}" type="slidenum">
              <a:rPr kumimoji="1" lang="ja-JP" altLang="en-US" smtClean="0"/>
              <a:t>‹#›</a:t>
            </a:fld>
            <a:endParaRPr kumimoji="1" lang="ja-JP" altLang="en-US"/>
          </a:p>
        </p:txBody>
      </p:sp>
    </p:spTree>
    <p:extLst>
      <p:ext uri="{BB962C8B-B14F-4D97-AF65-F5344CB8AC3E}">
        <p14:creationId xmlns:p14="http://schemas.microsoft.com/office/powerpoint/2010/main" val="1933213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3E77A34-EFF1-4DC3-A1E3-9EA131E6EDE2}" type="datetimeFigureOut">
              <a:rPr kumimoji="1" lang="ja-JP" altLang="en-US" smtClean="0"/>
              <a:t>2024/6/30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3DF843C-A448-47A2-979F-1118991CFA3D}" type="slidenum">
              <a:rPr kumimoji="1" lang="ja-JP" altLang="en-US" smtClean="0"/>
              <a:t>‹#›</a:t>
            </a:fld>
            <a:endParaRPr kumimoji="1" lang="ja-JP" altLang="en-US"/>
          </a:p>
        </p:txBody>
      </p:sp>
    </p:spTree>
    <p:extLst>
      <p:ext uri="{BB962C8B-B14F-4D97-AF65-F5344CB8AC3E}">
        <p14:creationId xmlns:p14="http://schemas.microsoft.com/office/powerpoint/2010/main" val="1729350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3E77A34-EFF1-4DC3-A1E3-9EA131E6EDE2}" type="datetimeFigureOut">
              <a:rPr kumimoji="1" lang="ja-JP" altLang="en-US" smtClean="0"/>
              <a:t>2024/6/30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3DF843C-A448-47A2-979F-1118991CFA3D}" type="slidenum">
              <a:rPr kumimoji="1" lang="ja-JP" altLang="en-US" smtClean="0"/>
              <a:t>‹#›</a:t>
            </a:fld>
            <a:endParaRPr kumimoji="1" lang="ja-JP" altLang="en-US"/>
          </a:p>
        </p:txBody>
      </p:sp>
    </p:spTree>
    <p:extLst>
      <p:ext uri="{BB962C8B-B14F-4D97-AF65-F5344CB8AC3E}">
        <p14:creationId xmlns:p14="http://schemas.microsoft.com/office/powerpoint/2010/main" val="1630909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E77A34-EFF1-4DC3-A1E3-9EA131E6EDE2}" type="datetimeFigureOut">
              <a:rPr kumimoji="1" lang="ja-JP" altLang="en-US" smtClean="0"/>
              <a:t>2024/6/30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3DF843C-A448-47A2-979F-1118991CFA3D}" type="slidenum">
              <a:rPr kumimoji="1" lang="ja-JP" altLang="en-US" smtClean="0"/>
              <a:t>‹#›</a:t>
            </a:fld>
            <a:endParaRPr kumimoji="1" lang="ja-JP" altLang="en-US"/>
          </a:p>
        </p:txBody>
      </p:sp>
    </p:spTree>
    <p:extLst>
      <p:ext uri="{BB962C8B-B14F-4D97-AF65-F5344CB8AC3E}">
        <p14:creationId xmlns:p14="http://schemas.microsoft.com/office/powerpoint/2010/main" val="2191881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3E77A34-EFF1-4DC3-A1E3-9EA131E6EDE2}" type="datetimeFigureOut">
              <a:rPr kumimoji="1" lang="ja-JP" altLang="en-US" smtClean="0"/>
              <a:t>2024/6/30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3DF843C-A448-47A2-979F-1118991CFA3D}" type="slidenum">
              <a:rPr kumimoji="1" lang="ja-JP" altLang="en-US" smtClean="0"/>
              <a:t>‹#›</a:t>
            </a:fld>
            <a:endParaRPr kumimoji="1" lang="ja-JP" altLang="en-US"/>
          </a:p>
        </p:txBody>
      </p:sp>
    </p:spTree>
    <p:extLst>
      <p:ext uri="{BB962C8B-B14F-4D97-AF65-F5344CB8AC3E}">
        <p14:creationId xmlns:p14="http://schemas.microsoft.com/office/powerpoint/2010/main" val="2572602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3E77A34-EFF1-4DC3-A1E3-9EA131E6EDE2}" type="datetimeFigureOut">
              <a:rPr kumimoji="1" lang="ja-JP" altLang="en-US" smtClean="0"/>
              <a:t>2024/6/30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3DF843C-A448-47A2-979F-1118991CFA3D}" type="slidenum">
              <a:rPr kumimoji="1" lang="ja-JP" altLang="en-US" smtClean="0"/>
              <a:t>‹#›</a:t>
            </a:fld>
            <a:endParaRPr kumimoji="1" lang="ja-JP" altLang="en-US"/>
          </a:p>
        </p:txBody>
      </p:sp>
    </p:spTree>
    <p:extLst>
      <p:ext uri="{BB962C8B-B14F-4D97-AF65-F5344CB8AC3E}">
        <p14:creationId xmlns:p14="http://schemas.microsoft.com/office/powerpoint/2010/main" val="3700041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E77A34-EFF1-4DC3-A1E3-9EA131E6EDE2}" type="datetimeFigureOut">
              <a:rPr kumimoji="1" lang="ja-JP" altLang="en-US" smtClean="0"/>
              <a:t>2024/6/30</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DF843C-A448-47A2-979F-1118991CFA3D}" type="slidenum">
              <a:rPr kumimoji="1" lang="ja-JP" altLang="en-US" smtClean="0"/>
              <a:t>‹#›</a:t>
            </a:fld>
            <a:endParaRPr kumimoji="1" lang="ja-JP" altLang="en-US"/>
          </a:p>
        </p:txBody>
      </p:sp>
    </p:spTree>
    <p:extLst>
      <p:ext uri="{BB962C8B-B14F-4D97-AF65-F5344CB8AC3E}">
        <p14:creationId xmlns:p14="http://schemas.microsoft.com/office/powerpoint/2010/main" val="27832465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7.gi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10.gi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131.emf"/><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137.emf"/><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38.emf"/><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140.emf"/><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41.emf"/><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42.emf"/><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144.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emf"/><Relationship Id="rId1" Type="http://schemas.openxmlformats.org/officeDocument/2006/relationships/slideLayout" Target="../slideLayouts/slideLayout1.xml"/><Relationship Id="rId4" Type="http://schemas.openxmlformats.org/officeDocument/2006/relationships/image" Target="../media/image146.emf"/></Relationships>
</file>

<file path=ppt/slides/_rels/slide141.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3" Type="http://schemas.openxmlformats.org/officeDocument/2006/relationships/hyperlink" Target="https://www.hanmoto.com/bd/search/publisher/%E3%81%B1%E3%82%8B%E5%87%BA%E7%89%88" TargetMode="External"/><Relationship Id="rId2" Type="http://schemas.openxmlformats.org/officeDocument/2006/relationships/hyperlink" Target="https://www.hanmoto.com/bd/search/author/%E6%AD%A6%E8%97%A4%E6%AD%A3%E6%A8%B9" TargetMode="External"/><Relationship Id="rId1" Type="http://schemas.openxmlformats.org/officeDocument/2006/relationships/slideLayout" Target="../slideLayouts/slideLayout4.xml"/><Relationship Id="rId4" Type="http://schemas.openxmlformats.org/officeDocument/2006/relationships/image" Target="../media/image148.jpeg"/></Relationships>
</file>

<file path=ppt/slides/_rels/slide143.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hyperlink" Target="mailto:muto@kinugasa.or.jp"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miuri.co.jp/pluralphoto/20230817-OYT1I50005/" TargetMode="External"/><Relationship Id="rId2" Type="http://schemas.openxmlformats.org/officeDocument/2006/relationships/hyperlink" Target="https://www.yomiuri.co.jp/national/20230817-OYT1T50021/2/" TargetMode="External"/><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g"/><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59.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3.gif"/><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1B68F1FD-3721-4174-AD49-583BB94A0455}"/>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xmlns="" id="{9092938C-D4BF-4B3D-AC92-89F8E9ABD2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0848" y="587829"/>
            <a:ext cx="9421586" cy="6858000"/>
          </a:xfrm>
        </p:spPr>
      </p:pic>
      <p:sp>
        <p:nvSpPr>
          <p:cNvPr id="3" name="テキスト ボックス 2">
            <a:extLst>
              <a:ext uri="{FF2B5EF4-FFF2-40B4-BE49-F238E27FC236}">
                <a16:creationId xmlns:a16="http://schemas.microsoft.com/office/drawing/2014/main" xmlns="" id="{E4E4776F-51A2-4A3B-BFA5-4DD37E3B9F78}"/>
              </a:ext>
            </a:extLst>
          </p:cNvPr>
          <p:cNvSpPr txBox="1"/>
          <p:nvPr/>
        </p:nvSpPr>
        <p:spPr>
          <a:xfrm>
            <a:off x="824593" y="-33922"/>
            <a:ext cx="8694965" cy="769441"/>
          </a:xfrm>
          <a:prstGeom prst="rect">
            <a:avLst/>
          </a:prstGeom>
          <a:noFill/>
        </p:spPr>
        <p:txBody>
          <a:bodyPr wrap="square" rtlCol="0">
            <a:spAutoFit/>
          </a:bodyPr>
          <a:lstStyle/>
          <a:p>
            <a:r>
              <a:rPr kumimoji="1" lang="ja-JP" altLang="en-US" sz="4400" dirty="0"/>
              <a:t>　　　</a:t>
            </a:r>
            <a:endParaRPr kumimoji="1" lang="en-US" altLang="ja-JP" sz="4400" dirty="0"/>
          </a:p>
        </p:txBody>
      </p:sp>
      <p:sp>
        <p:nvSpPr>
          <p:cNvPr id="4" name="テキスト ボックス 3">
            <a:extLst>
              <a:ext uri="{FF2B5EF4-FFF2-40B4-BE49-F238E27FC236}">
                <a16:creationId xmlns:a16="http://schemas.microsoft.com/office/drawing/2014/main" xmlns="" id="{D10ECC14-F0D4-B92C-6BFE-85361C29EA26}"/>
              </a:ext>
            </a:extLst>
          </p:cNvPr>
          <p:cNvSpPr txBox="1"/>
          <p:nvPr/>
        </p:nvSpPr>
        <p:spPr>
          <a:xfrm>
            <a:off x="-277586" y="12775"/>
            <a:ext cx="9495063" cy="1692771"/>
          </a:xfrm>
          <a:prstGeom prst="rect">
            <a:avLst/>
          </a:prstGeom>
          <a:gradFill>
            <a:gsLst>
              <a:gs pos="0">
                <a:schemeClr val="accent1">
                  <a:lumMod val="5000"/>
                  <a:lumOff val="95000"/>
                  <a:alpha val="0"/>
                </a:schemeClr>
              </a:gs>
              <a:gs pos="36000">
                <a:schemeClr val="bg1">
                  <a:alpha val="92000"/>
                </a:schemeClr>
              </a:gs>
              <a:gs pos="92000">
                <a:schemeClr val="bg1"/>
              </a:gs>
            </a:gsLst>
            <a:lin ang="16200000" scaled="1"/>
          </a:gradFill>
        </p:spPr>
        <p:txBody>
          <a:bodyPr wrap="square" rtlCol="0">
            <a:spAutoFit/>
          </a:bodyPr>
          <a:lstStyle/>
          <a:p>
            <a:r>
              <a:rPr kumimoji="1" lang="ja-JP" altLang="en-US" sz="1600" dirty="0"/>
              <a:t>　　　　　　　　　　　　　　</a:t>
            </a:r>
            <a:endParaRPr kumimoji="1" lang="en-US" altLang="ja-JP" sz="1600" dirty="0"/>
          </a:p>
          <a:p>
            <a:r>
              <a:rPr kumimoji="1" lang="ja-JP" altLang="en-US" sz="1600" dirty="0"/>
              <a:t>　　　　　　　　　　　　　　　　</a:t>
            </a:r>
            <a:endParaRPr kumimoji="1" lang="en-US" altLang="ja-JP" sz="2800" dirty="0"/>
          </a:p>
          <a:p>
            <a:r>
              <a:rPr kumimoji="1" lang="ja-JP" altLang="en-US" sz="4400"/>
              <a:t>　　ポスト</a:t>
            </a:r>
            <a:r>
              <a:rPr kumimoji="1" lang="en-US" altLang="ja-JP" sz="4400" dirty="0"/>
              <a:t>2025</a:t>
            </a:r>
            <a:r>
              <a:rPr kumimoji="1" lang="ja-JP" altLang="en-US" sz="4400" dirty="0"/>
              <a:t>年のロードマップ</a:t>
            </a:r>
            <a:endParaRPr kumimoji="1" lang="en-US" altLang="ja-JP" sz="4400" dirty="0"/>
          </a:p>
          <a:p>
            <a:r>
              <a:rPr kumimoji="1" lang="ja-JP" altLang="en-US" sz="2800" dirty="0"/>
              <a:t>　～ 働き方改革、新地域医療構想から少子化対策まで～</a:t>
            </a:r>
            <a:endParaRPr kumimoji="1" lang="en-US" altLang="ja-JP" sz="4400" dirty="0"/>
          </a:p>
        </p:txBody>
      </p:sp>
      <p:pic>
        <p:nvPicPr>
          <p:cNvPr id="7" name="Picture 2" descr="衣笠病院グループ">
            <a:extLst>
              <a:ext uri="{FF2B5EF4-FFF2-40B4-BE49-F238E27FC236}">
                <a16:creationId xmlns:a16="http://schemas.microsoft.com/office/drawing/2014/main" xmlns="" id="{AB0E4564-122F-646A-FC3C-9BAFD5CC85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541" y="5528808"/>
            <a:ext cx="3592605" cy="964066"/>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a:extLst>
              <a:ext uri="{FF2B5EF4-FFF2-40B4-BE49-F238E27FC236}">
                <a16:creationId xmlns:a16="http://schemas.microsoft.com/office/drawing/2014/main" xmlns="" id="{9D579D5D-0FE4-4EDE-E5AD-283445A9B2F0}"/>
              </a:ext>
            </a:extLst>
          </p:cNvPr>
          <p:cNvSpPr/>
          <p:nvPr/>
        </p:nvSpPr>
        <p:spPr>
          <a:xfrm>
            <a:off x="3635195" y="5528808"/>
            <a:ext cx="2422705" cy="964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latin typeface="+mn-ea"/>
              </a:rPr>
              <a:t>衣笠病院グループ理事</a:t>
            </a:r>
            <a:endParaRPr kumimoji="1" lang="ja-JP" altLang="en-US" sz="1200" dirty="0">
              <a:solidFill>
                <a:schemeClr val="tx1"/>
              </a:solidFill>
              <a:latin typeface="+mn-ea"/>
            </a:endParaRPr>
          </a:p>
          <a:p>
            <a:r>
              <a:rPr kumimoji="1" lang="ja-JP" altLang="en-US" dirty="0">
                <a:solidFill>
                  <a:schemeClr val="tx1"/>
                </a:solidFill>
                <a:latin typeface="+mn-ea"/>
              </a:rPr>
              <a:t>　　　武藤正樹</a:t>
            </a:r>
            <a:endParaRPr kumimoji="1" lang="en-US" altLang="ja-JP" dirty="0">
              <a:solidFill>
                <a:schemeClr val="tx1"/>
              </a:solidFill>
              <a:latin typeface="+mn-ea"/>
            </a:endParaRPr>
          </a:p>
          <a:p>
            <a:r>
              <a:rPr kumimoji="1" lang="ja-JP" altLang="en-US" sz="1100" dirty="0">
                <a:solidFill>
                  <a:schemeClr val="tx1"/>
                </a:solidFill>
                <a:latin typeface="+mn-ea"/>
              </a:rPr>
              <a:t>よこすか地域包括推進センター長</a:t>
            </a:r>
          </a:p>
        </p:txBody>
      </p:sp>
    </p:spTree>
    <p:extLst>
      <p:ext uri="{BB962C8B-B14F-4D97-AF65-F5344CB8AC3E}">
        <p14:creationId xmlns:p14="http://schemas.microsoft.com/office/powerpoint/2010/main" val="4245290864"/>
      </p:ext>
    </p:extLst>
  </p:cSld>
  <p:clrMapOvr>
    <a:masterClrMapping/>
  </p:clrMapOvr>
  <mc:AlternateContent xmlns:mc="http://schemas.openxmlformats.org/markup-compatibility/2006" xmlns:p14="http://schemas.microsoft.com/office/powerpoint/2010/main">
    <mc:Choice Requires="p14">
      <p:transition spd="slow" p14:dur="2000" advTm="4099"/>
    </mc:Choice>
    <mc:Fallback xmlns="">
      <p:transition spd="slow" advTm="409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xmlns="" id="{643669F4-517A-8715-A266-9D877BA53926}"/>
              </a:ext>
            </a:extLst>
          </p:cNvPr>
          <p:cNvSpPr>
            <a:spLocks noGrp="1"/>
          </p:cNvSpPr>
          <p:nvPr>
            <p:ph type="ctrTitle"/>
          </p:nvPr>
        </p:nvSpPr>
        <p:spPr/>
        <p:txBody>
          <a:bodyPr>
            <a:normAutofit fontScale="90000"/>
          </a:bodyPr>
          <a:lstStyle/>
          <a:p>
            <a:r>
              <a:rPr lang="ja-JP" altLang="en-US" dirty="0"/>
              <a:t>ポスト</a:t>
            </a:r>
            <a:r>
              <a:rPr lang="en-US" altLang="ja-JP" dirty="0"/>
              <a:t>2025</a:t>
            </a:r>
            <a:r>
              <a:rPr lang="ja-JP" altLang="en-US" dirty="0"/>
              <a:t>年</a:t>
            </a:r>
            <a:r>
              <a:rPr lang="en-US" altLang="ja-JP" dirty="0"/>
              <a:t/>
            </a:r>
            <a:br>
              <a:rPr lang="en-US" altLang="ja-JP" dirty="0"/>
            </a:br>
            <a:r>
              <a:rPr lang="ja-JP" altLang="en-US" dirty="0"/>
              <a:t>急性期病床に</a:t>
            </a:r>
            <a:r>
              <a:rPr lang="en-US" altLang="ja-JP" dirty="0"/>
              <a:t/>
            </a:r>
            <a:br>
              <a:rPr lang="en-US" altLang="ja-JP" dirty="0"/>
            </a:br>
            <a:r>
              <a:rPr lang="ja-JP" altLang="en-US" dirty="0"/>
              <a:t>押し寄せる後期高齢者</a:t>
            </a:r>
          </a:p>
        </p:txBody>
      </p:sp>
      <p:sp>
        <p:nvSpPr>
          <p:cNvPr id="5" name="字幕 4">
            <a:extLst>
              <a:ext uri="{FF2B5EF4-FFF2-40B4-BE49-F238E27FC236}">
                <a16:creationId xmlns:a16="http://schemas.microsoft.com/office/drawing/2014/main" xmlns="" id="{712C94F1-ED83-CFCA-3E34-2536EF1EA737}"/>
              </a:ext>
            </a:extLst>
          </p:cNvPr>
          <p:cNvSpPr>
            <a:spLocks noGrp="1"/>
          </p:cNvSpPr>
          <p:nvPr>
            <p:ph type="subTitle" idx="1"/>
          </p:nvPr>
        </p:nvSpPr>
        <p:spPr>
          <a:xfrm>
            <a:off x="278934" y="4540252"/>
            <a:ext cx="12442372" cy="2933064"/>
          </a:xfrm>
        </p:spPr>
        <p:txBody>
          <a:bodyPr/>
          <a:lstStyle/>
          <a:p>
            <a:endParaRPr lang="ja-JP" altLang="en-US" dirty="0"/>
          </a:p>
        </p:txBody>
      </p:sp>
      <p:pic>
        <p:nvPicPr>
          <p:cNvPr id="1026" name="Picture 2" descr="病院の検索結果 | かわいいフリー素材集 いらすとや">
            <a:extLst>
              <a:ext uri="{FF2B5EF4-FFF2-40B4-BE49-F238E27FC236}">
                <a16:creationId xmlns:a16="http://schemas.microsoft.com/office/drawing/2014/main" xmlns="" id="{4E1D5EF4-4058-86B8-BBB8-F581AA6A68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3509963"/>
            <a:ext cx="2834355" cy="2834355"/>
          </a:xfrm>
          <a:prstGeom prst="rect">
            <a:avLst/>
          </a:prstGeom>
          <a:noFill/>
          <a:extLst>
            <a:ext uri="{909E8E84-426E-40DD-AFC4-6F175D3DCCD1}">
              <a14:hiddenFill xmlns:a14="http://schemas.microsoft.com/office/drawing/2010/main">
                <a:solidFill>
                  <a:srgbClr val="FFFFFF"/>
                </a:solidFill>
              </a14:hiddenFill>
            </a:ext>
          </a:extLst>
        </p:spPr>
      </p:pic>
      <p:sp>
        <p:nvSpPr>
          <p:cNvPr id="3" name="雲 2">
            <a:extLst>
              <a:ext uri="{FF2B5EF4-FFF2-40B4-BE49-F238E27FC236}">
                <a16:creationId xmlns:a16="http://schemas.microsoft.com/office/drawing/2014/main" xmlns="" id="{3DAD0813-A5E9-45D7-6E75-2A609D28FF45}"/>
              </a:ext>
            </a:extLst>
          </p:cNvPr>
          <p:cNvSpPr/>
          <p:nvPr/>
        </p:nvSpPr>
        <p:spPr>
          <a:xfrm>
            <a:off x="5291805" y="3869870"/>
            <a:ext cx="3664417" cy="1747157"/>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chemeClr val="tx1"/>
                </a:solidFill>
              </a:rPr>
              <a:t>後期高齢者入院パンデミックが起きる。</a:t>
            </a:r>
            <a:r>
              <a:rPr kumimoji="1" lang="en-US" altLang="ja-JP" sz="2400" dirty="0">
                <a:solidFill>
                  <a:schemeClr val="tx1"/>
                </a:solidFill>
              </a:rPr>
              <a:t>2040</a:t>
            </a:r>
            <a:r>
              <a:rPr kumimoji="1" lang="ja-JP" altLang="en-US" sz="2400" dirty="0">
                <a:solidFill>
                  <a:schemeClr val="tx1"/>
                </a:solidFill>
              </a:rPr>
              <a:t>年まで続く・・・</a:t>
            </a:r>
          </a:p>
        </p:txBody>
      </p:sp>
    </p:spTree>
    <p:extLst>
      <p:ext uri="{BB962C8B-B14F-4D97-AF65-F5344CB8AC3E}">
        <p14:creationId xmlns:p14="http://schemas.microsoft.com/office/powerpoint/2010/main" val="67331919"/>
      </p:ext>
    </p:extLst>
  </p:cSld>
  <p:clrMapOvr>
    <a:masterClrMapping/>
  </p:clrMapOvr>
  <mc:AlternateContent xmlns:mc="http://schemas.openxmlformats.org/markup-compatibility/2006" xmlns:p14="http://schemas.microsoft.com/office/powerpoint/2010/main">
    <mc:Choice Requires="p14">
      <p:transition spd="slow" p14:dur="2000" advTm="360"/>
    </mc:Choice>
    <mc:Fallback xmlns="">
      <p:transition spd="slow" advTm="360"/>
    </mc:Fallback>
  </mc:AlternateContent>
  <p:extLst>
    <p:ext uri="{3A86A75C-4F4B-4683-9AE1-C65F6400EC91}">
      <p14:laserTraceLst xmlns:p14="http://schemas.microsoft.com/office/powerpoint/2010/main">
        <p14:tracePtLst>
          <p14:tracePt t="1196" x="7705725" y="3429000"/>
          <p14:tracePt t="1202" x="7721600" y="3413125"/>
          <p14:tracePt t="1209" x="7729538" y="3405188"/>
          <p14:tracePt t="1218" x="7735888" y="3389313"/>
          <p14:tracePt t="1235" x="7791450" y="3357563"/>
          <p14:tracePt t="1253" x="7862888" y="3335338"/>
          <p14:tracePt t="1268" x="7916863" y="3319463"/>
          <p14:tracePt t="1285" x="7948613" y="3311525"/>
          <p14:tracePt t="1324" x="7956550" y="3311525"/>
          <p14:tracePt t="1599" x="7956550" y="3295650"/>
          <p14:tracePt t="1603" x="7964488" y="3255963"/>
          <p14:tracePt t="1618" x="7988300" y="3216275"/>
          <p14:tracePt t="1635" x="7988300" y="3162300"/>
          <p14:tracePt t="1652" x="7996238" y="3130550"/>
          <p14:tracePt t="1668" x="7996238" y="3098800"/>
          <p14:tracePt t="1685" x="8004175" y="3090863"/>
          <p14:tracePt t="1701" x="8004175" y="3082925"/>
          <p14:tracePt t="2068" x="8004175" y="3051175"/>
          <p14:tracePt t="2074" x="8004175" y="3035300"/>
          <p14:tracePt t="2085" x="8004175" y="3003550"/>
          <p14:tracePt t="2088" x="8004175" y="2989263"/>
          <p14:tracePt t="2101" x="8004175" y="2973388"/>
          <p14:tracePt t="2181" x="8004175" y="2965450"/>
          <p14:tracePt t="2546" x="8004175" y="2941638"/>
          <p14:tracePt t="2552" x="8004175" y="2909888"/>
          <p14:tracePt t="2559" x="7988300" y="2886075"/>
          <p14:tracePt t="2567" x="7980363" y="2846388"/>
          <p14:tracePt t="2585" x="7948613" y="2784475"/>
          <p14:tracePt t="2588" x="7932738" y="2752725"/>
          <p14:tracePt t="2601" x="7916863" y="2697163"/>
          <p14:tracePt t="2617" x="7878763" y="2627313"/>
          <p14:tracePt t="2633" x="7862888" y="2611438"/>
          <p14:tracePt t="2650" x="7839075" y="2579688"/>
          <p14:tracePt t="2959" x="7815263" y="2547938"/>
          <p14:tracePt t="2967" x="7751763" y="2500313"/>
          <p14:tracePt t="2973" x="7642225" y="2422525"/>
          <p14:tracePt t="2983" x="7524750" y="2374900"/>
          <p14:tracePt t="3001" x="7359650" y="2297113"/>
          <p14:tracePt t="3016" x="7312025" y="2273300"/>
          <p14:tracePt t="3033" x="7264400" y="2225675"/>
          <p14:tracePt t="3051" x="7226300" y="2209800"/>
          <p14:tracePt t="3066" x="7218363" y="2209800"/>
          <p14:tracePt t="3444" x="7194550" y="2201863"/>
          <p14:tracePt t="3452" x="7146925" y="2178050"/>
          <p14:tracePt t="3458" x="7115175" y="2178050"/>
          <p14:tracePt t="3465" x="7053263" y="2146300"/>
          <p14:tracePt t="3482" x="6965950" y="2108200"/>
          <p14:tracePt t="3501" x="6848475" y="2060575"/>
          <p14:tracePt t="3516" x="6761163" y="2036763"/>
          <p14:tracePt t="3533" x="6699250" y="2005013"/>
          <p14:tracePt t="3551" x="6651625" y="1989138"/>
          <p14:tracePt t="3566" x="6643688" y="1973263"/>
          <p14:tracePt t="4045" x="6635750" y="1973263"/>
          <p14:tracePt t="4061" x="6627813" y="1973263"/>
          <p14:tracePt t="4079" x="6619875" y="1966913"/>
          <p14:tracePt t="4094" x="6611938" y="1966913"/>
          <p14:tracePt t="4136" x="6604000" y="1966913"/>
          <p14:tracePt t="4158" x="6596063" y="1966913"/>
          <p14:tracePt t="4171" x="6588125" y="1966913"/>
          <p14:tracePt t="4179" x="6580188" y="1966913"/>
          <p14:tracePt t="4202" x="6572250" y="1966913"/>
          <p14:tracePt t="5714" x="6580188" y="1966913"/>
          <p14:tracePt t="5721" x="6588125" y="1966913"/>
          <p14:tracePt t="5729" x="6604000" y="1966913"/>
          <p14:tracePt t="5746" x="6611938" y="1966913"/>
          <p14:tracePt t="5749" x="6627813" y="1966913"/>
          <p14:tracePt t="5764" x="6635750" y="1966913"/>
          <p14:tracePt t="5780" x="6651625" y="1966913"/>
          <p14:tracePt t="5797" x="6659563" y="1966913"/>
          <p14:tracePt t="5813" x="6667500" y="1966913"/>
          <p14:tracePt t="5829" x="6683375" y="1966913"/>
          <p14:tracePt t="5846" x="6691313" y="1966913"/>
          <p14:tracePt t="5849" x="6699250" y="1966913"/>
          <p14:tracePt t="5863" x="6715125" y="1966913"/>
          <p14:tracePt t="5936" x="6723063" y="1966913"/>
          <p14:tracePt t="6021" x="6731000" y="1966913"/>
          <p14:tracePt t="6355" x="6715125" y="1973263"/>
          <p14:tracePt t="6362" x="6683375" y="1981200"/>
          <p14:tracePt t="6369" x="6643688" y="2005013"/>
          <p14:tracePt t="6378" x="6604000" y="2012950"/>
          <p14:tracePt t="6397" x="6454775" y="2060575"/>
          <p14:tracePt t="6398" x="6400800" y="2076450"/>
          <p14:tracePt t="6413" x="6242050" y="2146300"/>
          <p14:tracePt t="6429" x="6172200" y="2185988"/>
          <p14:tracePt t="6445" x="6046788" y="2257425"/>
          <p14:tracePt t="6465" x="5865813" y="2359025"/>
          <p14:tracePt t="6479" x="5810250" y="2390775"/>
          <p14:tracePt t="6496" x="5754688" y="2406650"/>
          <p14:tracePt t="6498" x="5716588" y="2438400"/>
          <p14:tracePt t="6513" x="5661025" y="2454275"/>
          <p14:tracePt t="6530" x="5613400" y="2492375"/>
          <p14:tracePt t="6545" x="5543550" y="2516188"/>
          <p14:tracePt t="6563" x="5432425" y="2579688"/>
          <p14:tracePt t="6578" x="5370513" y="2595563"/>
          <p14:tracePt t="6596" x="5346700" y="2619375"/>
          <p14:tracePt t="6613" x="5338763" y="2619375"/>
          <p14:tracePt t="6656" x="5330825" y="2619375"/>
          <p14:tracePt t="6742" x="5322888" y="2627313"/>
          <p14:tracePt t="6756" x="5314950" y="2627313"/>
          <p14:tracePt t="7313" x="5322888" y="2627313"/>
          <p14:tracePt t="7319" x="5330825" y="2627313"/>
          <p14:tracePt t="7327" x="5338763" y="2627313"/>
          <p14:tracePt t="7345" x="5354638" y="2627313"/>
          <p14:tracePt t="7365" x="5378450" y="2627313"/>
          <p14:tracePt t="7380" x="5386388" y="2627313"/>
          <p14:tracePt t="7383" x="5386388" y="2635250"/>
          <p14:tracePt t="7398" x="5394325" y="2635250"/>
          <p14:tracePt t="7412" x="5402263" y="2635250"/>
          <p14:tracePt t="7431" x="5424488" y="2635250"/>
          <p14:tracePt t="7435" x="5432425" y="2635250"/>
          <p14:tracePt t="7448" x="5448300" y="2635250"/>
          <p14:tracePt t="7461" x="5472113" y="2635250"/>
          <p14:tracePt t="7463" x="5480050" y="2635250"/>
          <p14:tracePt t="7478" x="5511800" y="2635250"/>
          <p14:tracePt t="7495" x="5527675" y="2635250"/>
          <p14:tracePt t="7510" x="5535613" y="2635250"/>
          <p14:tracePt t="7527" x="5551488" y="2635250"/>
          <p14:tracePt t="7548" x="5567363" y="2635250"/>
          <p14:tracePt t="7562" x="5581650" y="2635250"/>
          <p14:tracePt t="7577" x="5597525" y="2635250"/>
          <p14:tracePt t="7594" x="5621338" y="2643188"/>
          <p14:tracePt t="7610" x="5629275" y="2643188"/>
          <p14:tracePt t="7612" x="5637213" y="2651125"/>
          <p14:tracePt t="7628" x="5645150" y="2651125"/>
          <p14:tracePt t="7644" x="5653088" y="2651125"/>
          <p14:tracePt t="7662" x="5661025" y="2651125"/>
          <p14:tracePt t="7678" x="5668963" y="2651125"/>
          <p14:tracePt t="7694" x="5684838" y="2657475"/>
          <p14:tracePt t="7711" x="5708650" y="2657475"/>
          <p14:tracePt t="7713" x="5724525" y="2657475"/>
          <p14:tracePt t="7727" x="5738813" y="2657475"/>
          <p14:tracePt t="7744" x="5754688" y="2657475"/>
          <p14:tracePt t="7760" x="5762625" y="2657475"/>
          <p14:tracePt t="7898" x="5770563" y="2657475"/>
          <p14:tracePt t="8383" x="5770563" y="2673350"/>
          <p14:tracePt t="8434" x="5770563" y="2681288"/>
          <p14:tracePt t="8448" x="5770563" y="2697163"/>
          <p14:tracePt t="8583" x="5762625" y="2720975"/>
          <p14:tracePt t="8590" x="5754688" y="2736850"/>
          <p14:tracePt t="8605" x="5746750" y="2744788"/>
          <p14:tracePt t="8612" x="5732463" y="2752725"/>
          <p14:tracePt t="8626" x="5724525" y="2760663"/>
          <p14:tracePt t="8655" x="5724525" y="2768600"/>
          <p14:tracePt t="8661" x="5716588" y="2768600"/>
          <p14:tracePt t="8675" x="5716588" y="2776538"/>
          <p14:tracePt t="8693" x="5676900" y="2792413"/>
          <p14:tracePt t="8709" x="5668963" y="2800350"/>
          <p14:tracePt t="8711" x="5661025" y="2800350"/>
          <p14:tracePt t="8726" x="5629275" y="2830513"/>
          <p14:tracePt t="8742" x="5621338" y="2830513"/>
          <p14:tracePt t="8810" x="5621338" y="2838450"/>
          <p14:tracePt t="8817" x="5597525" y="2862263"/>
          <p14:tracePt t="8825" x="5573713" y="2878138"/>
          <p14:tracePt t="8853" x="5559425" y="2917825"/>
          <p14:tracePt t="8860" x="5543550" y="2925763"/>
          <p14:tracePt t="8875" x="5543550" y="2933700"/>
          <p14:tracePt t="8902" x="5535613" y="2933700"/>
          <p14:tracePt t="8917" x="5535613" y="2941638"/>
          <p14:tracePt t="8931" x="5527675" y="2941638"/>
          <p14:tracePt t="8946" x="5503863" y="2965450"/>
          <p14:tracePt t="8958" x="5487988" y="2981325"/>
          <p14:tracePt t="8974" x="5472113" y="2989263"/>
          <p14:tracePt t="8991" x="5448300" y="3003550"/>
          <p14:tracePt t="9067" x="5416550" y="3027363"/>
          <p14:tracePt t="9074" x="5408613" y="3035300"/>
          <p14:tracePt t="9439" x="5408613" y="3067050"/>
          <p14:tracePt t="9461" x="5408613" y="3074988"/>
          <p14:tracePt t="9467" x="5408613" y="3090863"/>
          <p14:tracePt t="9505" x="5408613" y="3106738"/>
          <p14:tracePt t="9598" x="5408613" y="3122613"/>
          <p14:tracePt t="9611" x="5408613" y="3138488"/>
          <p14:tracePt t="9625" x="5408613" y="3146425"/>
          <p14:tracePt t="9632" x="5408613" y="3154363"/>
          <p14:tracePt t="9646" x="5408613" y="3162300"/>
          <p14:tracePt t="9690" x="5408613" y="3176588"/>
          <p14:tracePt t="9719" x="5416550" y="3192463"/>
          <p14:tracePt t="9733" x="5416550" y="3200400"/>
          <p14:tracePt t="9747" x="5424488" y="3200400"/>
          <p14:tracePt t="10229" x="5432425" y="3200400"/>
          <p14:tracePt t="10237" x="5456238" y="3200400"/>
          <p14:tracePt t="10242" x="5480050" y="3200400"/>
          <p14:tracePt t="10259" x="5519738" y="3208338"/>
          <p14:tracePt t="10260" x="5527675" y="3216275"/>
          <p14:tracePt t="10274" x="5551488" y="3216275"/>
          <p14:tracePt t="10291" x="5567363" y="3224213"/>
          <p14:tracePt t="10309" x="5589588" y="3232150"/>
          <p14:tracePt t="10325" x="5597525" y="3232150"/>
          <p14:tracePt t="10340" x="5605463" y="3232150"/>
          <p14:tracePt t="10357" x="5605463" y="3240088"/>
          <p14:tracePt t="10359" x="5613400" y="3240088"/>
          <p14:tracePt t="10374" x="5621338" y="3240088"/>
          <p14:tracePt t="12560" x="5629275" y="3248025"/>
          <p14:tracePt t="12566" x="5645150" y="3248025"/>
          <p14:tracePt t="12572" x="5653088" y="3255963"/>
          <p14:tracePt t="12588" x="5668963" y="3263900"/>
          <p14:tracePt t="12605" x="5676900" y="3271838"/>
          <p14:tracePt t="12620" x="5692775" y="3279775"/>
          <p14:tracePt t="12622" x="5692775" y="3287713"/>
          <p14:tracePt t="12638" x="5700713" y="3295650"/>
          <p14:tracePt t="12654" x="5716588" y="3303588"/>
          <p14:tracePt t="12671" x="5724525" y="3303588"/>
          <p14:tracePt t="12673" x="5732463" y="3311525"/>
          <p14:tracePt t="12692" x="5738813" y="3319463"/>
          <p14:tracePt t="12696" x="5738813" y="3327400"/>
          <p14:tracePt t="12709" x="5746750" y="3335338"/>
          <p14:tracePt t="12721" x="5754688" y="3335338"/>
          <p14:tracePt t="13196" x="5762625" y="3343275"/>
          <p14:tracePt t="13201" x="5762625" y="3349625"/>
          <p14:tracePt t="13208" x="5770563" y="3349625"/>
          <p14:tracePt t="13222" x="5770563" y="3357563"/>
          <p14:tracePt t="13265" x="5778500" y="3357563"/>
          <p14:tracePt t="19707" x="5778500" y="3365500"/>
          <p14:tracePt t="19720" x="5778500" y="3373438"/>
          <p14:tracePt t="19749" x="5778500" y="3381375"/>
          <p14:tracePt t="19756" x="5778500" y="3389313"/>
          <p14:tracePt t="22283" x="5778500" y="3397250"/>
          <p14:tracePt t="22711" x="5786438" y="3405188"/>
          <p14:tracePt t="22718" x="5794375" y="3429000"/>
          <p14:tracePt t="22740" x="5802313" y="3429000"/>
          <p14:tracePt t="22747" x="5802313" y="3436938"/>
          <p14:tracePt t="22761" x="5818188" y="3444875"/>
          <p14:tracePt t="22775" x="5826125" y="3468688"/>
          <p14:tracePt t="22791" x="5857875" y="3546475"/>
          <p14:tracePt t="22808" x="5881688" y="3633788"/>
          <p14:tracePt t="22809" x="5897563" y="3673475"/>
          <p14:tracePt t="22826" x="5919788" y="3759200"/>
          <p14:tracePt t="22842" x="5951538" y="3806825"/>
          <p14:tracePt t="22858" x="5959475" y="3822700"/>
          <p14:tracePt t="23353" x="5975350" y="3822700"/>
          <p14:tracePt t="23360" x="5983288" y="3830638"/>
          <p14:tracePt t="23366" x="5991225" y="3830638"/>
          <p14:tracePt t="23373" x="5999163" y="3830638"/>
          <p14:tracePt t="23390" x="6007100" y="3838575"/>
          <p14:tracePt t="23407" x="6015038" y="3838575"/>
          <p14:tracePt t="23409" x="6015038" y="3846513"/>
          <p14:tracePt t="23426" x="6030913" y="3854450"/>
          <p14:tracePt t="23440" x="6054725" y="3868738"/>
          <p14:tracePt t="23457" x="6076950" y="3892550"/>
          <p14:tracePt t="23474" x="6124575" y="3924300"/>
          <p14:tracePt t="23494" x="6156325" y="3948113"/>
          <p14:tracePt t="23497" x="6164263" y="3956050"/>
          <p14:tracePt t="23508" x="6180138" y="3971925"/>
          <p14:tracePt t="23524" x="6188075" y="3979863"/>
          <p14:tracePt t="23540" x="6196013" y="3979863"/>
          <p14:tracePt t="23582" x="6203950" y="3987800"/>
          <p14:tracePt t="23610" x="6211888" y="3987800"/>
          <p14:tracePt t="23968" x="6227763" y="3987800"/>
          <p14:tracePt t="23974" x="6242050" y="3987800"/>
          <p14:tracePt t="23981" x="6257925" y="3995738"/>
          <p14:tracePt t="23990" x="6281738" y="3995738"/>
          <p14:tracePt t="24007" x="6297613" y="4003675"/>
          <p14:tracePt t="24009" x="6305550" y="4011613"/>
          <p14:tracePt t="24024" x="6321425" y="4011613"/>
          <p14:tracePt t="24039" x="6345238" y="4027488"/>
          <p14:tracePt t="24060" x="6400800" y="4033838"/>
          <p14:tracePt t="24075" x="6430963" y="4049713"/>
          <p14:tracePt t="24089" x="6470650" y="4049713"/>
          <p14:tracePt t="24106" x="6526213" y="4065588"/>
          <p14:tracePt t="24123" x="6572250" y="4081463"/>
          <p14:tracePt t="24139" x="6604000" y="4089400"/>
          <p14:tracePt t="24156" x="6619875" y="4097338"/>
          <p14:tracePt t="24174" x="6619875" y="4105275"/>
          <p14:tracePt t="24524" x="6627813" y="4105275"/>
          <p14:tracePt t="24530" x="6627813" y="4121150"/>
          <p14:tracePt t="24539" x="6635750" y="4129088"/>
          <p14:tracePt t="24555" x="6651625" y="4152900"/>
          <p14:tracePt t="24573" x="6659563" y="4168775"/>
          <p14:tracePt t="24589" x="6667500" y="4176713"/>
          <p14:tracePt t="24605" x="6667500" y="4184650"/>
          <p14:tracePt t="24717" x="6675438" y="4184650"/>
          <p14:tracePt t="24739" x="6675438" y="4192588"/>
          <p14:tracePt t="24882" x="6683375" y="4200525"/>
          <p14:tracePt t="24902" x="6683375" y="4206875"/>
          <p14:tracePt t="24909" x="6691313" y="4214813"/>
          <p14:tracePt t="24922" x="6691313" y="4222750"/>
          <p14:tracePt t="24938" x="6699250" y="4230688"/>
          <p14:tracePt t="24959" x="6707188" y="4230688"/>
          <p14:tracePt t="24980" x="6707188" y="4238625"/>
          <p14:tracePt t="25002" x="6715125" y="4246563"/>
          <p14:tracePt t="25024" x="6723063" y="4262438"/>
          <p14:tracePt t="25029" x="6731000" y="4286250"/>
          <p14:tracePt t="25038" x="6745288" y="4302125"/>
          <p14:tracePt t="25058" x="6761163" y="4349750"/>
          <p14:tracePt t="25061" x="6769100" y="4371975"/>
          <p14:tracePt t="25075" x="6784975" y="4411663"/>
          <p14:tracePt t="25088" x="6808788" y="4459288"/>
          <p14:tracePt t="25105" x="6824663" y="4491038"/>
          <p14:tracePt t="25122" x="6856413" y="4530725"/>
          <p14:tracePt t="25138" x="6872288" y="4538663"/>
          <p14:tracePt t="25155" x="6888163" y="4545013"/>
          <p14:tracePt t="25171" x="6888163" y="4552950"/>
          <p14:tracePt t="25189" x="6896100" y="4552950"/>
          <p14:tracePt t="26751" x="6896100" y="4560888"/>
          <p14:tracePt t="26765" x="6896100" y="4568825"/>
          <p14:tracePt t="26772" x="6902450" y="4568825"/>
          <p14:tracePt t="26786" x="6918325" y="4584700"/>
          <p14:tracePt t="26803" x="6926263" y="4592638"/>
          <p14:tracePt t="26819" x="6950075" y="4616450"/>
          <p14:tracePt t="26838" x="6973888" y="4640263"/>
          <p14:tracePt t="26853" x="6981825" y="4648200"/>
          <p14:tracePt t="26869" x="6989763" y="4648200"/>
          <p14:tracePt t="26886" x="7005638" y="4672013"/>
          <p14:tracePt t="26903" x="7013575" y="4679950"/>
          <p14:tracePt t="26919" x="7029450" y="4695825"/>
          <p14:tracePt t="26922" x="7029450" y="4703763"/>
          <p14:tracePt t="26938" x="7037388" y="4703763"/>
          <p14:tracePt t="27344" x="7045325" y="4711700"/>
          <p14:tracePt t="27352" x="7061200" y="4718050"/>
          <p14:tracePt t="27360" x="7083425" y="4741863"/>
          <p14:tracePt t="27372" x="7099300" y="4741863"/>
          <p14:tracePt t="27388" x="7131050" y="4773613"/>
          <p14:tracePt t="27404" x="7170738" y="4789488"/>
          <p14:tracePt t="27407" x="7178675" y="4789488"/>
          <p14:tracePt t="27419" x="7194550" y="4797425"/>
          <p14:tracePt t="27421" x="7194550" y="4805363"/>
          <p14:tracePt t="27435" x="7218363" y="4805363"/>
          <p14:tracePt t="27452" x="7232650" y="4813300"/>
          <p14:tracePt t="27468" x="7240588" y="4829175"/>
          <p14:tracePt t="27471" x="7248525" y="4829175"/>
          <p14:tracePt t="28971" x="7248525" y="4837113"/>
          <p14:tracePt t="28976" x="7240588" y="4845050"/>
          <p14:tracePt t="28984" x="7226300" y="4852988"/>
          <p14:tracePt t="29000" x="7178675" y="4868863"/>
          <p14:tracePt t="29017" x="7138988" y="4876800"/>
          <p14:tracePt t="29019" x="7123113" y="4884738"/>
          <p14:tracePt t="29034" x="7099300" y="4891088"/>
          <p14:tracePt t="29050" x="7075488" y="4899025"/>
          <p14:tracePt t="29067" x="7061200" y="4914900"/>
          <p14:tracePt t="29069" x="7045325" y="4914900"/>
          <p14:tracePt t="29084" x="7029450" y="4914900"/>
          <p14:tracePt t="29099" x="7021513" y="4914900"/>
          <p14:tracePt t="29117" x="7013575" y="4914900"/>
          <p14:tracePt t="30284" x="7013575" y="4922838"/>
          <p14:tracePt t="30341" x="7013575" y="4930775"/>
          <p14:tracePt t="30369" x="7013575" y="4938713"/>
          <p14:tracePt t="30384" x="7005638" y="4946650"/>
          <p14:tracePt t="30391" x="7005638" y="4954588"/>
          <p14:tracePt t="30405" x="6997700" y="4954588"/>
          <p14:tracePt t="30419" x="6989763" y="4962525"/>
          <p14:tracePt t="30432" x="6981825" y="4970463"/>
          <p14:tracePt t="30469" x="6965950" y="4978400"/>
          <p14:tracePt t="30475" x="6950075" y="4986338"/>
          <p14:tracePt t="30483" x="6942138" y="4986338"/>
          <p14:tracePt t="30498" x="6934200" y="4986338"/>
          <p14:tracePt t="30515" x="6918325" y="5002213"/>
          <p14:tracePt t="30532" x="6880225" y="5018088"/>
          <p14:tracePt t="30548" x="6864350" y="5033963"/>
          <p14:tracePt t="30565" x="6840538" y="5057775"/>
          <p14:tracePt t="30581" x="6824663" y="5064125"/>
          <p14:tracePt t="30583" x="6816725" y="5072063"/>
          <p14:tracePt t="30598" x="6816725" y="5080000"/>
          <p14:tracePt t="30615" x="6808788" y="5080000"/>
          <p14:tracePt t="30631" x="6784975" y="5087938"/>
          <p14:tracePt t="30633" x="6777038" y="5095875"/>
          <p14:tracePt t="30648" x="6761163" y="5103813"/>
          <p14:tracePt t="30664" x="6753225" y="5111750"/>
          <p14:tracePt t="30684" x="6731000" y="5135563"/>
          <p14:tracePt t="30698" x="6723063" y="5135563"/>
          <p14:tracePt t="30714" x="6707188" y="5151438"/>
          <p14:tracePt t="30730" x="6699250" y="5151438"/>
          <p14:tracePt t="30732" x="6691313" y="5151438"/>
          <p14:tracePt t="31091" x="6667500" y="5167313"/>
          <p14:tracePt t="31097" x="6635750" y="5175250"/>
          <p14:tracePt t="31104" x="6619875" y="5183188"/>
          <p14:tracePt t="31114" x="6604000" y="5191125"/>
          <p14:tracePt t="31130" x="6572250" y="5199063"/>
          <p14:tracePt t="31132" x="6557963" y="5207000"/>
          <p14:tracePt t="31147" x="6526213" y="5214938"/>
          <p14:tracePt t="31166" x="6510338" y="5214938"/>
          <p14:tracePt t="31167" x="6494463" y="5214938"/>
          <p14:tracePt t="31180" x="6486525" y="5214938"/>
          <p14:tracePt t="31181" x="6470650" y="5214938"/>
          <p14:tracePt t="31197" x="6438900" y="5214938"/>
          <p14:tracePt t="31214" x="6423025" y="5214938"/>
          <p14:tracePt t="31230" x="6392863" y="5214938"/>
          <p14:tracePt t="31232" x="6376988" y="5214938"/>
          <p14:tracePt t="31247" x="6353175" y="5207000"/>
          <p14:tracePt t="31265" x="6337300" y="5207000"/>
          <p14:tracePt t="31281" x="6329363" y="5191125"/>
          <p14:tracePt t="31297" x="6321425" y="5183188"/>
          <p14:tracePt t="31315" x="6305550" y="5175250"/>
          <p14:tracePt t="31317" x="6289675" y="5167313"/>
          <p14:tracePt t="31335" x="6273800" y="5135563"/>
          <p14:tracePt t="31341" x="6265863" y="5135563"/>
          <p14:tracePt t="31354" x="6242050" y="5103813"/>
          <p14:tracePt t="31364" x="6227763" y="5095875"/>
          <p14:tracePt t="31380" x="6219825" y="5080000"/>
          <p14:tracePt t="31382" x="6219825" y="5072063"/>
          <p14:tracePt t="31398" x="6203950" y="5064125"/>
          <p14:tracePt t="31415" x="6196013" y="5064125"/>
          <p14:tracePt t="31434" x="6188075" y="5041900"/>
          <p14:tracePt t="31448" x="6180138" y="5033963"/>
          <p14:tracePt t="31463" x="6172200" y="5018088"/>
          <p14:tracePt t="31480" x="6164263" y="5002213"/>
          <p14:tracePt t="31497" x="6164263" y="4994275"/>
          <p14:tracePt t="31513" x="6164263" y="4970463"/>
          <p14:tracePt t="31530" x="6164263" y="4938713"/>
          <p14:tracePt t="31532" x="6164263" y="4930775"/>
          <p14:tracePt t="31548" x="6164263" y="4899025"/>
          <p14:tracePt t="31563" x="6172200" y="4868863"/>
          <p14:tracePt t="31582" x="6211888" y="4821238"/>
          <p14:tracePt t="31600" x="6249988" y="4781550"/>
          <p14:tracePt t="31613" x="6313488" y="4733925"/>
          <p14:tracePt t="31630" x="6407150" y="4679950"/>
          <p14:tracePt t="31631" x="6478588" y="4656138"/>
          <p14:tracePt t="31647" x="6588125" y="4616450"/>
          <p14:tracePt t="31663" x="6659563" y="4600575"/>
          <p14:tracePt t="31680" x="6723063" y="4584700"/>
          <p14:tracePt t="31682" x="6737350" y="4584700"/>
          <p14:tracePt t="31697" x="6761163" y="4584700"/>
          <p14:tracePt t="31713" x="6777038" y="4584700"/>
          <p14:tracePt t="31729" x="6800850" y="4584700"/>
          <p14:tracePt t="31731" x="6808788" y="4584700"/>
          <p14:tracePt t="31746" x="6824663" y="4584700"/>
          <p14:tracePt t="31763" x="6848475" y="4584700"/>
          <p14:tracePt t="31780" x="6888163" y="4608513"/>
          <p14:tracePt t="31783" x="6910388" y="4616450"/>
          <p14:tracePt t="31799" x="6934200" y="4640263"/>
          <p14:tracePt t="31813" x="6950075" y="4640263"/>
          <p14:tracePt t="31829" x="6973888" y="4664075"/>
          <p14:tracePt t="31831" x="6981825" y="4672013"/>
          <p14:tracePt t="31848" x="6997700" y="4679950"/>
          <p14:tracePt t="31863" x="7005638" y="4687888"/>
          <p14:tracePt t="31883" x="7013575" y="4695825"/>
          <p14:tracePt t="31904" x="7021513" y="4703763"/>
          <p14:tracePt t="31913" x="7029450" y="4718050"/>
          <p14:tracePt t="31930" x="7029450" y="4725988"/>
          <p14:tracePt t="31931" x="7037388" y="4741863"/>
          <p14:tracePt t="31946" x="7045325" y="4773613"/>
          <p14:tracePt t="31963" x="7045325" y="4805363"/>
          <p14:tracePt t="31980" x="7045325" y="4821238"/>
          <p14:tracePt t="32018" x="7045325" y="4837113"/>
          <p14:tracePt t="32032" x="7045325" y="4845050"/>
          <p14:tracePt t="32053" x="7045325" y="4860925"/>
          <p14:tracePt t="32061" x="7037388" y="4868863"/>
          <p14:tracePt t="32067" x="7029450" y="4876800"/>
          <p14:tracePt t="32079" x="7021513" y="4884738"/>
          <p14:tracePt t="32082" x="7013575" y="4891088"/>
          <p14:tracePt t="32098" x="6997700" y="4899025"/>
          <p14:tracePt t="32113" x="6989763" y="4906963"/>
          <p14:tracePt t="32129" x="6981825" y="4914900"/>
          <p14:tracePt t="32147" x="6958013" y="4930775"/>
          <p14:tracePt t="32162" x="6942138" y="4946650"/>
          <p14:tracePt t="32179" x="6926263" y="4946650"/>
          <p14:tracePt t="32196" x="6902450" y="4962525"/>
          <p14:tracePt t="32213" x="6864350" y="4978400"/>
          <p14:tracePt t="32229" x="6848475" y="4986338"/>
          <p14:tracePt t="32247" x="6792913" y="5010150"/>
          <p14:tracePt t="32263" x="6761163" y="5018088"/>
          <p14:tracePt t="32279" x="6731000" y="5026025"/>
          <p14:tracePt t="32298" x="6683375" y="5041900"/>
          <p14:tracePt t="32312" x="6651625" y="5049838"/>
          <p14:tracePt t="32330" x="6627813" y="5049838"/>
          <p14:tracePt t="32332" x="6627813" y="5057775"/>
          <p14:tracePt t="32348" x="6604000" y="5057775"/>
          <p14:tracePt t="32363" x="6565900" y="5064125"/>
          <p14:tracePt t="32379" x="6542088" y="5064125"/>
          <p14:tracePt t="32398" x="6494463" y="5072063"/>
          <p14:tracePt t="32412" x="6478588" y="5072063"/>
          <p14:tracePt t="32429" x="6438900" y="5072063"/>
          <p14:tracePt t="32432" x="6407150" y="5072063"/>
          <p14:tracePt t="32447" x="6376988" y="5072063"/>
          <p14:tracePt t="32462" x="6353175" y="5072063"/>
          <p14:tracePt t="32479" x="6321425" y="5072063"/>
          <p14:tracePt t="32481" x="6305550" y="5072063"/>
          <p14:tracePt t="32497" x="6273800" y="5072063"/>
          <p14:tracePt t="32512" x="6234113" y="5064125"/>
          <p14:tracePt t="32529" x="6234113" y="5057775"/>
          <p14:tracePt t="32531" x="6227763" y="5057775"/>
          <p14:tracePt t="32545" x="6219825" y="5057775"/>
          <p14:tracePt t="32562" x="6211888" y="5049838"/>
          <p14:tracePt t="32580" x="6196013" y="5033963"/>
          <p14:tracePt t="32581" x="6188075" y="5033963"/>
          <p14:tracePt t="32597" x="6164263" y="5010150"/>
          <p14:tracePt t="32612" x="6148388" y="5002213"/>
          <p14:tracePt t="32630" x="6132513" y="4994275"/>
          <p14:tracePt t="32632" x="6124575" y="4986338"/>
          <p14:tracePt t="32646" x="6108700" y="4978400"/>
          <p14:tracePt t="32664" x="6108700" y="4970463"/>
          <p14:tracePt t="32681" x="6092825" y="4954588"/>
          <p14:tracePt t="32697" x="6092825" y="4946650"/>
          <p14:tracePt t="32712" x="6084888" y="4906963"/>
          <p14:tracePt t="32729" x="6084888" y="4837113"/>
          <p14:tracePt t="32731" x="6084888" y="4805363"/>
          <p14:tracePt t="32747" x="6084888" y="4757738"/>
          <p14:tracePt t="32762" x="6084888" y="4725988"/>
          <p14:tracePt t="32778" x="6084888" y="4703763"/>
          <p14:tracePt t="32781" x="6084888" y="4679950"/>
          <p14:tracePt t="32796" x="6084888" y="4656138"/>
          <p14:tracePt t="32812" x="6100763" y="4616450"/>
          <p14:tracePt t="32828" x="6140450" y="4568825"/>
          <p14:tracePt t="32847" x="6265863" y="4419600"/>
          <p14:tracePt t="32862" x="6376988" y="4262438"/>
          <p14:tracePt t="32878" x="6486525" y="4089400"/>
          <p14:tracePt t="32880" x="6572250" y="4003675"/>
          <p14:tracePt t="32897" x="6761163" y="3860800"/>
          <p14:tracePt t="32913" x="6888163" y="3806825"/>
          <p14:tracePt t="32932" x="6981825" y="3783013"/>
          <p14:tracePt t="32946" x="7013575" y="3775075"/>
          <p14:tracePt t="32962" x="7037388" y="3767138"/>
          <p14:tracePt t="32978" x="7053263" y="3767138"/>
          <p14:tracePt t="32996" x="7123113" y="3759200"/>
          <p14:tracePt t="33015" x="7178675" y="3759200"/>
          <p14:tracePt t="33019" x="7226300" y="3759200"/>
          <p14:tracePt t="33029" x="7296150" y="3759200"/>
          <p14:tracePt t="33032" x="7327900" y="3759200"/>
          <p14:tracePt t="33046" x="7421563" y="3759200"/>
          <p14:tracePt t="33062" x="7485063" y="3759200"/>
          <p14:tracePt t="33078" x="7524750" y="3767138"/>
          <p14:tracePt t="33096" x="7586663" y="3790950"/>
          <p14:tracePt t="33112" x="7602538" y="3806825"/>
          <p14:tracePt t="33128" x="7626350" y="3822700"/>
          <p14:tracePt t="33146" x="7650163" y="3854450"/>
          <p14:tracePt t="33162" x="7666038" y="3884613"/>
          <p14:tracePt t="33178" x="7681913" y="3916363"/>
          <p14:tracePt t="33180" x="7689850" y="3932238"/>
          <p14:tracePt t="33197" x="7697788" y="3971925"/>
          <p14:tracePt t="33211" x="7705725" y="3995738"/>
          <p14:tracePt t="33228" x="7705725" y="4027488"/>
          <p14:tracePt t="33246" x="7705725" y="4057650"/>
          <p14:tracePt t="33261" x="7705725" y="4097338"/>
          <p14:tracePt t="33278" x="7705725" y="4129088"/>
          <p14:tracePt t="33296" x="7689850" y="4222750"/>
          <p14:tracePt t="33311" x="7681913" y="4286250"/>
          <p14:tracePt t="33327" x="7658100" y="4341813"/>
          <p14:tracePt t="33345" x="7634288" y="4411663"/>
          <p14:tracePt t="33361" x="7618413" y="4451350"/>
          <p14:tracePt t="33378" x="7594600" y="4506913"/>
          <p14:tracePt t="33380" x="7570788" y="4530725"/>
          <p14:tracePt t="33395" x="7556500" y="4568825"/>
          <p14:tracePt t="33412" x="7524750" y="4600575"/>
          <p14:tracePt t="33428" x="7493000" y="4632325"/>
          <p14:tracePt t="33446" x="7469188" y="4672013"/>
          <p14:tracePt t="33461" x="7429500" y="4703763"/>
          <p14:tracePt t="33480" x="7343775" y="4765675"/>
          <p14:tracePt t="33495" x="7296150" y="4797425"/>
          <p14:tracePt t="33510" x="7240588" y="4852988"/>
          <p14:tracePt t="33528" x="7186613" y="4906963"/>
          <p14:tracePt t="33546" x="6989763" y="5026025"/>
          <p14:tracePt t="33554" x="6934200" y="5041900"/>
          <p14:tracePt t="33566" x="6864350" y="5080000"/>
          <p14:tracePt t="33569" x="6800850" y="5103813"/>
          <p14:tracePt t="33586" x="6691313" y="5135563"/>
          <p14:tracePt t="33592" x="6651625" y="5151438"/>
          <p14:tracePt t="33605" x="6619875" y="5167313"/>
          <p14:tracePt t="33616" x="6596063" y="5167313"/>
        </p14:tracePtLst>
      </p14:laserTraceLst>
    </p:ext>
  </p:extLs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C5D597BD-CD8B-00E9-065A-E6C1E9F851C0}"/>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2863F123-BBB4-AE9E-4EFA-C444C7C2F0BF}"/>
              </a:ext>
            </a:extLst>
          </p:cNvPr>
          <p:cNvSpPr>
            <a:spLocks noGrp="1"/>
          </p:cNvSpPr>
          <p:nvPr>
            <p:ph idx="1"/>
          </p:nvPr>
        </p:nvSpPr>
        <p:spPr/>
        <p:txBody>
          <a:bodyPr/>
          <a:lstStyle/>
          <a:p>
            <a:endParaRPr kumimoji="1" lang="ja-JP" altLang="en-US"/>
          </a:p>
        </p:txBody>
      </p:sp>
      <p:pic>
        <p:nvPicPr>
          <p:cNvPr id="5122" name="Picture 2" descr="少子化考：フランス、出生率1.88の秘密 手厚い家族支援だけでは ...">
            <a:extLst>
              <a:ext uri="{FF2B5EF4-FFF2-40B4-BE49-F238E27FC236}">
                <a16:creationId xmlns:a16="http://schemas.microsoft.com/office/drawing/2014/main" xmlns="" id="{369609D9-81B4-8EC9-ED1C-FA189C0250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64" y="0"/>
            <a:ext cx="905773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7385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56AD5D82-E5AF-8E64-ABCC-E521EA6E8FE9}"/>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7159E404-ABCE-04BC-6576-6EB07674746E}"/>
              </a:ext>
            </a:extLst>
          </p:cNvPr>
          <p:cNvSpPr>
            <a:spLocks noGrp="1"/>
          </p:cNvSpPr>
          <p:nvPr>
            <p:ph idx="1"/>
          </p:nvPr>
        </p:nvSpPr>
        <p:spPr/>
        <p:txBody>
          <a:bodyPr/>
          <a:lstStyle/>
          <a:p>
            <a:endParaRPr kumimoji="1" lang="ja-JP" altLang="en-US"/>
          </a:p>
        </p:txBody>
      </p:sp>
      <p:pic>
        <p:nvPicPr>
          <p:cNvPr id="3074" name="Picture 2" descr="図9 婚外子の割合（フランス／日本）のグラフ">
            <a:extLst>
              <a:ext uri="{FF2B5EF4-FFF2-40B4-BE49-F238E27FC236}">
                <a16:creationId xmlns:a16="http://schemas.microsoft.com/office/drawing/2014/main" xmlns="" id="{4FFDCD30-4CA7-43E7-69A4-3DA5F04527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356" y="241091"/>
            <a:ext cx="8578949" cy="6176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9680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B0F380DA-0848-A0AD-2407-CCB35284491A}"/>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0D4E5839-0D43-4D75-112B-744FBEA6FE25}"/>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xmlns="" id="{51CF7161-9097-4243-2FF3-CDCB3B191AF1}"/>
              </a:ext>
            </a:extLst>
          </p:cNvPr>
          <p:cNvPicPr>
            <a:picLocks noChangeAspect="1"/>
          </p:cNvPicPr>
          <p:nvPr/>
        </p:nvPicPr>
        <p:blipFill>
          <a:blip r:embed="rId2"/>
          <a:stretch>
            <a:fillRect/>
          </a:stretch>
        </p:blipFill>
        <p:spPr>
          <a:xfrm>
            <a:off x="336430" y="0"/>
            <a:ext cx="8738559" cy="6858000"/>
          </a:xfrm>
          <a:prstGeom prst="rect">
            <a:avLst/>
          </a:prstGeom>
        </p:spPr>
      </p:pic>
    </p:spTree>
    <p:extLst>
      <p:ext uri="{BB962C8B-B14F-4D97-AF65-F5344CB8AC3E}">
        <p14:creationId xmlns:p14="http://schemas.microsoft.com/office/powerpoint/2010/main" val="239682507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14447962-B426-CAC5-A284-041696933011}"/>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3453D794-90DE-AFB6-5265-3D1B75875F85}"/>
              </a:ext>
            </a:extLst>
          </p:cNvPr>
          <p:cNvSpPr>
            <a:spLocks noGrp="1"/>
          </p:cNvSpPr>
          <p:nvPr>
            <p:ph idx="1"/>
          </p:nvPr>
        </p:nvSpPr>
        <p:spPr/>
        <p:txBody>
          <a:bodyPr/>
          <a:lstStyle/>
          <a:p>
            <a:endParaRPr kumimoji="1" lang="ja-JP" altLang="en-US"/>
          </a:p>
        </p:txBody>
      </p:sp>
      <p:pic>
        <p:nvPicPr>
          <p:cNvPr id="9218" name="Picture 2" descr="男は仕事、女は家庭」だと給付減 ドイツの少子化対策 人口と世界 ...">
            <a:extLst>
              <a:ext uri="{FF2B5EF4-FFF2-40B4-BE49-F238E27FC236}">
                <a16:creationId xmlns:a16="http://schemas.microsoft.com/office/drawing/2014/main" xmlns="" id="{E8BCA979-279C-BD2C-B556-2F1BDCDFBB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3071" y="211347"/>
            <a:ext cx="15170142" cy="6435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35946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74B0FA43-41C9-690E-4ECA-57866A236242}"/>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5C647A01-1DAD-FA79-F0BF-05B169304EF1}"/>
              </a:ext>
            </a:extLst>
          </p:cNvPr>
          <p:cNvSpPr>
            <a:spLocks noGrp="1"/>
          </p:cNvSpPr>
          <p:nvPr>
            <p:ph idx="1"/>
          </p:nvPr>
        </p:nvSpPr>
        <p:spPr/>
        <p:txBody>
          <a:bodyPr/>
          <a:lstStyle/>
          <a:p>
            <a:endParaRPr kumimoji="1" lang="ja-JP" altLang="en-US"/>
          </a:p>
        </p:txBody>
      </p:sp>
      <p:pic>
        <p:nvPicPr>
          <p:cNvPr id="1100" name="Picture 76" descr="図1　合計特殊出生率の推移のグラフ">
            <a:extLst>
              <a:ext uri="{FF2B5EF4-FFF2-40B4-BE49-F238E27FC236}">
                <a16:creationId xmlns:a16="http://schemas.microsoft.com/office/drawing/2014/main" xmlns="" id="{0A62FFDA-0235-F6E0-92F4-8D628B650E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76" y="365127"/>
            <a:ext cx="8628569" cy="6127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0897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93851B1C-2E0B-1E18-9F29-246C86130A98}"/>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CFFA6CC6-E2C0-83EE-2C53-96FB33598D38}"/>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xmlns="" id="{1B73DBCC-49FE-EA69-4A57-A96F498C30D1}"/>
              </a:ext>
            </a:extLst>
          </p:cNvPr>
          <p:cNvPicPr>
            <a:picLocks noChangeAspect="1"/>
          </p:cNvPicPr>
          <p:nvPr/>
        </p:nvPicPr>
        <p:blipFill>
          <a:blip r:embed="rId2"/>
          <a:stretch>
            <a:fillRect/>
          </a:stretch>
        </p:blipFill>
        <p:spPr>
          <a:xfrm>
            <a:off x="161243" y="112143"/>
            <a:ext cx="8879240" cy="6642340"/>
          </a:xfrm>
          <a:prstGeom prst="rect">
            <a:avLst/>
          </a:prstGeom>
        </p:spPr>
      </p:pic>
    </p:spTree>
    <p:extLst>
      <p:ext uri="{BB962C8B-B14F-4D97-AF65-F5344CB8AC3E}">
        <p14:creationId xmlns:p14="http://schemas.microsoft.com/office/powerpoint/2010/main" val="2546578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A26B9AA6-E5BE-741C-01B2-BFB57027CC4F}"/>
              </a:ext>
            </a:extLst>
          </p:cNvPr>
          <p:cNvSpPr>
            <a:spLocks noGrp="1"/>
          </p:cNvSpPr>
          <p:nvPr>
            <p:ph type="title"/>
          </p:nvPr>
        </p:nvSpPr>
        <p:spPr/>
        <p:txBody>
          <a:bodyPr/>
          <a:lstStyle/>
          <a:p>
            <a:r>
              <a:rPr kumimoji="1" lang="ja-JP" altLang="en-US" dirty="0"/>
              <a:t>ドイツでは外国人の出生率が伸びている</a:t>
            </a:r>
          </a:p>
        </p:txBody>
      </p:sp>
      <p:sp>
        <p:nvSpPr>
          <p:cNvPr id="3" name="コンテンツ プレースホルダー 2">
            <a:extLst>
              <a:ext uri="{FF2B5EF4-FFF2-40B4-BE49-F238E27FC236}">
                <a16:creationId xmlns:a16="http://schemas.microsoft.com/office/drawing/2014/main" xmlns="" id="{F9D45972-09F2-2D3D-E0A7-2CD1CA85A87D}"/>
              </a:ext>
            </a:extLst>
          </p:cNvPr>
          <p:cNvSpPr>
            <a:spLocks noGrp="1"/>
          </p:cNvSpPr>
          <p:nvPr>
            <p:ph idx="1"/>
          </p:nvPr>
        </p:nvSpPr>
        <p:spPr/>
        <p:txBody>
          <a:bodyPr/>
          <a:lstStyle/>
          <a:p>
            <a:endParaRPr kumimoji="1" lang="ja-JP" altLang="en-US"/>
          </a:p>
        </p:txBody>
      </p:sp>
      <p:pic>
        <p:nvPicPr>
          <p:cNvPr id="4098" name="Picture 2">
            <a:extLst>
              <a:ext uri="{FF2B5EF4-FFF2-40B4-BE49-F238E27FC236}">
                <a16:creationId xmlns:a16="http://schemas.microsoft.com/office/drawing/2014/main" xmlns="" id="{22A79220-469A-E582-145B-5FFA42B2A2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6" y="1466491"/>
            <a:ext cx="9135084" cy="5026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41247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64830327-4290-7537-4799-5AE286658E78}"/>
              </a:ext>
            </a:extLst>
          </p:cNvPr>
          <p:cNvSpPr>
            <a:spLocks noGrp="1"/>
          </p:cNvSpPr>
          <p:nvPr>
            <p:ph type="title"/>
          </p:nvPr>
        </p:nvSpPr>
        <p:spPr/>
        <p:txBody>
          <a:bodyPr/>
          <a:lstStyle/>
          <a:p>
            <a:r>
              <a:rPr lang="ja-JP" altLang="en-US" b="0" i="0" dirty="0">
                <a:solidFill>
                  <a:srgbClr val="414141"/>
                </a:solidFill>
                <a:effectLst/>
                <a:highlight>
                  <a:srgbClr val="FFFFFF"/>
                </a:highlight>
                <a:latin typeface="Helvetica Neue"/>
              </a:rPr>
              <a:t>主な外国人新生児の内訳推移</a:t>
            </a:r>
            <a:endParaRPr kumimoji="1" lang="ja-JP" altLang="en-US" dirty="0"/>
          </a:p>
        </p:txBody>
      </p:sp>
      <p:sp>
        <p:nvSpPr>
          <p:cNvPr id="3" name="コンテンツ プレースホルダー 2">
            <a:extLst>
              <a:ext uri="{FF2B5EF4-FFF2-40B4-BE49-F238E27FC236}">
                <a16:creationId xmlns:a16="http://schemas.microsoft.com/office/drawing/2014/main" xmlns="" id="{948EA37B-A037-38E0-815D-F2CDD805C15A}"/>
              </a:ext>
            </a:extLst>
          </p:cNvPr>
          <p:cNvSpPr>
            <a:spLocks noGrp="1"/>
          </p:cNvSpPr>
          <p:nvPr>
            <p:ph idx="1"/>
          </p:nvPr>
        </p:nvSpPr>
        <p:spPr/>
        <p:txBody>
          <a:bodyPr/>
          <a:lstStyle/>
          <a:p>
            <a:endParaRPr kumimoji="1" lang="ja-JP" altLang="en-US"/>
          </a:p>
        </p:txBody>
      </p:sp>
      <p:pic>
        <p:nvPicPr>
          <p:cNvPr id="6146" name="Picture 2">
            <a:extLst>
              <a:ext uri="{FF2B5EF4-FFF2-40B4-BE49-F238E27FC236}">
                <a16:creationId xmlns:a16="http://schemas.microsoft.com/office/drawing/2014/main" xmlns="" id="{F65DB8DA-A760-2295-2314-F458664B82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396" y="1325383"/>
            <a:ext cx="8643668" cy="5291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099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1A37CE87-7BEC-57C9-69FA-472F96299285}"/>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39EA5186-B324-B3B1-59D5-90D426289F47}"/>
              </a:ext>
            </a:extLst>
          </p:cNvPr>
          <p:cNvSpPr>
            <a:spLocks noGrp="1"/>
          </p:cNvSpPr>
          <p:nvPr>
            <p:ph idx="1"/>
          </p:nvPr>
        </p:nvSpPr>
        <p:spPr/>
        <p:txBody>
          <a:bodyPr/>
          <a:lstStyle/>
          <a:p>
            <a:endParaRPr kumimoji="1" lang="ja-JP" altLang="en-US"/>
          </a:p>
        </p:txBody>
      </p:sp>
      <p:pic>
        <p:nvPicPr>
          <p:cNvPr id="13314" name="Picture 2" descr="Q 少子化問題って何 | ヨミドクター(読売新聞)">
            <a:extLst>
              <a:ext uri="{FF2B5EF4-FFF2-40B4-BE49-F238E27FC236}">
                <a16:creationId xmlns:a16="http://schemas.microsoft.com/office/drawing/2014/main" xmlns="" id="{E15C928E-B21B-DC82-2FC3-F4956C187F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222" y="172530"/>
            <a:ext cx="8955778" cy="6607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60057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725D644F-E1EE-EA0C-7B08-94D00AD56533}"/>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90FE74A3-EB78-E699-588E-9817BEF0E1B3}"/>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xmlns="" id="{CF5871F0-1CFA-4C68-4227-F734DE0D648B}"/>
              </a:ext>
            </a:extLst>
          </p:cNvPr>
          <p:cNvPicPr>
            <a:picLocks noChangeAspect="1"/>
          </p:cNvPicPr>
          <p:nvPr/>
        </p:nvPicPr>
        <p:blipFill>
          <a:blip r:embed="rId2"/>
          <a:stretch>
            <a:fillRect/>
          </a:stretch>
        </p:blipFill>
        <p:spPr>
          <a:xfrm>
            <a:off x="284672" y="202221"/>
            <a:ext cx="8637032" cy="6500503"/>
          </a:xfrm>
          <a:prstGeom prst="rect">
            <a:avLst/>
          </a:prstGeom>
        </p:spPr>
      </p:pic>
    </p:spTree>
    <p:extLst>
      <p:ext uri="{BB962C8B-B14F-4D97-AF65-F5344CB8AC3E}">
        <p14:creationId xmlns:p14="http://schemas.microsoft.com/office/powerpoint/2010/main" val="1151055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392D0341-8D4A-FE6E-B74B-7D033003BE68}"/>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6C2D69E1-B505-AB09-F259-A0F887B0A1E5}"/>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xmlns="" id="{B50F02B4-8CDE-4DFB-2344-22FBEF7A226E}"/>
              </a:ext>
            </a:extLst>
          </p:cNvPr>
          <p:cNvPicPr>
            <a:picLocks noChangeAspect="1"/>
          </p:cNvPicPr>
          <p:nvPr/>
        </p:nvPicPr>
        <p:blipFill>
          <a:blip r:embed="rId2"/>
          <a:stretch>
            <a:fillRect/>
          </a:stretch>
        </p:blipFill>
        <p:spPr>
          <a:xfrm>
            <a:off x="173125" y="365126"/>
            <a:ext cx="8797750" cy="6127748"/>
          </a:xfrm>
          <a:prstGeom prst="rect">
            <a:avLst/>
          </a:prstGeom>
        </p:spPr>
      </p:pic>
    </p:spTree>
    <p:extLst>
      <p:ext uri="{BB962C8B-B14F-4D97-AF65-F5344CB8AC3E}">
        <p14:creationId xmlns:p14="http://schemas.microsoft.com/office/powerpoint/2010/main" val="2417505057"/>
      </p:ext>
    </p:extLst>
  </p:cSld>
  <p:clrMapOvr>
    <a:masterClrMapping/>
  </p:clrMapOvr>
  <mc:AlternateContent xmlns:mc="http://schemas.openxmlformats.org/markup-compatibility/2006" xmlns:p14="http://schemas.microsoft.com/office/powerpoint/2010/main">
    <mc:Choice Requires="p14">
      <p:transition spd="slow" p14:dur="2000" advTm="1962"/>
    </mc:Choice>
    <mc:Fallback xmlns="">
      <p:transition spd="slow" advTm="1962"/>
    </mc:Fallback>
  </mc:AlternateContent>
  <p:extLst>
    <p:ext uri="{3A86A75C-4F4B-4683-9AE1-C65F6400EC91}">
      <p14:laserTraceLst xmlns:p14="http://schemas.microsoft.com/office/powerpoint/2010/main">
        <p14:tracePtLst>
          <p14:tracePt t="804" x="6580188" y="5167313"/>
          <p14:tracePt t="811" x="6557963" y="5167313"/>
          <p14:tracePt t="818" x="6534150" y="5167313"/>
          <p14:tracePt t="825" x="6494463" y="5167313"/>
          <p14:tracePt t="841" x="6446838" y="5167313"/>
          <p14:tracePt t="859" x="6415088" y="5167313"/>
          <p14:tracePt t="860" x="6400800" y="5159375"/>
          <p14:tracePt t="875" x="6376988" y="5159375"/>
          <p14:tracePt t="891" x="6361113" y="5151438"/>
          <p14:tracePt t="1161" x="6305550" y="5151438"/>
          <p14:tracePt t="1168" x="6249988" y="5151438"/>
          <p14:tracePt t="1175" x="6188075" y="5151438"/>
          <p14:tracePt t="1191" x="6054725" y="5119688"/>
          <p14:tracePt t="1208" x="5991225" y="5103813"/>
          <p14:tracePt t="1210" x="5967413" y="5087938"/>
          <p14:tracePt t="1226" x="5935663" y="5041900"/>
          <p14:tracePt t="1242" x="5881688" y="4962525"/>
          <p14:tracePt t="1258" x="5849938" y="4829175"/>
          <p14:tracePt t="1260" x="5842000" y="4781550"/>
          <p14:tracePt t="1276" x="5818188" y="4679950"/>
          <p14:tracePt t="1291" x="5810250" y="4616450"/>
          <p14:tracePt t="1308" x="5802313" y="4568825"/>
          <p14:tracePt t="1310" x="5802313" y="4538663"/>
          <p14:tracePt t="1325" x="5802313" y="4506913"/>
          <p14:tracePt t="1348" x="5802313" y="4483100"/>
          <p14:tracePt t="1631" x="5786438" y="4475163"/>
          <p14:tracePt t="1638" x="5732463" y="4411663"/>
          <p14:tracePt t="1646" x="5692775" y="4325938"/>
          <p14:tracePt t="1658" x="5645150" y="4222750"/>
          <p14:tracePt t="1660" x="5621338" y="4081463"/>
          <p14:tracePt t="1674" x="5581650" y="3948113"/>
          <p14:tracePt t="1691" x="5567363" y="3846513"/>
          <p14:tracePt t="1707" x="5543550" y="3775075"/>
          <p14:tracePt t="1709" x="5535613" y="3743325"/>
          <p14:tracePt t="1725" x="5519738" y="3695700"/>
          <p14:tracePt t="1742" x="5511800" y="3673475"/>
          <p14:tracePt t="1757" x="5511800" y="3665538"/>
          <p14:tracePt t="1775" x="5511800" y="3657600"/>
          <p14:tracePt t="2032" x="5503863" y="3649663"/>
          <p14:tracePt t="2038" x="5464175" y="3602038"/>
          <p14:tracePt t="2045" x="5416550" y="3562350"/>
          <p14:tracePt t="2058" x="5354638" y="3492500"/>
          <p14:tracePt t="2059" x="5283200" y="3389313"/>
          <p14:tracePt t="2075" x="5189538" y="3248025"/>
          <p14:tracePt t="2091" x="5149850" y="3200400"/>
          <p14:tracePt t="2106" x="5118100" y="3154363"/>
          <p14:tracePt t="2108" x="5094288" y="3114675"/>
          <p14:tracePt t="2124" x="5064125" y="3082925"/>
          <p14:tracePt t="2140" x="5024438" y="3027363"/>
          <p14:tracePt t="2156" x="5000625" y="2989263"/>
          <p14:tracePt t="2174" x="4992688" y="2989263"/>
          <p14:tracePt t="2423" x="4883150" y="2933700"/>
          <p14:tracePt t="2430" x="4859338" y="2925763"/>
          <p14:tracePt t="2439" x="4748213" y="2878138"/>
          <p14:tracePt t="2456" x="4568825" y="2830513"/>
          <p14:tracePt t="2475" x="4441825" y="2792413"/>
          <p14:tracePt t="2489" x="4364038" y="2776538"/>
          <p14:tracePt t="2506" x="4340225" y="2776538"/>
          <p14:tracePt t="2508" x="4324350" y="2776538"/>
          <p14:tracePt t="2524" x="4316413" y="2768600"/>
          <p14:tracePt t="2809" x="4308475" y="2768600"/>
          <p14:tracePt t="2817" x="4284663" y="2768600"/>
          <p14:tracePt t="2823" x="4260850" y="2760663"/>
          <p14:tracePt t="2838" x="4198938" y="2760663"/>
          <p14:tracePt t="2856" x="4159250" y="2760663"/>
          <p14:tracePt t="2873" x="4119563" y="2760663"/>
          <p14:tracePt t="2889" x="4087813" y="2760663"/>
          <p14:tracePt t="2906" x="4065588" y="2760663"/>
          <p14:tracePt t="2923" x="4041775" y="2760663"/>
          <p14:tracePt t="2939" x="4033838" y="2760663"/>
          <p14:tracePt t="3431" x="3994150" y="2760663"/>
          <p14:tracePt t="3437" x="3962400" y="2760663"/>
          <p14:tracePt t="3445" x="3860800" y="2752725"/>
          <p14:tracePt t="3456" x="3749675" y="2736850"/>
          <p14:tracePt t="3473" x="3570288" y="2705100"/>
          <p14:tracePt t="3488" x="3498850" y="2673350"/>
          <p14:tracePt t="3505" x="3459163" y="2665413"/>
          <p14:tracePt t="3523" x="3435350" y="2657475"/>
          <p14:tracePt t="3915" x="3411538" y="2643188"/>
          <p14:tracePt t="3922" x="3389313" y="2635250"/>
          <p14:tracePt t="3930" x="3333750" y="2595563"/>
          <p14:tracePt t="3937" x="3286125" y="2571750"/>
          <p14:tracePt t="3957" x="3208338" y="2532063"/>
          <p14:tracePt t="3960" x="3168650" y="2516188"/>
          <p14:tracePt t="3965" x="3136900" y="2508250"/>
          <p14:tracePt t="3972" x="3121025" y="2500313"/>
          <p14:tracePt t="3987" x="3081338" y="2470150"/>
          <p14:tracePt t="4004" x="3067050" y="2470150"/>
          <p14:tracePt t="4021" x="3059113" y="2470150"/>
          <p14:tracePt t="4039" x="3059113" y="2462213"/>
          <p14:tracePt t="4353" x="3051175" y="2462213"/>
          <p14:tracePt t="4358" x="3011488" y="2430463"/>
          <p14:tracePt t="4372" x="2955925" y="2406650"/>
          <p14:tracePt t="4387" x="2924175" y="2390775"/>
          <p14:tracePt t="4404" x="2878138" y="2359025"/>
          <p14:tracePt t="4420" x="2846388" y="2335213"/>
          <p14:tracePt t="4422" x="2822575" y="2319338"/>
          <p14:tracePt t="4437" x="2822575" y="2312988"/>
          <p14:tracePt t="4454" x="2814638" y="2305050"/>
          <p14:tracePt t="4552" x="2806700" y="2305050"/>
          <p14:tracePt t="4631" x="2806700" y="2297113"/>
          <p14:tracePt t="4644" x="2798763" y="2297113"/>
          <p14:tracePt t="4687" x="2798763" y="2289175"/>
          <p14:tracePt t="4693" x="2790825" y="2289175"/>
          <p14:tracePt t="4708" x="2790825" y="2281238"/>
          <p14:tracePt t="4758" x="2790825" y="2273300"/>
          <p14:tracePt t="4823" x="2790825" y="2265363"/>
          <p14:tracePt t="4830" x="2798763" y="2249488"/>
          <p14:tracePt t="4840" x="2814638" y="2241550"/>
          <p14:tracePt t="4855" x="2830513" y="2241550"/>
          <p14:tracePt t="4872" x="2846388" y="2241550"/>
          <p14:tracePt t="4887" x="2862263" y="2241550"/>
          <p14:tracePt t="4904" x="2870200" y="2233613"/>
          <p14:tracePt t="4920" x="2886075" y="2233613"/>
          <p14:tracePt t="4922" x="2894013" y="2233613"/>
          <p14:tracePt t="4936" x="2909888" y="2233613"/>
          <p14:tracePt t="4953" x="2924175" y="2233613"/>
          <p14:tracePt t="4970" x="2932113" y="2233613"/>
          <p14:tracePt t="4972" x="2940050" y="2233613"/>
          <p14:tracePt t="4986" x="2947988" y="2233613"/>
          <p14:tracePt t="5004" x="2955925" y="2233613"/>
          <p14:tracePt t="5020" x="2971800" y="2233613"/>
          <p14:tracePt t="5022" x="2995613" y="2233613"/>
          <p14:tracePt t="5037" x="3019425" y="2233613"/>
          <p14:tracePt t="5053" x="3074988" y="2233613"/>
          <p14:tracePt t="5070" x="3144838" y="2233613"/>
          <p14:tracePt t="5072" x="3184525" y="2233613"/>
          <p14:tracePt t="5087" x="3254375" y="2233613"/>
          <p14:tracePt t="5103" x="3333750" y="2233613"/>
          <p14:tracePt t="5119" x="3419475" y="2233613"/>
          <p14:tracePt t="5121" x="3451225" y="2233613"/>
          <p14:tracePt t="5137" x="3522663" y="2233613"/>
          <p14:tracePt t="5153" x="3624263" y="2233613"/>
          <p14:tracePt t="5169" x="3679825" y="2233613"/>
          <p14:tracePt t="5171" x="3711575" y="2233613"/>
          <p14:tracePt t="5187" x="3757613" y="2233613"/>
          <p14:tracePt t="5202" x="3821113" y="2249488"/>
          <p14:tracePt t="5219" x="3868738" y="2257425"/>
          <p14:tracePt t="5221" x="3900488" y="2257425"/>
          <p14:tracePt t="5236" x="3906838" y="2257425"/>
          <p14:tracePt t="5579" x="3986213" y="2257425"/>
          <p14:tracePt t="5585" x="4002088" y="2257425"/>
          <p14:tracePt t="5592" x="4087813" y="2257425"/>
          <p14:tracePt t="5601" x="4135438" y="2257425"/>
          <p14:tracePt t="5619" x="4276725" y="2257425"/>
          <p14:tracePt t="5621" x="4324350" y="2257425"/>
          <p14:tracePt t="5635" x="4465638" y="2257425"/>
          <p14:tracePt t="5651" x="4646613" y="2241550"/>
          <p14:tracePt t="5669" x="4819650" y="2241550"/>
          <p14:tracePt t="5671" x="4875213" y="2241550"/>
          <p14:tracePt t="5687" x="4953000" y="2257425"/>
          <p14:tracePt t="5702" x="5056188" y="2265363"/>
          <p14:tracePt t="5719" x="5141913" y="2289175"/>
          <p14:tracePt t="5721" x="5189538" y="2297113"/>
          <p14:tracePt t="5737" x="5267325" y="2305050"/>
          <p14:tracePt t="5752" x="5346700" y="2312988"/>
          <p14:tracePt t="5769" x="5354638" y="2312988"/>
          <p14:tracePt t="6051" x="5408613" y="2312988"/>
          <p14:tracePt t="6058" x="5472113" y="2312988"/>
          <p14:tracePt t="6072" x="5613400" y="2312988"/>
          <p14:tracePt t="6087" x="5700713" y="2312988"/>
          <p14:tracePt t="6102" x="5903913" y="2312988"/>
          <p14:tracePt t="6118" x="6156325" y="2312988"/>
          <p14:tracePt t="6121" x="6313488" y="2335213"/>
          <p14:tracePt t="6136" x="6470650" y="2343150"/>
          <p14:tracePt t="6151" x="6691313" y="2359025"/>
          <p14:tracePt t="6168" x="6872288" y="2359025"/>
          <p14:tracePt t="6171" x="6965950" y="2382838"/>
          <p14:tracePt t="6186" x="7045325" y="2390775"/>
          <p14:tracePt t="6201" x="7083425" y="2406650"/>
          <p14:tracePt t="6219" x="7091363" y="2406650"/>
          <p14:tracePt t="6485" x="7154863" y="2382838"/>
          <p14:tracePt t="6492" x="7170738" y="2382838"/>
          <p14:tracePt t="6501" x="7226300" y="2366963"/>
          <p14:tracePt t="6518" x="7312025" y="2351088"/>
          <p14:tracePt t="6520" x="7335838" y="2351088"/>
          <p14:tracePt t="6541" x="7359650" y="2351088"/>
          <p14:tracePt t="6557" x="7367588" y="2351088"/>
          <p14:tracePt t="6620" x="7375525" y="2351088"/>
          <p14:tracePt t="6628" x="7383463" y="2351088"/>
          <p14:tracePt t="6642" x="7391400" y="2351088"/>
          <p14:tracePt t="6664" x="7397750" y="2351088"/>
          <p14:tracePt t="6677" x="7405688" y="2351088"/>
          <p14:tracePt t="6721" x="7413625" y="2351088"/>
          <p14:tracePt t="7056" x="7405688" y="2351088"/>
          <p14:tracePt t="7063" x="7391400" y="2351088"/>
          <p14:tracePt t="7070" x="7383463" y="2351088"/>
          <p14:tracePt t="7084" x="7367588" y="2351088"/>
          <p14:tracePt t="7102" x="7359650" y="2351088"/>
          <p14:tracePt t="7520" x="7343775" y="2351088"/>
          <p14:tracePt t="7527" x="7240588" y="2351088"/>
          <p14:tracePt t="7533" x="7194550" y="2351088"/>
          <p14:tracePt t="7549" x="7005638" y="2351088"/>
          <p14:tracePt t="7566" x="6777038" y="2374900"/>
          <p14:tracePt t="7584" x="6361113" y="2524125"/>
          <p14:tracePt t="7600" x="6116638" y="2611438"/>
          <p14:tracePt t="7617" x="5802313" y="2744788"/>
          <p14:tracePt t="7619" x="5605463" y="2808288"/>
          <p14:tracePt t="7635" x="5386388" y="2925763"/>
          <p14:tracePt t="7649" x="5237163" y="2997200"/>
          <p14:tracePt t="7666" x="5078413" y="3067050"/>
          <p14:tracePt t="7682" x="4984750" y="3154363"/>
          <p14:tracePt t="7685" x="4929188" y="3184525"/>
          <p14:tracePt t="7699" x="4891088" y="3224213"/>
          <p14:tracePt t="7716" x="4875213" y="3240088"/>
          <p14:tracePt t="7969" x="4710113" y="3295650"/>
          <p14:tracePt t="7978" x="4670425" y="3319463"/>
          <p14:tracePt t="7983" x="4521200" y="3381375"/>
          <p14:tracePt t="7999" x="4206875" y="3522663"/>
          <p14:tracePt t="8017" x="3687763" y="3767138"/>
          <p14:tracePt t="8019" x="3538538" y="3838575"/>
          <p14:tracePt t="8033" x="3262313" y="3956050"/>
          <p14:tracePt t="8049" x="2822575" y="4214813"/>
          <p14:tracePt t="8066" x="2508250" y="4443413"/>
          <p14:tracePt t="8083" x="2279650" y="4679950"/>
          <p14:tracePt t="8099" x="2122488" y="4829175"/>
          <p14:tracePt t="8117" x="1949450" y="4970463"/>
          <p14:tracePt t="8119" x="1879600" y="5018088"/>
          <p14:tracePt t="8133" x="1792288" y="5087938"/>
          <p14:tracePt t="8154" x="1776413" y="5095875"/>
          <p14:tracePt t="8455" x="1776413" y="5103813"/>
          <p14:tracePt t="8462" x="1776413" y="5127625"/>
          <p14:tracePt t="8469" x="1776413" y="5159375"/>
          <p14:tracePt t="8482" x="1768475" y="5222875"/>
          <p14:tracePt t="8499" x="1760538" y="5260975"/>
          <p14:tracePt t="8516" x="1752600" y="5284788"/>
          <p14:tracePt t="8532" x="1746250" y="5308600"/>
          <p14:tracePt t="8534" x="1746250" y="5324475"/>
          <p14:tracePt t="8548" x="1738313" y="5348288"/>
          <p14:tracePt t="8565" x="1738313" y="5380038"/>
          <p14:tracePt t="8583" x="1730375" y="5395913"/>
          <p14:tracePt t="8598" x="1730375" y="5410200"/>
          <p14:tracePt t="8615" x="1730375" y="5434013"/>
          <p14:tracePt t="8634" x="1722438" y="5465763"/>
          <p14:tracePt t="8648" x="1722438" y="5497513"/>
          <p14:tracePt t="8665" x="1722438" y="5513388"/>
          <p14:tracePt t="8682" x="1722438" y="5537200"/>
          <p14:tracePt t="8684" x="1722438" y="5545138"/>
          <p14:tracePt t="8698" x="1722438" y="5553075"/>
          <p14:tracePt t="8719" x="1722438" y="5561013"/>
          <p14:tracePt t="8732" x="1722438" y="5575300"/>
          <p14:tracePt t="8755" x="1722438" y="5599113"/>
          <p14:tracePt t="8769" x="1714500" y="5614988"/>
          <p14:tracePt t="8782" x="1714500" y="5622925"/>
          <p14:tracePt t="8798" x="1714500" y="5630863"/>
          <p14:tracePt t="8894" x="1714500" y="5646738"/>
          <p14:tracePt t="8897" x="1714500" y="5654675"/>
          <p14:tracePt t="8912" x="1714500" y="5662613"/>
          <p14:tracePt t="8933" x="1714500" y="5670550"/>
          <p14:tracePt t="9033" x="1714500" y="5694363"/>
          <p14:tracePt t="9376" x="1714500" y="5734050"/>
          <p14:tracePt t="9383" x="1706563" y="5764213"/>
          <p14:tracePt t="9390" x="1682750" y="5835650"/>
          <p14:tracePt t="9397" x="1651000" y="5891213"/>
          <p14:tracePt t="9421" x="1611313" y="5969000"/>
          <p14:tracePt t="9434" x="1587500" y="5984875"/>
          <p14:tracePt t="9448" x="1579563" y="6000750"/>
          <p14:tracePt t="9483" x="1573213" y="6016625"/>
          <p14:tracePt t="9490" x="1557338" y="6040438"/>
          <p14:tracePt t="9497" x="1541463" y="6064250"/>
          <p14:tracePt t="9518" x="1525588" y="6086475"/>
          <p14:tracePt t="9532" x="1501775" y="6110288"/>
          <p14:tracePt t="9547" x="1501775" y="6118225"/>
          <p14:tracePt t="9712" x="1493838" y="6118225"/>
          <p14:tracePt t="9732" x="1485900" y="6118225"/>
          <p14:tracePt t="9804" x="1477963" y="6118225"/>
          <p14:tracePt t="9825" x="1477963" y="6102350"/>
          <p14:tracePt t="9832" x="1477963" y="6086475"/>
          <p14:tracePt t="9840" x="1477963" y="6072188"/>
          <p14:tracePt t="9897" x="1477963" y="6064250"/>
          <p14:tracePt t="9918" x="1477963" y="6056313"/>
          <p14:tracePt t="9940" x="1477963" y="6048375"/>
          <p14:tracePt t="9947" x="1485900" y="6040438"/>
          <p14:tracePt t="9953" x="1493838" y="6040438"/>
          <p14:tracePt t="9963" x="1493838" y="6032500"/>
          <p14:tracePt t="9982" x="1517650" y="6024563"/>
          <p14:tracePt t="9997" x="1533525" y="6024563"/>
          <p14:tracePt t="10014" x="1541463" y="6016625"/>
          <p14:tracePt t="10031" x="1573213" y="6000750"/>
          <p14:tracePt t="10047" x="1595438" y="5984875"/>
          <p14:tracePt t="10064" x="1619250" y="5961063"/>
          <p14:tracePt t="10080" x="1651000" y="5945188"/>
          <p14:tracePt t="10097" x="1674813" y="5937250"/>
          <p14:tracePt t="10113" x="1690688" y="5929313"/>
          <p14:tracePt t="10154" x="1698625" y="5929313"/>
          <p14:tracePt t="10161" x="1698625" y="5921375"/>
          <p14:tracePt t="10369" x="1706563" y="5921375"/>
          <p14:tracePt t="10376" x="1714500" y="5921375"/>
          <p14:tracePt t="10412" x="1722438" y="5921375"/>
          <p14:tracePt t="10418" x="1730375" y="5921375"/>
          <p14:tracePt t="10440" x="1738313" y="5921375"/>
          <p14:tracePt t="10475" x="1752600" y="5915025"/>
          <p14:tracePt t="10502" x="1768475" y="5907088"/>
          <p14:tracePt t="10510" x="1784350" y="5907088"/>
          <p14:tracePt t="10526" x="1784350" y="5899150"/>
          <p14:tracePt t="10531" x="1800225" y="5899150"/>
          <p14:tracePt t="10546" x="1808163" y="5899150"/>
          <p14:tracePt t="10568" x="1824038" y="5899150"/>
          <p14:tracePt t="10682" x="1847850" y="5883275"/>
          <p14:tracePt t="10732" x="1855788" y="5883275"/>
          <p14:tracePt t="10804" x="1863725" y="5883275"/>
          <p14:tracePt t="11571" x="1855788" y="5891213"/>
          <p14:tracePt t="11583" x="1847850" y="5891213"/>
          <p14:tracePt t="11590" x="1831975" y="5899150"/>
          <p14:tracePt t="11596" x="1792288" y="5929313"/>
          <p14:tracePt t="11612" x="1784350" y="5937250"/>
          <p14:tracePt t="11628" x="1768475" y="5953125"/>
          <p14:tracePt t="11645" x="1738313" y="5961063"/>
          <p14:tracePt t="11664" x="1722438" y="5969000"/>
          <p14:tracePt t="11669" x="1698625" y="5969000"/>
          <p14:tracePt t="11674" x="1674813" y="5969000"/>
          <p14:tracePt t="11687" x="1658938" y="5969000"/>
          <p14:tracePt t="11695" x="1619250" y="5969000"/>
          <p14:tracePt t="11711" x="1595438" y="5969000"/>
          <p14:tracePt t="11728" x="1557338" y="5969000"/>
          <p14:tracePt t="11746" x="1509713" y="5929313"/>
          <p14:tracePt t="11761" x="1477963" y="5891213"/>
          <p14:tracePt t="11777" x="1454150" y="5843588"/>
          <p14:tracePt t="11794" x="1430338" y="5819775"/>
          <p14:tracePt t="11811" x="1430338" y="5811838"/>
          <p14:tracePt t="11827" x="1430338" y="5795963"/>
          <p14:tracePt t="11845" x="1422400" y="5756275"/>
          <p14:tracePt t="11861" x="1422400" y="5726113"/>
          <p14:tracePt t="11878" x="1422400" y="5686425"/>
          <p14:tracePt t="11882" x="1422400" y="5662613"/>
          <p14:tracePt t="11895" x="1438275" y="5630863"/>
          <p14:tracePt t="11911" x="1446213" y="5630863"/>
          <p14:tracePt t="11927" x="1454150" y="5622925"/>
          <p14:tracePt t="11945" x="1470025" y="5599113"/>
          <p14:tracePt t="12024" x="1485900" y="5599113"/>
          <p14:tracePt t="12253" x="1430338" y="5513388"/>
          <p14:tracePt t="12259" x="1392238" y="5457825"/>
          <p14:tracePt t="12266" x="1344613" y="5340350"/>
          <p14:tracePt t="12277" x="1296988" y="5284788"/>
          <p14:tracePt t="12293" x="1227138" y="5143500"/>
          <p14:tracePt t="12295" x="1179513" y="5057775"/>
          <p14:tracePt t="12313" x="1116013" y="4829175"/>
          <p14:tracePt t="12318" x="1108075" y="4733925"/>
          <p14:tracePt t="12326" x="1069975" y="4632325"/>
          <p14:tracePt t="12336" x="1054100" y="4522788"/>
          <p14:tracePt t="12344" x="1038225" y="4403725"/>
          <p14:tracePt t="12360" x="990600" y="4270375"/>
          <p14:tracePt t="12377" x="966788" y="4152900"/>
          <p14:tracePt t="12393" x="950913" y="4089400"/>
          <p14:tracePt t="12410" x="950913" y="4081463"/>
          <p14:tracePt t="12710" x="942975" y="4073525"/>
          <p14:tracePt t="12718" x="935038" y="4049713"/>
          <p14:tracePt t="12728" x="919163" y="4011613"/>
          <p14:tracePt t="12730" x="912813" y="3995738"/>
          <p14:tracePt t="12745" x="873125" y="3948113"/>
          <p14:tracePt t="12760" x="849313" y="3916363"/>
          <p14:tracePt t="12777" x="833438" y="3868738"/>
          <p14:tracePt t="12793" x="817563" y="3846513"/>
          <p14:tracePt t="12796" x="817563" y="3830638"/>
          <p14:tracePt t="12811" x="817563" y="3798888"/>
          <p14:tracePt t="12827" x="817563" y="3783013"/>
          <p14:tracePt t="12843" x="817563" y="3767138"/>
          <p14:tracePt t="12859" x="817563" y="3751263"/>
          <p14:tracePt t="12876" x="817563" y="3743325"/>
          <p14:tracePt t="12995" x="817563" y="3735388"/>
          <p14:tracePt t="13009" x="825500" y="3727450"/>
          <p14:tracePt t="13016" x="825500" y="3719513"/>
          <p14:tracePt t="13026" x="833438" y="3719513"/>
          <p14:tracePt t="13044" x="857250" y="3711575"/>
          <p14:tracePt t="13059" x="857250" y="3703638"/>
          <p14:tracePt t="13077" x="865188" y="3703638"/>
          <p14:tracePt t="13123" x="873125" y="3703638"/>
          <p14:tracePt t="13130" x="881063" y="3695700"/>
          <p14:tracePt t="13137" x="889000" y="3687763"/>
          <p14:tracePt t="13144" x="896938" y="3687763"/>
          <p14:tracePt t="13159" x="904875" y="3687763"/>
          <p14:tracePt t="13176" x="935038" y="3657600"/>
          <p14:tracePt t="13193" x="958850" y="3649663"/>
          <p14:tracePt t="13195" x="974725" y="3641725"/>
          <p14:tracePt t="13209" x="998538" y="3633788"/>
          <p14:tracePt t="13226" x="1022350" y="3633788"/>
          <p14:tracePt t="13244" x="1038225" y="3625850"/>
          <p14:tracePt t="13262" x="1062038" y="3625850"/>
          <p14:tracePt t="13280" x="1077913" y="3625850"/>
          <p14:tracePt t="13283" x="1084263" y="3625850"/>
          <p14:tracePt t="13293" x="1092200" y="3625850"/>
          <p14:tracePt t="13295" x="1100138" y="3625850"/>
          <p14:tracePt t="13309" x="1116013" y="3625850"/>
          <p14:tracePt t="13325" x="1139825" y="3625850"/>
          <p14:tracePt t="13343" x="1171575" y="3633788"/>
          <p14:tracePt t="13345" x="1179513" y="3641725"/>
          <p14:tracePt t="13362" x="1195388" y="3641725"/>
          <p14:tracePt t="13376" x="1211263" y="3641725"/>
          <p14:tracePt t="13393" x="1219200" y="3641725"/>
          <p14:tracePt t="13395" x="1227138" y="3641725"/>
          <p14:tracePt t="13410" x="1243013" y="3657600"/>
          <p14:tracePt t="13425" x="1257300" y="3665538"/>
          <p14:tracePt t="13442" x="1265238" y="3673475"/>
          <p14:tracePt t="13444" x="1273175" y="3673475"/>
          <p14:tracePt t="13459" x="1289050" y="3681413"/>
          <p14:tracePt t="13745" x="1304925" y="3665538"/>
          <p14:tracePt t="13751" x="1320800" y="3649663"/>
          <p14:tracePt t="13759" x="1344613" y="3633788"/>
          <p14:tracePt t="13775" x="1400175" y="3594100"/>
          <p14:tracePt t="13792" x="1414463" y="3586163"/>
          <p14:tracePt t="13794" x="1430338" y="3586163"/>
          <p14:tracePt t="13809" x="1454150" y="3586163"/>
          <p14:tracePt t="13825" x="1485900" y="3586163"/>
          <p14:tracePt t="13842" x="1517650" y="3586163"/>
          <p14:tracePt t="13858" x="1557338" y="3586163"/>
          <p14:tracePt t="13876" x="1587500" y="3586163"/>
          <p14:tracePt t="13892" x="1627188" y="3586163"/>
          <p14:tracePt t="13894" x="1643063" y="3586163"/>
          <p14:tracePt t="13908" x="1682750" y="3586163"/>
          <p14:tracePt t="13925" x="1706563" y="3586163"/>
          <p14:tracePt t="13942" x="1722438" y="3586163"/>
          <p14:tracePt t="13943" x="1730375" y="3586163"/>
          <p14:tracePt t="13972" x="1738313" y="3586163"/>
          <p14:tracePt t="13980" x="1746250" y="3586163"/>
          <p14:tracePt t="13993" x="1752600" y="3586163"/>
          <p14:tracePt t="14009" x="1760538" y="3586163"/>
          <p14:tracePt t="14027" x="1768475" y="3586163"/>
          <p14:tracePt t="14041" x="1776413" y="3594100"/>
          <p14:tracePt t="14044" x="1784350" y="3594100"/>
          <p14:tracePt t="14059" x="1800225" y="3594100"/>
          <p14:tracePt t="14075" x="1816100" y="3594100"/>
          <p14:tracePt t="14091" x="1839913" y="3602038"/>
          <p14:tracePt t="14115" x="1847850" y="3602038"/>
          <p14:tracePt t="14125" x="1855788" y="3602038"/>
          <p14:tracePt t="14141" x="1863725" y="3609975"/>
          <p14:tracePt t="14143" x="1879600" y="3609975"/>
          <p14:tracePt t="14157" x="1887538" y="3609975"/>
          <p14:tracePt t="14175" x="1895475" y="3609975"/>
          <p14:tracePt t="14192" x="1903413" y="3609975"/>
          <p14:tracePt t="14194" x="1911350" y="3609975"/>
          <p14:tracePt t="14209" x="1917700" y="3617913"/>
          <p14:tracePt t="14226" x="1933575" y="3625850"/>
          <p14:tracePt t="14243" x="1949450" y="3625850"/>
          <p14:tracePt t="14654" x="1957388" y="3625850"/>
          <p14:tracePt t="14658" x="1965325" y="3625850"/>
          <p14:tracePt t="14674" x="1997075" y="3633788"/>
          <p14:tracePt t="14691" x="2012950" y="3641725"/>
          <p14:tracePt t="14693" x="2020888" y="3649663"/>
          <p14:tracePt t="14707" x="2036763" y="3649663"/>
          <p14:tracePt t="14758" x="2036763" y="3657600"/>
          <p14:tracePt t="14794" x="2044700" y="3665538"/>
          <p14:tracePt t="14808" x="2052638" y="3665538"/>
          <p14:tracePt t="14822" x="2060575" y="3673475"/>
          <p14:tracePt t="14830" x="2068513" y="3673475"/>
          <p14:tracePt t="14858" x="2076450" y="3673475"/>
          <p14:tracePt t="14873" x="2076450" y="3681413"/>
          <p14:tracePt t="14886" x="2082800" y="3681413"/>
          <p14:tracePt t="14900" x="2082800" y="3687763"/>
          <p14:tracePt t="14943" x="2090738" y="3695700"/>
          <p14:tracePt t="14979" x="2090738" y="3703638"/>
          <p14:tracePt t="15036" x="2098675" y="3703638"/>
          <p14:tracePt t="15043" x="2098675" y="3711575"/>
          <p14:tracePt t="16425" x="2106613" y="3719513"/>
          <p14:tracePt t="16444" x="2114550" y="3719513"/>
          <p14:tracePt t="16456" x="2122488" y="3719513"/>
          <p14:tracePt t="16470" x="2130425" y="3719513"/>
          <p14:tracePt t="16492" x="2130425" y="3727450"/>
          <p14:tracePt t="16721" x="2130425" y="3735388"/>
          <p14:tracePt t="16756" x="2138363" y="3735388"/>
          <p14:tracePt t="16785" x="2138363" y="3743325"/>
          <p14:tracePt t="17236" x="2138363" y="3751263"/>
          <p14:tracePt t="17242" x="2154238" y="3775075"/>
          <p14:tracePt t="17254" x="2185988" y="3798888"/>
          <p14:tracePt t="17256" x="2217738" y="3854450"/>
          <p14:tracePt t="17270" x="2279650" y="3924300"/>
          <p14:tracePt t="17287" x="2303463" y="3963988"/>
          <p14:tracePt t="17306" x="2359025" y="4065588"/>
          <p14:tracePt t="17321" x="2390775" y="4192588"/>
          <p14:tracePt t="17337" x="2420938" y="4341813"/>
          <p14:tracePt t="17355" x="2492375" y="4545013"/>
          <p14:tracePt t="17370" x="2532063" y="4624388"/>
          <p14:tracePt t="17387" x="2571750" y="4757738"/>
          <p14:tracePt t="17405" x="2673350" y="5010150"/>
          <p14:tracePt t="17420" x="2697163" y="5095875"/>
          <p14:tracePt t="17437" x="2713038" y="5151438"/>
          <p14:tracePt t="17455" x="2713038" y="5167313"/>
          <p14:tracePt t="17457" x="2728913" y="5175250"/>
          <p14:tracePt t="17470" x="2728913" y="5183188"/>
          <p14:tracePt t="17835" x="2736850" y="5183188"/>
          <p14:tracePt t="17841" x="2751138" y="5199063"/>
          <p14:tracePt t="17854" x="2767013" y="5207000"/>
          <p14:tracePt t="17856" x="2798763" y="5214938"/>
          <p14:tracePt t="17871" x="2806700" y="5237163"/>
          <p14:tracePt t="17887" x="2838450" y="5268913"/>
          <p14:tracePt t="17907" x="2886075" y="5324475"/>
          <p14:tracePt t="17913" x="2894013" y="5340350"/>
          <p14:tracePt t="17927" x="2916238" y="5364163"/>
          <p14:tracePt t="17938" x="2932113" y="5372100"/>
          <p14:tracePt t="17956" x="2955925" y="5395913"/>
          <p14:tracePt t="17970" x="2971800" y="5410200"/>
          <p14:tracePt t="17987" x="2987675" y="5426075"/>
          <p14:tracePt t="18003" x="3011488" y="5449888"/>
          <p14:tracePt t="18005" x="3027363" y="5457825"/>
          <p14:tracePt t="18020" x="3051175" y="5489575"/>
          <p14:tracePt t="18036" x="3074988" y="5529263"/>
          <p14:tracePt t="18053" x="3097213" y="5568950"/>
          <p14:tracePt t="18055" x="3097213" y="5583238"/>
          <p14:tracePt t="18071" x="3113088" y="5599113"/>
          <p14:tracePt t="18421" x="3121025" y="5599113"/>
          <p14:tracePt t="18429" x="3144838" y="5599113"/>
          <p14:tracePt t="18437" x="3152775" y="5583238"/>
          <p14:tracePt t="18453" x="3176588" y="5561013"/>
          <p14:tracePt t="18455" x="3184525" y="5545138"/>
          <p14:tracePt t="18470" x="3232150" y="5473700"/>
          <p14:tracePt t="18486" x="3254375" y="5434013"/>
          <p14:tracePt t="18503" x="3262313" y="5418138"/>
          <p14:tracePt t="18505" x="3262313" y="5410200"/>
          <p14:tracePt t="18519" x="3270250" y="5402263"/>
          <p14:tracePt t="18535" x="3270250" y="5395913"/>
          <p14:tracePt t="18563" x="3309938" y="5340350"/>
          <p14:tracePt t="18569" x="3325813" y="5300663"/>
          <p14:tracePt t="18585" x="3373438" y="5245100"/>
          <p14:tracePt t="18603" x="3389313" y="5229225"/>
          <p14:tracePt t="18605" x="3389313" y="5222875"/>
          <p14:tracePt t="18719" x="3389313" y="5214938"/>
          <p14:tracePt t="18748" x="3397250" y="5214938"/>
          <p14:tracePt t="18827" x="3405188" y="5199063"/>
          <p14:tracePt t="18833" x="3435350" y="5183188"/>
          <p14:tracePt t="18841" x="3443288" y="5167313"/>
          <p14:tracePt t="18883" x="3451225" y="5159375"/>
          <p14:tracePt t="19177" x="3459163" y="5159375"/>
          <p14:tracePt t="19284" x="3467100" y="5159375"/>
          <p14:tracePt t="19670" x="3467100" y="5151438"/>
          <p14:tracePt t="19769" x="3475038" y="5151438"/>
          <p14:tracePt t="19812" x="3475038" y="5143500"/>
          <p14:tracePt t="19833" x="3475038" y="5135563"/>
          <p14:tracePt t="19839" x="3475038" y="5119688"/>
          <p14:tracePt t="19871" x="3475038" y="5103813"/>
          <p14:tracePt t="19899" x="3475038" y="5095875"/>
          <p14:tracePt t="19926" x="3475038" y="5087938"/>
          <p14:tracePt t="19954" x="3475038" y="5080000"/>
          <p14:tracePt t="20641" x="3482975" y="5080000"/>
          <p14:tracePt t="20647" x="3490913" y="5080000"/>
          <p14:tracePt t="20653" x="3498850" y="5087938"/>
          <p14:tracePt t="20666" x="3506788" y="5095875"/>
          <p14:tracePt t="20668" x="3522663" y="5103813"/>
          <p14:tracePt t="20688" x="3546475" y="5127625"/>
          <p14:tracePt t="20691" x="3562350" y="5135563"/>
          <p14:tracePt t="20700" x="3584575" y="5167313"/>
          <p14:tracePt t="20717" x="3656013" y="5284788"/>
          <p14:tracePt t="20733" x="3695700" y="5364163"/>
          <p14:tracePt t="20749" x="3741738" y="5465763"/>
          <p14:tracePt t="20766" x="3781425" y="5537200"/>
          <p14:tracePt t="20768" x="3805238" y="5575300"/>
          <p14:tracePt t="20783" x="3821113" y="5607050"/>
          <p14:tracePt t="20800" x="3852863" y="5638800"/>
          <p14:tracePt t="20817" x="3900488" y="5686425"/>
          <p14:tracePt t="20833" x="3914775" y="5710238"/>
          <p14:tracePt t="20850" x="3930650" y="5734050"/>
          <p14:tracePt t="20866" x="3938588" y="5748338"/>
          <p14:tracePt t="21188" x="3946525" y="5748338"/>
          <p14:tracePt t="21192" x="3962400" y="5748338"/>
          <p14:tracePt t="21197" x="3970338" y="5748338"/>
          <p14:tracePt t="21203" x="3986213" y="5748338"/>
          <p14:tracePt t="21225" x="4002088" y="5748338"/>
          <p14:tracePt t="21232" x="4010025" y="5748338"/>
          <p14:tracePt t="21249" x="4025900" y="5748338"/>
          <p14:tracePt t="21266" x="4033838" y="5748338"/>
          <p14:tracePt t="21268" x="4049713" y="5748338"/>
          <p14:tracePt t="21288" x="4057650" y="5748338"/>
          <p14:tracePt t="21311" x="4065588" y="5748338"/>
          <p14:tracePt t="21317" x="4065588" y="5756275"/>
          <p14:tracePt t="21367" x="4079875" y="5756275"/>
          <p14:tracePt t="21403" x="4087813" y="5764213"/>
          <p14:tracePt t="21489" x="4095750" y="5764213"/>
          <p14:tracePt t="21510" x="4095750" y="5772150"/>
          <p14:tracePt t="21517" x="4103688" y="5772150"/>
          <p14:tracePt t="21533" x="4111625" y="5772150"/>
          <p14:tracePt t="21538" x="4119563" y="5780088"/>
          <p14:tracePt t="21553" x="4127500" y="5780088"/>
          <p14:tracePt t="21617" x="4143375" y="5788025"/>
          <p14:tracePt t="21625" x="4143375" y="5795963"/>
          <p14:tracePt t="21633" x="4151313" y="5795963"/>
          <p14:tracePt t="21653" x="4159250" y="5795963"/>
          <p14:tracePt t="21665" x="4167188" y="5795963"/>
          <p14:tracePt t="22082" x="4183063" y="5795963"/>
          <p14:tracePt t="22089" x="4198938" y="5795963"/>
          <p14:tracePt t="22098" x="4222750" y="5795963"/>
          <p14:tracePt t="22115" x="4244975" y="5795963"/>
          <p14:tracePt t="22118" x="4252913" y="5795963"/>
          <p14:tracePt t="22131" x="4260850" y="5795963"/>
          <p14:tracePt t="22148" x="4284663" y="5795963"/>
          <p14:tracePt t="22165" x="4300538" y="5795963"/>
          <p14:tracePt t="22167" x="4316413" y="5795963"/>
          <p14:tracePt t="22188" x="4332288" y="5795963"/>
          <p14:tracePt t="22203" x="4340225" y="5795963"/>
          <p14:tracePt t="22214" x="4348163" y="5795963"/>
          <p14:tracePt t="22217" x="4356100" y="5795963"/>
          <p14:tracePt t="22232" x="4364038" y="5803900"/>
          <p14:tracePt t="22253" x="4371975" y="5803900"/>
          <p14:tracePt t="22287" x="4379913" y="5803900"/>
          <p14:tracePt t="22295" x="4387850" y="5803900"/>
          <p14:tracePt t="22303" x="4395788" y="5811838"/>
          <p14:tracePt t="22315" x="4410075" y="5811838"/>
          <p14:tracePt t="22331" x="4418013" y="5811838"/>
          <p14:tracePt t="22348" x="4441825" y="5819775"/>
          <p14:tracePt t="22453" x="4449763" y="5819775"/>
          <p14:tracePt t="22460" x="4465638" y="5819775"/>
          <p14:tracePt t="22703" x="4505325" y="5788025"/>
          <p14:tracePt t="22709" x="4513263" y="5772150"/>
          <p14:tracePt t="22716" x="4521200" y="5764213"/>
          <p14:tracePt t="22732" x="4537075" y="5748338"/>
          <p14:tracePt t="22747" x="4591050" y="5686425"/>
          <p14:tracePt t="22765" x="4614863" y="5662613"/>
          <p14:tracePt t="22781" x="4638675" y="5638800"/>
          <p14:tracePt t="22797" x="4646613" y="5622925"/>
          <p14:tracePt t="22888" x="4670425" y="5607050"/>
          <p14:tracePt t="23116" x="4670425" y="5529263"/>
          <p14:tracePt t="23123" x="4670425" y="5497513"/>
          <p14:tracePt t="23131" x="4670425" y="5473700"/>
          <p14:tracePt t="23147" x="4670425" y="5402263"/>
          <p14:tracePt t="23163" x="4670425" y="5372100"/>
          <p14:tracePt t="23166" x="4670425" y="5348288"/>
          <p14:tracePt t="23180" x="4670425" y="5284788"/>
          <p14:tracePt t="23197" x="4686300" y="5191125"/>
          <p14:tracePt t="23213" x="4702175" y="5111750"/>
          <p14:tracePt t="23215" x="4702175" y="5064125"/>
          <p14:tracePt t="23230" x="4702175" y="5010150"/>
          <p14:tracePt t="23246" x="4702175" y="4970463"/>
          <p14:tracePt t="23263" x="4702175" y="4954588"/>
          <p14:tracePt t="23694" x="4710113" y="4954588"/>
          <p14:tracePt t="23700" x="4718050" y="4954588"/>
          <p14:tracePt t="23723" x="4725988" y="4954588"/>
          <p14:tracePt t="23809" x="4733925" y="4954588"/>
          <p14:tracePt t="23816" x="4748213" y="4954588"/>
          <p14:tracePt t="23829" x="4756150" y="4954588"/>
          <p14:tracePt t="23846" x="4772025" y="4954588"/>
          <p14:tracePt t="23862" x="4779963" y="4954588"/>
          <p14:tracePt t="23880" x="4827588" y="4962525"/>
          <p14:tracePt t="23896" x="4875213" y="4970463"/>
          <p14:tracePt t="23914" x="4899025" y="4986338"/>
          <p14:tracePt t="23916" x="4905375" y="4994275"/>
          <p14:tracePt t="23930" x="4929188" y="5010150"/>
          <p14:tracePt t="23945" x="4945063" y="5018088"/>
          <p14:tracePt t="23962" x="4945063" y="5026025"/>
          <p14:tracePt t="24008" x="4953000" y="5026025"/>
          <p14:tracePt t="24260" x="4992688" y="5041900"/>
          <p14:tracePt t="24265" x="5008563" y="5049838"/>
          <p14:tracePt t="24280" x="5126038" y="5095875"/>
          <p14:tracePt t="24295" x="5237163" y="5135563"/>
          <p14:tracePt t="24313" x="5299075" y="5175250"/>
          <p14:tracePt t="24314" x="5338763" y="5199063"/>
          <p14:tracePt t="24329" x="5440363" y="5300663"/>
          <p14:tracePt t="24346" x="5543550" y="5402263"/>
          <p14:tracePt t="24362" x="5661025" y="5545138"/>
          <p14:tracePt t="24389" x="5746750" y="5670550"/>
          <p14:tracePt t="24674" x="5746750" y="5662613"/>
          <p14:tracePt t="24679" x="5770563" y="5561013"/>
          <p14:tracePt t="24686" x="5802313" y="5489575"/>
          <p14:tracePt t="24695" x="5842000" y="5418138"/>
          <p14:tracePt t="24711" x="5842000" y="5410200"/>
          <p14:tracePt t="24728" x="5857875" y="5372100"/>
          <p14:tracePt t="24745" x="5959475" y="5207000"/>
          <p14:tracePt t="24763" x="5967413" y="5191125"/>
          <p14:tracePt t="24764" x="5975350" y="5175250"/>
          <p14:tracePt t="24778" x="5975350" y="5167313"/>
          <p14:tracePt t="24795" x="5983288" y="5159375"/>
          <p14:tracePt t="24812" x="5983288" y="5127625"/>
          <p14:tracePt t="24814" x="5991225" y="5087938"/>
          <p14:tracePt t="24829" x="5991225" y="5080000"/>
          <p14:tracePt t="25194" x="6007100" y="5080000"/>
          <p14:tracePt t="25200" x="6015038" y="5072063"/>
          <p14:tracePt t="25211" x="6022975" y="5064125"/>
          <p14:tracePt t="25229" x="6046788" y="5049838"/>
          <p14:tracePt t="25243" x="6054725" y="5041900"/>
          <p14:tracePt t="25261" x="6069013" y="5041900"/>
          <p14:tracePt t="25629" x="6069013" y="5010150"/>
          <p14:tracePt t="25635" x="6076950" y="4978400"/>
          <p14:tracePt t="25643" x="6076950" y="4938713"/>
          <p14:tracePt t="25660" x="6076950" y="4914900"/>
          <p14:tracePt t="25664" x="6076950" y="4891088"/>
          <p14:tracePt t="26222" x="6069013" y="4884738"/>
          <p14:tracePt t="26229" x="6054725" y="4876800"/>
          <p14:tracePt t="26235" x="6038850" y="4876800"/>
          <p14:tracePt t="26242" x="6022975" y="4868863"/>
          <p14:tracePt t="26259" x="5999163" y="4860925"/>
          <p14:tracePt t="26276" x="5975350" y="4845050"/>
          <p14:tracePt t="26278" x="5967413" y="4845050"/>
          <p14:tracePt t="26514" x="5975350" y="4845050"/>
          <p14:tracePt t="26521" x="5991225" y="4845050"/>
          <p14:tracePt t="26528" x="5999163" y="4845050"/>
          <p14:tracePt t="26542" x="6038850" y="4845050"/>
          <p14:tracePt t="26560" x="6069013" y="4845050"/>
          <p14:tracePt t="26575" x="6084888" y="4852988"/>
          <p14:tracePt t="26978" x="6092825" y="4852988"/>
          <p14:tracePt t="26984" x="6100763" y="4852988"/>
          <p14:tracePt t="26993" x="6108700" y="4852988"/>
          <p14:tracePt t="27157" x="6108700" y="4845050"/>
          <p14:tracePt t="27164" x="6108700" y="4837113"/>
          <p14:tracePt t="27176" x="6108700" y="4821238"/>
          <p14:tracePt t="27179" x="6108700" y="4813300"/>
          <p14:tracePt t="27191" x="6108700" y="4797425"/>
          <p14:tracePt t="27208" x="6092825" y="4773613"/>
          <p14:tracePt t="27226" x="6084888" y="4765675"/>
          <p14:tracePt t="27614" x="6084888" y="4773613"/>
          <p14:tracePt t="27620" x="6084888" y="4781550"/>
          <p14:tracePt t="27628" x="6092825" y="4789488"/>
          <p14:tracePt t="27642" x="6092825" y="4797425"/>
          <p14:tracePt t="27657" x="6108700" y="4813300"/>
          <p14:tracePt t="27674" x="6116638" y="4829175"/>
          <p14:tracePt t="27677" x="6116638" y="4837113"/>
          <p14:tracePt t="27691" x="6116638" y="4845050"/>
          <p14:tracePt t="27707" x="6116638" y="4860925"/>
          <p14:tracePt t="27724" x="6124575" y="4884738"/>
          <p14:tracePt t="27742" x="6124575" y="4922838"/>
          <p14:tracePt t="27760" x="6124575" y="4938713"/>
          <p14:tracePt t="27774" x="6124575" y="4954588"/>
          <p14:tracePt t="27792" x="6132513" y="4978400"/>
          <p14:tracePt t="27807" x="6132513" y="4986338"/>
          <p14:tracePt t="27827" x="6132513" y="4994275"/>
          <p14:tracePt t="27899" x="6132513" y="5002213"/>
          <p14:tracePt t="28221" x="6132513" y="5018088"/>
          <p14:tracePt t="28226" x="6132513" y="5072063"/>
          <p14:tracePt t="28240" x="6132513" y="5151438"/>
          <p14:tracePt t="28256" x="6132513" y="5207000"/>
          <p14:tracePt t="28273" x="6132513" y="5245100"/>
          <p14:tracePt t="28290" x="6132513" y="5316538"/>
          <p14:tracePt t="28306" x="6132513" y="5348288"/>
          <p14:tracePt t="28323" x="6132513" y="5387975"/>
          <p14:tracePt t="28340" x="6132513" y="5457825"/>
          <p14:tracePt t="28357" x="6132513" y="5497513"/>
          <p14:tracePt t="28373" x="6132513" y="5561013"/>
          <p14:tracePt t="28390" x="6140450" y="5591175"/>
          <p14:tracePt t="28735" x="6132513" y="5622925"/>
          <p14:tracePt t="28740" x="6116638" y="5654675"/>
          <p14:tracePt t="28748" x="6100763" y="5678488"/>
          <p14:tracePt t="28756" x="6084888" y="5694363"/>
          <p14:tracePt t="28773" x="6038850" y="5741988"/>
          <p14:tracePt t="28789" x="5967413" y="5795963"/>
          <p14:tracePt t="28806" x="5911850" y="5819775"/>
          <p14:tracePt t="28823" x="5903913" y="5819775"/>
          <p14:tracePt t="28840" x="5802313" y="5859463"/>
          <p14:tracePt t="28862" x="5802313" y="5867400"/>
          <p14:tracePt t="29141" x="5746750" y="5915025"/>
          <p14:tracePt t="29149" x="5676900" y="5961063"/>
          <p14:tracePt t="29156" x="5589588" y="6000750"/>
          <p14:tracePt t="29173" x="5251450" y="6094413"/>
          <p14:tracePt t="29176" x="5024438" y="6157913"/>
          <p14:tracePt t="29190" x="4779963" y="6253163"/>
          <p14:tracePt t="29208" x="4489450" y="6330950"/>
          <p14:tracePt t="29223" x="4198938" y="6410325"/>
          <p14:tracePt t="29227" x="4079875" y="6456363"/>
          <p14:tracePt t="29239" x="3914775" y="6519863"/>
          <p14:tracePt t="29257" x="3829050" y="6527800"/>
          <p14:tracePt t="29274" x="3797300" y="6543675"/>
          <p14:tracePt t="29290" x="3789363" y="6543675"/>
          <p14:tracePt t="29526" x="3703638" y="6567488"/>
          <p14:tracePt t="29533" x="3656013" y="6575425"/>
          <p14:tracePt t="29540" x="3570288" y="6591300"/>
          <p14:tracePt t="29555" x="3262313" y="6621463"/>
          <p14:tracePt t="29571" x="2909888" y="6669088"/>
          <p14:tracePt t="29588" x="2720975" y="6708775"/>
          <p14:tracePt t="29589" x="2625725" y="6708775"/>
          <p14:tracePt t="29605" x="2460625" y="6700838"/>
          <p14:tracePt t="29622" x="2390775" y="6692900"/>
          <p14:tracePt t="29638" x="2366963" y="6692900"/>
          <p14:tracePt t="30199" x="2343150" y="6692900"/>
          <p14:tracePt t="30203" x="2233613" y="6669088"/>
          <p14:tracePt t="30211" x="2098675" y="6661150"/>
          <p14:tracePt t="30220" x="1973263" y="6645275"/>
          <p14:tracePt t="30238" x="1776413" y="6599238"/>
          <p14:tracePt t="30240" x="1698625" y="6575425"/>
          <p14:tracePt t="30254" x="1454150" y="6480175"/>
          <p14:tracePt t="30273" x="1257300" y="6432550"/>
          <p14:tracePt t="30277" x="1203325" y="6426200"/>
          <p14:tracePt t="30290" x="1163638" y="6402388"/>
          <p14:tracePt t="30304" x="1155700" y="6402388"/>
          <p14:tracePt t="30605" x="1155700" y="6394450"/>
          <p14:tracePt t="30610" x="1155700" y="6386513"/>
          <p14:tracePt t="30620" x="1147763" y="6386513"/>
          <p14:tracePt t="30637" x="1139825" y="6378575"/>
          <p14:tracePt t="30654" x="1108075" y="6346825"/>
          <p14:tracePt t="30670" x="1100138" y="6338888"/>
          <p14:tracePt t="30687" x="1084263" y="6315075"/>
          <p14:tracePt t="30689" x="1069975" y="6299200"/>
          <p14:tracePt t="30705" x="1054100" y="6275388"/>
          <p14:tracePt t="30720" x="1038225" y="6259513"/>
          <p14:tracePt t="30736" x="1014413" y="6245225"/>
          <p14:tracePt t="30739" x="1006475" y="6245225"/>
          <p14:tracePt t="30775" x="998538" y="6237288"/>
          <p14:tracePt t="30782" x="990600" y="6221413"/>
          <p14:tracePt t="30804" x="982663" y="6205538"/>
          <p14:tracePt t="31139" x="958850" y="6165850"/>
          <p14:tracePt t="31147" x="919163" y="6094413"/>
          <p14:tracePt t="31154" x="889000" y="6032500"/>
          <p14:tracePt t="31170" x="785813" y="5859463"/>
          <p14:tracePt t="31187" x="754063" y="5780088"/>
          <p14:tracePt t="31189" x="715963" y="5726113"/>
          <p14:tracePt t="31203" x="676275" y="5686425"/>
          <p14:tracePt t="31219" x="636588" y="5614988"/>
          <p14:tracePt t="31236" x="604838" y="5575300"/>
          <p14:tracePt t="31238" x="582613" y="5537200"/>
          <p14:tracePt t="31253" x="566738" y="5505450"/>
          <p14:tracePt t="31269" x="558800" y="5473700"/>
          <p14:tracePt t="31285" x="550863" y="5449888"/>
          <p14:tracePt t="31302" x="534988" y="5380038"/>
          <p14:tracePt t="31321" x="534988" y="5340350"/>
          <p14:tracePt t="31336" x="519113" y="5292725"/>
          <p14:tracePt t="31338" x="519113" y="5276850"/>
          <p14:tracePt t="31352" x="519113" y="5245100"/>
          <p14:tracePt t="31375" x="519113" y="5222875"/>
          <p14:tracePt t="31386" x="519113" y="5199063"/>
          <p14:tracePt t="31403" x="519113" y="5135563"/>
          <p14:tracePt t="31420" x="519113" y="5072063"/>
          <p14:tracePt t="31437" x="519113" y="5026025"/>
          <p14:tracePt t="31439" x="519113" y="5002213"/>
          <p14:tracePt t="31454" x="527050" y="4930775"/>
          <p14:tracePt t="31470" x="534988" y="4891088"/>
          <p14:tracePt t="31486" x="550863" y="4852988"/>
          <p14:tracePt t="31489" x="550863" y="4845050"/>
          <p14:tracePt t="31505" x="550863" y="4813300"/>
          <p14:tracePt t="31519" x="558800" y="4789488"/>
          <p14:tracePt t="31539" x="558800" y="4781550"/>
          <p14:tracePt t="31553" x="574675" y="4749800"/>
          <p14:tracePt t="31571" x="582613" y="4725988"/>
          <p14:tracePt t="31586" x="612775" y="4687888"/>
          <p14:tracePt t="31603" x="612775" y="4679950"/>
          <p14:tracePt t="31619" x="620713" y="4672013"/>
          <p14:tracePt t="31747" x="628650" y="4672013"/>
          <p14:tracePt t="31769" x="628650" y="4664075"/>
          <p14:tracePt t="31773" x="628650" y="4656138"/>
          <p14:tracePt t="32175" x="644525" y="4584700"/>
          <p14:tracePt t="32181" x="668338" y="4545013"/>
          <p14:tracePt t="32189" x="684213" y="4498975"/>
          <p14:tracePt t="32204" x="731838" y="4403725"/>
          <p14:tracePt t="32221" x="762000" y="4357688"/>
          <p14:tracePt t="32225" x="769938" y="4341813"/>
          <p14:tracePt t="32240" x="793750" y="4302125"/>
          <p14:tracePt t="32245" x="825500" y="4270375"/>
          <p14:tracePt t="32252" x="841375" y="4246563"/>
          <p14:tracePt t="32268" x="889000" y="4200525"/>
          <p14:tracePt t="32285" x="919163" y="4160838"/>
          <p14:tracePt t="32304" x="958850" y="4105275"/>
          <p14:tracePt t="32318" x="982663" y="4097338"/>
          <p14:tracePt t="32336" x="998538" y="4081463"/>
          <p14:tracePt t="32338" x="1030288" y="4065588"/>
          <p14:tracePt t="32353" x="1069975" y="4049713"/>
          <p14:tracePt t="32368" x="1131888" y="4041775"/>
          <p14:tracePt t="32385" x="1163638" y="4027488"/>
          <p14:tracePt t="32402" x="1211263" y="4019550"/>
          <p14:tracePt t="32419" x="1235075" y="4019550"/>
          <p14:tracePt t="32435" x="1257300" y="4019550"/>
          <p14:tracePt t="32451" x="1312863" y="4019550"/>
          <p14:tracePt t="32469" x="1344613" y="4027488"/>
          <p14:tracePt t="32485" x="1368425" y="4041775"/>
          <p14:tracePt t="32502" x="1414463" y="4073525"/>
          <p14:tracePt t="32518" x="1438275" y="4089400"/>
          <p14:tracePt t="32535" x="1454150" y="4097338"/>
          <p14:tracePt t="32551" x="1485900" y="4121150"/>
          <p14:tracePt t="32568" x="1517650" y="4152900"/>
          <p14:tracePt t="32585" x="1549400" y="4168775"/>
          <p14:tracePt t="32602" x="1603375" y="4206875"/>
          <p14:tracePt t="32618" x="1627188" y="4222750"/>
          <p14:tracePt t="32635" x="1651000" y="4246563"/>
          <p14:tracePt t="32638" x="1666875" y="4262438"/>
          <p14:tracePt t="32654" x="1690688" y="4294188"/>
          <p14:tracePt t="32668" x="1730375" y="4371975"/>
          <p14:tracePt t="32685" x="1760538" y="4459288"/>
          <p14:tracePt t="32687" x="1776413" y="4530725"/>
          <p14:tracePt t="32702" x="1800225" y="4592638"/>
          <p14:tracePt t="32718" x="1816100" y="4624388"/>
          <p14:tracePt t="32734" x="1831975" y="4656138"/>
          <p14:tracePt t="32752" x="1847850" y="4695825"/>
          <p14:tracePt t="32768" x="1863725" y="4741863"/>
          <p14:tracePt t="32785" x="1871663" y="4773613"/>
          <p14:tracePt t="32787" x="1887538" y="4829175"/>
          <p14:tracePt t="32802" x="1895475" y="4884738"/>
          <p14:tracePt t="32819" x="1903413" y="4930775"/>
          <p14:tracePt t="32834" x="1911350" y="4978400"/>
          <p14:tracePt t="32851" x="1917700" y="5002213"/>
          <p14:tracePt t="32881" x="1917700" y="5033963"/>
          <p14:tracePt t="32888" x="1917700" y="5041900"/>
          <p14:tracePt t="32902" x="1917700" y="5080000"/>
          <p14:tracePt t="32918" x="1917700" y="5119688"/>
          <p14:tracePt t="32934" x="1903413" y="5167313"/>
          <p14:tracePt t="32951" x="1903413" y="5175250"/>
          <p14:tracePt t="33302" x="1903413" y="5199063"/>
          <p14:tracePt t="33308" x="1903413" y="5222875"/>
          <p14:tracePt t="33317" x="1903413" y="5245100"/>
          <p14:tracePt t="33334" x="1903413" y="5324475"/>
          <p14:tracePt t="33351" x="1903413" y="5356225"/>
          <p14:tracePt t="33388" x="1895475" y="5387975"/>
          <p14:tracePt t="33395" x="1879600" y="5441950"/>
          <p14:tracePt t="33401" x="1871663" y="5465763"/>
          <p14:tracePt t="33416" x="1855788" y="5497513"/>
          <p14:tracePt t="33434" x="1839913" y="5529263"/>
          <p14:tracePt t="33450" x="1831975" y="5545138"/>
          <p14:tracePt t="33473" x="1824038" y="5545138"/>
          <p14:tracePt t="33558" x="1824038" y="5553075"/>
          <p14:tracePt t="33745" x="1816100" y="5553075"/>
          <p14:tracePt t="33752" x="1800225" y="5568950"/>
          <p14:tracePt t="34117" x="1792288" y="5568950"/>
          <p14:tracePt t="34144" x="1792288" y="5575300"/>
          <p14:tracePt t="34266" x="1784350" y="5583238"/>
          <p14:tracePt t="34274" x="1752600" y="5614988"/>
          <p14:tracePt t="34284" x="1746250" y="5622925"/>
          <p14:tracePt t="34364" x="1746250" y="5630863"/>
          <p14:tracePt t="34372" x="1714500" y="5654675"/>
          <p14:tracePt t="34383" x="1706563" y="5662613"/>
          <p14:tracePt t="34401" x="1706563" y="5670550"/>
          <p14:tracePt t="34417" x="1682750" y="5686425"/>
          <p14:tracePt t="34433" x="1674813" y="5702300"/>
          <p14:tracePt t="34466" x="1666875" y="5702300"/>
          <p14:tracePt t="34472" x="1643063" y="5726113"/>
          <p14:tracePt t="34502" x="1635125" y="5726113"/>
          <p14:tracePt t="34516" x="1635125" y="5734050"/>
          <p14:tracePt t="34521" x="1603375" y="5764213"/>
          <p14:tracePt t="34544" x="1595438" y="5764213"/>
          <p14:tracePt t="34564" x="1541463" y="5795963"/>
          <p14:tracePt t="34572" x="1533525" y="5803900"/>
          <p14:tracePt t="34587" x="1525588" y="5803900"/>
          <p14:tracePt t="34599" x="1517650" y="5803900"/>
          <p14:tracePt t="34615" x="1477963" y="5811838"/>
          <p14:tracePt t="34643" x="1470025" y="5811838"/>
          <p14:tracePt t="34651" x="1454150" y="5811838"/>
          <p14:tracePt t="34668" x="1438275" y="5811838"/>
          <p14:tracePt t="34688" x="1408113" y="5811838"/>
          <p14:tracePt t="34701" x="1400175" y="5811838"/>
          <p14:tracePt t="34716" x="1384300" y="5811838"/>
          <p14:tracePt t="34733" x="1360488" y="5811838"/>
          <p14:tracePt t="34748" x="1352550" y="5811838"/>
          <p14:tracePt t="34750" x="1336675" y="5811838"/>
          <p14:tracePt t="34765" x="1304925" y="5811838"/>
          <p14:tracePt t="34781" x="1281113" y="5803900"/>
          <p14:tracePt t="34798" x="1265238" y="5803900"/>
          <p14:tracePt t="34800" x="1257300" y="5795963"/>
          <p14:tracePt t="35287" x="1249363" y="5788025"/>
          <p14:tracePt t="35314" x="1243013" y="5788025"/>
          <p14:tracePt t="35372" x="1235075" y="5788025"/>
          <p14:tracePt t="35379" x="1235075" y="5780088"/>
          <p14:tracePt t="35386" x="1227138" y="5772150"/>
          <p14:tracePt t="35398" x="1219200" y="5772150"/>
          <p14:tracePt t="35414" x="1203325" y="5772150"/>
          <p14:tracePt t="35431" x="1195388" y="5764213"/>
          <p14:tracePt t="35450" x="1187450" y="5764213"/>
          <p14:tracePt t="35465" x="1171575" y="5756275"/>
          <p14:tracePt t="35481" x="1155700" y="5741988"/>
          <p14:tracePt t="35498" x="1147763" y="5734050"/>
          <p14:tracePt t="35501" x="1139825" y="5726113"/>
          <p14:tracePt t="35515" x="1123950" y="5718175"/>
          <p14:tracePt t="35531" x="1116013" y="5710238"/>
          <p14:tracePt t="35547" x="1108075" y="5702300"/>
          <p14:tracePt t="35549" x="1100138" y="5686425"/>
          <p14:tracePt t="35564" x="1100138" y="5678488"/>
          <p14:tracePt t="35581" x="1092200" y="5662613"/>
          <p14:tracePt t="35598" x="1069975" y="5630863"/>
          <p14:tracePt t="35600" x="1069975" y="5622925"/>
          <p14:tracePt t="35615" x="1062038" y="5607050"/>
          <p14:tracePt t="35631" x="1054100" y="5591175"/>
          <p14:tracePt t="35647" x="1038225" y="5568950"/>
          <p14:tracePt t="35700" x="1038225" y="5561013"/>
          <p14:tracePt t="35707" x="1038225" y="5553075"/>
          <p14:tracePt t="35721" x="1030288" y="5545138"/>
          <p14:tracePt t="35730" x="1030288" y="5537200"/>
          <p14:tracePt t="35750" x="1022350" y="5521325"/>
          <p14:tracePt t="36850" x="1014413" y="5513388"/>
          <p14:tracePt t="36855" x="1006475" y="5505450"/>
          <p14:tracePt t="36863" x="998538" y="5489575"/>
          <p14:tracePt t="36879" x="998538" y="5481638"/>
          <p14:tracePt t="36895" x="982663" y="5457825"/>
          <p14:tracePt t="36914" x="958850" y="5441950"/>
          <p14:tracePt t="36929" x="950913" y="5426075"/>
          <p14:tracePt t="36945" x="935038" y="5402263"/>
          <p14:tracePt t="36962" x="935038" y="5395913"/>
          <p14:tracePt t="37600" x="927100" y="5380038"/>
          <p14:tracePt t="37604" x="919163" y="5364163"/>
          <p14:tracePt t="37611" x="904875" y="5332413"/>
          <p14:tracePt t="37628" x="896938" y="5316538"/>
          <p14:tracePt t="37645" x="889000" y="5300663"/>
          <p14:tracePt t="37662" x="881063" y="5284788"/>
          <p14:tracePt t="37678" x="881063" y="5276850"/>
          <p14:tracePt t="38034" x="881063" y="5268913"/>
          <p14:tracePt t="38041" x="881063" y="5222875"/>
          <p14:tracePt t="38048" x="881063" y="5183188"/>
          <p14:tracePt t="38061" x="881063" y="5127625"/>
          <p14:tracePt t="38063" x="865188" y="5057775"/>
          <p14:tracePt t="38078" x="865188" y="4986338"/>
          <p14:tracePt t="38094" x="865188" y="4868863"/>
          <p14:tracePt t="38111" x="865188" y="4711700"/>
          <p14:tracePt t="38112" x="865188" y="4648200"/>
          <p14:tracePt t="38128" x="857250" y="4545013"/>
          <p14:tracePt t="38144" x="857250" y="4467225"/>
          <p14:tracePt t="38162" x="857250" y="4371975"/>
          <p14:tracePt t="38177" x="865188" y="4310063"/>
          <p14:tracePt t="38194" x="912813" y="4222750"/>
          <p14:tracePt t="38212" x="966788" y="4105275"/>
          <p14:tracePt t="38227" x="1006475" y="4049713"/>
          <p14:tracePt t="38244" x="1038225" y="4019550"/>
          <p14:tracePt t="38260" x="1062038" y="3987800"/>
          <p14:tracePt t="38262" x="1077913" y="3971925"/>
          <p14:tracePt t="38277" x="1092200" y="3963988"/>
          <p14:tracePt t="38293" x="1116013" y="3956050"/>
          <p14:tracePt t="38310" x="1139825" y="3948113"/>
          <p14:tracePt t="38312" x="1163638" y="3932238"/>
          <p14:tracePt t="38327" x="1227138" y="3916363"/>
          <p14:tracePt t="38344" x="1328738" y="3900488"/>
          <p14:tracePt t="38361" x="1438275" y="3884613"/>
          <p14:tracePt t="38363" x="1509713" y="3876675"/>
          <p14:tracePt t="38377" x="1595438" y="3868738"/>
          <p14:tracePt t="38394" x="1651000" y="3868738"/>
          <p14:tracePt t="38410" x="1682750" y="3868738"/>
          <p14:tracePt t="38412" x="1690688" y="3868738"/>
          <p14:tracePt t="38427" x="1698625" y="3868738"/>
          <p14:tracePt t="38445" x="1706563" y="3868738"/>
          <p14:tracePt t="38461" x="1714500" y="3868738"/>
          <p14:tracePt t="38478" x="1746250" y="3868738"/>
          <p14:tracePt t="38494" x="1776413" y="3892550"/>
          <p14:tracePt t="38510" x="1839913" y="3924300"/>
          <p14:tracePt t="38512" x="1863725" y="3956050"/>
          <p14:tracePt t="38527" x="1903413" y="3979863"/>
          <p14:tracePt t="38543" x="1925638" y="4003675"/>
          <p14:tracePt t="38560" x="1949450" y="4033838"/>
          <p14:tracePt t="38562" x="1965325" y="4049713"/>
          <p14:tracePt t="38580" x="1981200" y="4073525"/>
          <p14:tracePt t="38598" x="2012950" y="4113213"/>
          <p14:tracePt t="38610" x="2020888" y="4121150"/>
          <p14:tracePt t="38611" x="2020888" y="4129088"/>
          <p14:tracePt t="38627" x="2044700" y="4137025"/>
          <p14:tracePt t="38643" x="2052638" y="4144963"/>
          <p14:tracePt t="39113" x="2060575" y="4152900"/>
          <p14:tracePt t="39118" x="2068513" y="4152900"/>
          <p14:tracePt t="39125" x="2076450" y="4168775"/>
          <p14:tracePt t="39143" x="2098675" y="4176713"/>
          <p14:tracePt t="39160" x="2114550" y="4184650"/>
          <p14:tracePt t="39162" x="2122488" y="4192588"/>
          <p14:tracePt t="39176" x="2122488" y="4200525"/>
          <p14:tracePt t="39193" x="2122488" y="4206875"/>
          <p14:tracePt t="39211" x="2130425" y="4206875"/>
          <p14:tracePt t="39233" x="2138363" y="4206875"/>
          <p14:tracePt t="39254" x="2146300" y="4214813"/>
          <p14:tracePt t="39269" x="2146300" y="4222750"/>
          <p14:tracePt t="39277" x="2154238" y="4222750"/>
          <p14:tracePt t="39295" x="2154238" y="4230688"/>
          <p14:tracePt t="39876" x="2162175" y="4238625"/>
          <p14:tracePt t="39897" x="2162175" y="4246563"/>
          <p14:tracePt t="39904" x="2170113" y="4254500"/>
          <p14:tracePt t="39910" x="2178050" y="4254500"/>
          <p14:tracePt t="39925" x="2193925" y="4278313"/>
          <p14:tracePt t="39942" x="2201863" y="4310063"/>
          <p14:tracePt t="39959" x="2217738" y="4333875"/>
          <p14:tracePt t="39960" x="2217738" y="4365625"/>
          <p14:tracePt t="39977" x="2225675" y="4387850"/>
          <p14:tracePt t="39992" x="2233613" y="4419600"/>
          <p14:tracePt t="40009" x="2233613" y="4443413"/>
          <p14:tracePt t="40010" x="2233613" y="4451350"/>
          <p14:tracePt t="40026" x="2241550" y="4475163"/>
          <p14:tracePt t="40043" x="2241550" y="4506913"/>
          <p14:tracePt t="40059" x="2241550" y="4538663"/>
          <p14:tracePt t="40061" x="2247900" y="4538663"/>
          <p14:tracePt t="40080" x="2247900" y="4560888"/>
          <p14:tracePt t="40084" x="2247900" y="4576763"/>
          <p14:tracePt t="40094" x="2247900" y="4592638"/>
          <p14:tracePt t="40096" x="2255838" y="4608513"/>
          <p14:tracePt t="40111" x="2255838" y="4640263"/>
          <p14:tracePt t="40126" x="2255838" y="4679950"/>
          <p14:tracePt t="40141" x="2263775" y="4718050"/>
          <p14:tracePt t="40158" x="2263775" y="4749800"/>
          <p14:tracePt t="40160" x="2263775" y="4781550"/>
          <p14:tracePt t="40176" x="2263775" y="4837113"/>
          <p14:tracePt t="40191" x="2263775" y="4884738"/>
          <p14:tracePt t="40208" x="2263775" y="4922838"/>
          <p14:tracePt t="40210" x="2263775" y="4930775"/>
          <p14:tracePt t="40226" x="2263775" y="4938713"/>
          <p14:tracePt t="40246" x="2263775" y="4954588"/>
          <p14:tracePt t="40258" x="2247900" y="4978400"/>
          <p14:tracePt t="40260" x="2225675" y="5033963"/>
          <p14:tracePt t="40275" x="2193925" y="5095875"/>
          <p14:tracePt t="40291" x="2146300" y="5151438"/>
          <p14:tracePt t="40308" x="2122488" y="5191125"/>
          <p14:tracePt t="40310" x="2114550" y="5207000"/>
          <p14:tracePt t="40325" x="2098675" y="5237163"/>
          <p14:tracePt t="40342" x="2090738" y="5245100"/>
          <p14:tracePt t="40358" x="2082800" y="5245100"/>
        </p14:tracePtLst>
      </p14:laserTraceLst>
    </p:ext>
  </p:extLs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xmlns="" id="{85F0F569-2E9F-106F-8E77-2668D73EFAD5}"/>
              </a:ext>
            </a:extLst>
          </p:cNvPr>
          <p:cNvSpPr>
            <a:spLocks noGrp="1"/>
          </p:cNvSpPr>
          <p:nvPr>
            <p:ph type="ctrTitle"/>
          </p:nvPr>
        </p:nvSpPr>
        <p:spPr/>
        <p:txBody>
          <a:bodyPr/>
          <a:lstStyle/>
          <a:p>
            <a:r>
              <a:rPr lang="en-US" altLang="ja-JP" dirty="0"/>
              <a:t/>
            </a:r>
            <a:br>
              <a:rPr lang="en-US" altLang="ja-JP" dirty="0"/>
            </a:br>
            <a:r>
              <a:rPr lang="ja-JP" altLang="en-US" dirty="0"/>
              <a:t>少子化対策法案</a:t>
            </a:r>
          </a:p>
        </p:txBody>
      </p:sp>
      <p:sp>
        <p:nvSpPr>
          <p:cNvPr id="5" name="字幕 4">
            <a:extLst>
              <a:ext uri="{FF2B5EF4-FFF2-40B4-BE49-F238E27FC236}">
                <a16:creationId xmlns:a16="http://schemas.microsoft.com/office/drawing/2014/main" xmlns="" id="{A8A886EA-6547-F532-A347-26D0A1CD1848}"/>
              </a:ext>
            </a:extLst>
          </p:cNvPr>
          <p:cNvSpPr>
            <a:spLocks noGrp="1"/>
          </p:cNvSpPr>
          <p:nvPr>
            <p:ph type="subTitle" idx="1"/>
          </p:nvPr>
        </p:nvSpPr>
        <p:spPr/>
        <p:txBody>
          <a:bodyPr/>
          <a:lstStyle/>
          <a:p>
            <a:endParaRPr lang="ja-JP" altLang="en-US"/>
          </a:p>
        </p:txBody>
      </p:sp>
      <p:pic>
        <p:nvPicPr>
          <p:cNvPr id="1026" name="Picture 2" descr="日本の少子化対策「本気で進めるなら“税制改革＋戸籍撤廃”の検討を」と大前研一氏 | マネーポストWEB">
            <a:extLst>
              <a:ext uri="{FF2B5EF4-FFF2-40B4-BE49-F238E27FC236}">
                <a16:creationId xmlns:a16="http://schemas.microsoft.com/office/drawing/2014/main" xmlns="" id="{4E19F8FD-D5C9-8F0A-165C-80FA9DFA019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9317" y="3778370"/>
            <a:ext cx="2807387" cy="2807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34730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0E4405B6-F805-FD47-9736-C68428B5D81D}"/>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EB64BA68-1E79-1DF5-AF4F-77B4174081FB}"/>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xmlns="" id="{B835F644-CC02-F7DB-F9CE-31AE25036787}"/>
              </a:ext>
            </a:extLst>
          </p:cNvPr>
          <p:cNvPicPr>
            <a:picLocks noChangeAspect="1"/>
          </p:cNvPicPr>
          <p:nvPr/>
        </p:nvPicPr>
        <p:blipFill>
          <a:blip r:embed="rId2"/>
          <a:stretch>
            <a:fillRect/>
          </a:stretch>
        </p:blipFill>
        <p:spPr>
          <a:xfrm>
            <a:off x="129397" y="0"/>
            <a:ext cx="8583283" cy="6719977"/>
          </a:xfrm>
          <a:prstGeom prst="rect">
            <a:avLst/>
          </a:prstGeom>
        </p:spPr>
      </p:pic>
    </p:spTree>
    <p:extLst>
      <p:ext uri="{BB962C8B-B14F-4D97-AF65-F5344CB8AC3E}">
        <p14:creationId xmlns:p14="http://schemas.microsoft.com/office/powerpoint/2010/main" val="379819359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8C003CBE-DFDB-1D6F-B0AB-74F5AA5AA721}"/>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1E1A730C-247D-5867-9DB2-19D81D05ABCB}"/>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xmlns="" id="{50B16ACF-4285-56F3-70DA-26849D70E8AC}"/>
              </a:ext>
            </a:extLst>
          </p:cNvPr>
          <p:cNvPicPr>
            <a:picLocks noChangeAspect="1"/>
          </p:cNvPicPr>
          <p:nvPr/>
        </p:nvPicPr>
        <p:blipFill>
          <a:blip r:embed="rId2"/>
          <a:stretch>
            <a:fillRect/>
          </a:stretch>
        </p:blipFill>
        <p:spPr>
          <a:xfrm>
            <a:off x="-923364" y="-1918447"/>
            <a:ext cx="15311717" cy="10085294"/>
          </a:xfrm>
          <a:prstGeom prst="rect">
            <a:avLst/>
          </a:prstGeom>
        </p:spPr>
      </p:pic>
    </p:spTree>
    <p:extLst>
      <p:ext uri="{BB962C8B-B14F-4D97-AF65-F5344CB8AC3E}">
        <p14:creationId xmlns:p14="http://schemas.microsoft.com/office/powerpoint/2010/main" val="409847265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3F49B9F0-63F9-8050-BF14-40E6636C0023}"/>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DE29C050-F10B-32DB-B49B-347BCCE32C2D}"/>
              </a:ext>
            </a:extLst>
          </p:cNvPr>
          <p:cNvSpPr>
            <a:spLocks noGrp="1"/>
          </p:cNvSpPr>
          <p:nvPr>
            <p:ph idx="1"/>
          </p:nvPr>
        </p:nvSpPr>
        <p:spPr/>
        <p:txBody>
          <a:bodyPr/>
          <a:lstStyle/>
          <a:p>
            <a:endParaRPr kumimoji="1" lang="ja-JP" altLang="en-US"/>
          </a:p>
        </p:txBody>
      </p:sp>
      <p:pic>
        <p:nvPicPr>
          <p:cNvPr id="4098" name="Picture 2" descr="国民の負担はいくら？「異次元の少子化対策」 岸田首相が「追加負担なし」強弁で持ち出した新理論：東京新聞 TOKYO Web">
            <a:extLst>
              <a:ext uri="{FF2B5EF4-FFF2-40B4-BE49-F238E27FC236}">
                <a16:creationId xmlns:a16="http://schemas.microsoft.com/office/drawing/2014/main" xmlns="" id="{592D0D40-B489-1BBD-87E7-0D2B442D98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573" y="0"/>
            <a:ext cx="841938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0205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0B62B7D4-2E55-04C5-9D73-9EEEA053893E}"/>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D9A1EE12-BF60-EC21-177C-F68DB8EE27AE}"/>
              </a:ext>
            </a:extLst>
          </p:cNvPr>
          <p:cNvSpPr>
            <a:spLocks noGrp="1"/>
          </p:cNvSpPr>
          <p:nvPr>
            <p:ph idx="1"/>
          </p:nvPr>
        </p:nvSpPr>
        <p:spPr/>
        <p:txBody>
          <a:bodyPr/>
          <a:lstStyle/>
          <a:p>
            <a:endParaRPr kumimoji="1" lang="ja-JP" altLang="en-US"/>
          </a:p>
        </p:txBody>
      </p:sp>
      <p:pic>
        <p:nvPicPr>
          <p:cNvPr id="7170" name="Picture 2" descr="次元の異なる少子化対策」財源の支援金制度、２６年度から実施…こども家庭庁が素案提示 : 読売新聞">
            <a:extLst>
              <a:ext uri="{FF2B5EF4-FFF2-40B4-BE49-F238E27FC236}">
                <a16:creationId xmlns:a16="http://schemas.microsoft.com/office/drawing/2014/main" xmlns="" id="{E0AD5236-B57B-FC53-D25A-E35327456E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127" y="0"/>
            <a:ext cx="8799730" cy="6788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72151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9E2F4B1C-8021-D23F-3723-7E19EFA5239B}"/>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xmlns="" id="{DB5459AC-56AD-C589-C445-857A935B6857}"/>
              </a:ext>
            </a:extLst>
          </p:cNvPr>
          <p:cNvSpPr>
            <a:spLocks noGrp="1"/>
          </p:cNvSpPr>
          <p:nvPr>
            <p:ph idx="1"/>
          </p:nvPr>
        </p:nvSpPr>
        <p:spPr/>
        <p:txBody>
          <a:bodyPr/>
          <a:lstStyle/>
          <a:p>
            <a:endParaRPr kumimoji="1" lang="ja-JP" altLang="en-US" dirty="0"/>
          </a:p>
        </p:txBody>
      </p:sp>
      <p:pic>
        <p:nvPicPr>
          <p:cNvPr id="5122" name="Picture 2" descr="実質的な負担は生じない」少子化対策関連法案が衆議院通過 野党側は批判 | TBS NEWS DIG">
            <a:extLst>
              <a:ext uri="{FF2B5EF4-FFF2-40B4-BE49-F238E27FC236}">
                <a16:creationId xmlns:a16="http://schemas.microsoft.com/office/drawing/2014/main" xmlns="" id="{6B6D4679-01A4-7462-5E0B-201768DDB9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00711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xmlns="" id="{A4AA7973-7448-3B3D-7CD3-D4023140A1A5}"/>
              </a:ext>
            </a:extLst>
          </p:cNvPr>
          <p:cNvSpPr>
            <a:spLocks noGrp="1"/>
          </p:cNvSpPr>
          <p:nvPr>
            <p:ph type="ctrTitle"/>
          </p:nvPr>
        </p:nvSpPr>
        <p:spPr>
          <a:xfrm>
            <a:off x="857250" y="942748"/>
            <a:ext cx="7772400" cy="2387600"/>
          </a:xfrm>
        </p:spPr>
        <p:txBody>
          <a:bodyPr>
            <a:normAutofit fontScale="90000"/>
          </a:bodyPr>
          <a:lstStyle/>
          <a:p>
            <a:r>
              <a:rPr lang="en-US" altLang="ja-JP" dirty="0"/>
              <a:t>2030</a:t>
            </a:r>
            <a:r>
              <a:rPr lang="ja-JP" altLang="en-US" dirty="0"/>
              <a:t>年までに</a:t>
            </a:r>
            <a:r>
              <a:rPr lang="en-US" altLang="ja-JP" dirty="0"/>
              <a:t/>
            </a:r>
            <a:br>
              <a:rPr lang="en-US" altLang="ja-JP" dirty="0"/>
            </a:br>
            <a:r>
              <a:rPr lang="ja-JP" altLang="en-US" dirty="0"/>
              <a:t>合計特殊出生率を</a:t>
            </a:r>
            <a:r>
              <a:rPr lang="en-US" altLang="ja-JP" dirty="0"/>
              <a:t/>
            </a:r>
            <a:br>
              <a:rPr lang="en-US" altLang="ja-JP" dirty="0"/>
            </a:br>
            <a:r>
              <a:rPr lang="ja-JP" altLang="en-US" dirty="0"/>
              <a:t>反転できるか？</a:t>
            </a:r>
          </a:p>
        </p:txBody>
      </p:sp>
      <p:sp>
        <p:nvSpPr>
          <p:cNvPr id="5" name="字幕 4">
            <a:extLst>
              <a:ext uri="{FF2B5EF4-FFF2-40B4-BE49-F238E27FC236}">
                <a16:creationId xmlns:a16="http://schemas.microsoft.com/office/drawing/2014/main" xmlns="" id="{D80EF694-DF87-6594-C90C-23E889B718AE}"/>
              </a:ext>
            </a:extLst>
          </p:cNvPr>
          <p:cNvSpPr>
            <a:spLocks noGrp="1"/>
          </p:cNvSpPr>
          <p:nvPr>
            <p:ph type="subTitle" idx="1"/>
          </p:nvPr>
        </p:nvSpPr>
        <p:spPr/>
        <p:txBody>
          <a:bodyPr/>
          <a:lstStyle/>
          <a:p>
            <a:endParaRPr lang="ja-JP" altLang="en-US"/>
          </a:p>
        </p:txBody>
      </p:sp>
      <p:pic>
        <p:nvPicPr>
          <p:cNvPr id="6" name="Picture 2" descr="無理 – illust STAMPO （イラスト スタンポ）">
            <a:extLst>
              <a:ext uri="{FF2B5EF4-FFF2-40B4-BE49-F238E27FC236}">
                <a16:creationId xmlns:a16="http://schemas.microsoft.com/office/drawing/2014/main" xmlns="" id="{4A8557E4-D6C2-7FE1-6274-E210684DEC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8707" y="3330348"/>
            <a:ext cx="3499077" cy="3361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95739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2EEA76A6-CCF1-1FAD-48CB-460660757461}"/>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00EBB6A6-4362-8901-3B9F-27AF1D859D88}"/>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xmlns="" id="{DA21E867-9F28-C650-9F5C-66FB214E5AAE}"/>
              </a:ext>
            </a:extLst>
          </p:cNvPr>
          <p:cNvPicPr>
            <a:picLocks noChangeAspect="1"/>
          </p:cNvPicPr>
          <p:nvPr/>
        </p:nvPicPr>
        <p:blipFill>
          <a:blip r:embed="rId2"/>
          <a:stretch>
            <a:fillRect/>
          </a:stretch>
        </p:blipFill>
        <p:spPr>
          <a:xfrm>
            <a:off x="279604" y="198408"/>
            <a:ext cx="8676485" cy="6530196"/>
          </a:xfrm>
          <a:prstGeom prst="rect">
            <a:avLst/>
          </a:prstGeom>
        </p:spPr>
      </p:pic>
      <p:sp>
        <p:nvSpPr>
          <p:cNvPr id="4" name="テキスト ボックス 3">
            <a:extLst>
              <a:ext uri="{FF2B5EF4-FFF2-40B4-BE49-F238E27FC236}">
                <a16:creationId xmlns:a16="http://schemas.microsoft.com/office/drawing/2014/main" xmlns="" id="{59FBE22D-4269-CE2D-D1AC-FC9D42EC5F1F}"/>
              </a:ext>
            </a:extLst>
          </p:cNvPr>
          <p:cNvSpPr txBox="1"/>
          <p:nvPr/>
        </p:nvSpPr>
        <p:spPr>
          <a:xfrm>
            <a:off x="3346985" y="2078966"/>
            <a:ext cx="1225015" cy="646331"/>
          </a:xfrm>
          <a:prstGeom prst="rect">
            <a:avLst/>
          </a:prstGeom>
          <a:noFill/>
        </p:spPr>
        <p:txBody>
          <a:bodyPr wrap="none" rtlCol="0">
            <a:spAutoFit/>
          </a:bodyPr>
          <a:lstStyle/>
          <a:p>
            <a:r>
              <a:rPr kumimoji="1" lang="en-US" altLang="ja-JP" dirty="0"/>
              <a:t>1</a:t>
            </a:r>
            <a:r>
              <a:rPr kumimoji="1" lang="ja-JP" altLang="en-US" dirty="0"/>
              <a:t>億人割れ</a:t>
            </a:r>
            <a:endParaRPr kumimoji="1" lang="en-US" altLang="ja-JP" dirty="0"/>
          </a:p>
          <a:p>
            <a:r>
              <a:rPr kumimoji="1" lang="en-US" altLang="ja-JP" dirty="0"/>
              <a:t>2050</a:t>
            </a:r>
            <a:r>
              <a:rPr kumimoji="1" lang="ja-JP" altLang="en-US" dirty="0"/>
              <a:t>年</a:t>
            </a:r>
          </a:p>
        </p:txBody>
      </p:sp>
    </p:spTree>
    <p:extLst>
      <p:ext uri="{BB962C8B-B14F-4D97-AF65-F5344CB8AC3E}">
        <p14:creationId xmlns:p14="http://schemas.microsoft.com/office/powerpoint/2010/main" val="205530202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xmlns="" id="{A1864C3C-6744-B6D1-934B-41D11C463DEC}"/>
              </a:ext>
            </a:extLst>
          </p:cNvPr>
          <p:cNvSpPr>
            <a:spLocks noGrp="1"/>
          </p:cNvSpPr>
          <p:nvPr>
            <p:ph type="ctrTitle"/>
          </p:nvPr>
        </p:nvSpPr>
        <p:spPr/>
        <p:txBody>
          <a:bodyPr>
            <a:normAutofit fontScale="90000"/>
          </a:bodyPr>
          <a:lstStyle/>
          <a:p>
            <a:r>
              <a:rPr lang="ja-JP" altLang="en-US" dirty="0"/>
              <a:t>パート８</a:t>
            </a:r>
            <a:r>
              <a:rPr lang="en-US" altLang="ja-JP" dirty="0"/>
              <a:t/>
            </a:r>
            <a:br>
              <a:rPr lang="en-US" altLang="ja-JP" dirty="0"/>
            </a:br>
            <a:r>
              <a:rPr lang="ja-JP" altLang="en-US" dirty="0"/>
              <a:t>後発医薬品の</a:t>
            </a:r>
            <a:r>
              <a:rPr lang="en-US" altLang="ja-JP" dirty="0"/>
              <a:t/>
            </a:r>
            <a:br>
              <a:rPr lang="en-US" altLang="ja-JP" dirty="0"/>
            </a:br>
            <a:r>
              <a:rPr lang="ja-JP" altLang="en-US" dirty="0"/>
              <a:t>安定供給へ向けて</a:t>
            </a:r>
          </a:p>
        </p:txBody>
      </p:sp>
      <p:sp>
        <p:nvSpPr>
          <p:cNvPr id="5" name="字幕 4">
            <a:extLst>
              <a:ext uri="{FF2B5EF4-FFF2-40B4-BE49-F238E27FC236}">
                <a16:creationId xmlns:a16="http://schemas.microsoft.com/office/drawing/2014/main" xmlns="" id="{DA18D10A-6AC9-BCF7-D888-F96425749E8A}"/>
              </a:ext>
            </a:extLst>
          </p:cNvPr>
          <p:cNvSpPr>
            <a:spLocks noGrp="1"/>
          </p:cNvSpPr>
          <p:nvPr>
            <p:ph type="subTitle" idx="1"/>
          </p:nvPr>
        </p:nvSpPr>
        <p:spPr/>
        <p:txBody>
          <a:bodyPr/>
          <a:lstStyle/>
          <a:p>
            <a:endParaRPr lang="ja-JP" altLang="en-US"/>
          </a:p>
        </p:txBody>
      </p:sp>
      <p:pic>
        <p:nvPicPr>
          <p:cNvPr id="6146" name="Picture 2" descr="薬がない…何度電話しても手に入らない 薬局に密着取材 | NHK ...">
            <a:extLst>
              <a:ext uri="{FF2B5EF4-FFF2-40B4-BE49-F238E27FC236}">
                <a16:creationId xmlns:a16="http://schemas.microsoft.com/office/drawing/2014/main" xmlns="" id="{3DD15288-54F8-A6E1-F315-02C36BC407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7257" y="3771901"/>
            <a:ext cx="4400550" cy="2464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92483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8701BFA-8FC4-A3AB-B56F-74AD727BF82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xmlns="" id="{15019399-5702-7CA7-0477-46934BD214C0}"/>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FF52A6E4-51A8-8CB4-B3CE-8A7725F3EAF3}"/>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xmlns="" id="{022DDFFF-1C52-E290-3780-888D3A086AB1}"/>
              </a:ext>
            </a:extLst>
          </p:cNvPr>
          <p:cNvPicPr>
            <a:picLocks noChangeAspect="1"/>
          </p:cNvPicPr>
          <p:nvPr/>
        </p:nvPicPr>
        <p:blipFill>
          <a:blip r:embed="rId2"/>
          <a:stretch>
            <a:fillRect/>
          </a:stretch>
        </p:blipFill>
        <p:spPr>
          <a:xfrm>
            <a:off x="-19907" y="-253091"/>
            <a:ext cx="9183813" cy="7200900"/>
          </a:xfrm>
          <a:prstGeom prst="rect">
            <a:avLst/>
          </a:prstGeom>
        </p:spPr>
      </p:pic>
      <p:sp>
        <p:nvSpPr>
          <p:cNvPr id="6" name="雲 5">
            <a:extLst>
              <a:ext uri="{FF2B5EF4-FFF2-40B4-BE49-F238E27FC236}">
                <a16:creationId xmlns:a16="http://schemas.microsoft.com/office/drawing/2014/main" xmlns="" id="{48B9CE42-5D3F-9F47-3509-56913F883D7D}"/>
              </a:ext>
            </a:extLst>
          </p:cNvPr>
          <p:cNvSpPr/>
          <p:nvPr/>
        </p:nvSpPr>
        <p:spPr>
          <a:xfrm>
            <a:off x="6932307" y="5326744"/>
            <a:ext cx="2547258" cy="1700438"/>
          </a:xfrm>
          <a:prstGeom prst="cloud">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2010</a:t>
            </a:r>
            <a:r>
              <a:rPr kumimoji="1" lang="ja-JP" altLang="en-US" sz="1600" dirty="0">
                <a:solidFill>
                  <a:schemeClr val="tx1"/>
                </a:solidFill>
              </a:rPr>
              <a:t>年から</a:t>
            </a:r>
            <a:r>
              <a:rPr kumimoji="1" lang="en-US" altLang="ja-JP" sz="1600" dirty="0">
                <a:solidFill>
                  <a:schemeClr val="tx1"/>
                </a:solidFill>
              </a:rPr>
              <a:t>2019</a:t>
            </a:r>
            <a:r>
              <a:rPr kumimoji="1" lang="ja-JP" altLang="en-US" sz="1600" dirty="0">
                <a:solidFill>
                  <a:schemeClr val="tx1"/>
                </a:solidFill>
              </a:rPr>
              <a:t>年までは</a:t>
            </a:r>
            <a:r>
              <a:rPr kumimoji="1" lang="en-US" altLang="ja-JP" sz="1600" dirty="0">
                <a:solidFill>
                  <a:schemeClr val="tx1"/>
                </a:solidFill>
              </a:rPr>
              <a:t>4</a:t>
            </a:r>
            <a:r>
              <a:rPr kumimoji="1" lang="ja-JP" altLang="en-US" sz="1600" dirty="0">
                <a:solidFill>
                  <a:schemeClr val="tx1"/>
                </a:solidFill>
              </a:rPr>
              <a:t>社</a:t>
            </a:r>
            <a:endParaRPr kumimoji="1" lang="en-US" altLang="ja-JP" sz="1600" dirty="0">
              <a:solidFill>
                <a:schemeClr val="tx1"/>
              </a:solidFill>
            </a:endParaRPr>
          </a:p>
          <a:p>
            <a:pPr algn="ctr"/>
            <a:r>
              <a:rPr kumimoji="1" lang="en-US" altLang="ja-JP" sz="1600" dirty="0">
                <a:solidFill>
                  <a:schemeClr val="tx1"/>
                </a:solidFill>
              </a:rPr>
              <a:t>2021</a:t>
            </a:r>
            <a:r>
              <a:rPr kumimoji="1" lang="ja-JP" altLang="en-US" sz="1600" dirty="0">
                <a:solidFill>
                  <a:schemeClr val="tx1"/>
                </a:solidFill>
              </a:rPr>
              <a:t>年からすでに</a:t>
            </a:r>
            <a:r>
              <a:rPr kumimoji="1" lang="en-US" altLang="ja-JP" sz="1600" dirty="0">
                <a:solidFill>
                  <a:schemeClr val="tx1"/>
                </a:solidFill>
              </a:rPr>
              <a:t>15</a:t>
            </a:r>
            <a:r>
              <a:rPr kumimoji="1" lang="ja-JP" altLang="en-US" sz="1600" dirty="0">
                <a:solidFill>
                  <a:schemeClr val="tx1"/>
                </a:solidFill>
              </a:rPr>
              <a:t>社</a:t>
            </a:r>
          </a:p>
        </p:txBody>
      </p:sp>
    </p:spTree>
    <p:extLst>
      <p:ext uri="{BB962C8B-B14F-4D97-AF65-F5344CB8AC3E}">
        <p14:creationId xmlns:p14="http://schemas.microsoft.com/office/powerpoint/2010/main" val="3853551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0AEB4DF0-8DFF-FE5A-D70D-F9C2165707FA}"/>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1E2263BF-C6E9-99F6-318A-24B4FA71A8F6}"/>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xmlns="" id="{FC6FFFDF-58DE-56E1-F0F3-3C3A2A59E592}"/>
              </a:ext>
            </a:extLst>
          </p:cNvPr>
          <p:cNvPicPr>
            <a:picLocks noChangeAspect="1"/>
          </p:cNvPicPr>
          <p:nvPr/>
        </p:nvPicPr>
        <p:blipFill>
          <a:blip r:embed="rId2"/>
          <a:stretch>
            <a:fillRect/>
          </a:stretch>
        </p:blipFill>
        <p:spPr>
          <a:xfrm>
            <a:off x="0" y="112033"/>
            <a:ext cx="9052373" cy="6599010"/>
          </a:xfrm>
          <a:prstGeom prst="rect">
            <a:avLst/>
          </a:prstGeom>
        </p:spPr>
      </p:pic>
      <p:sp>
        <p:nvSpPr>
          <p:cNvPr id="4" name="テキスト ボックス 3">
            <a:extLst>
              <a:ext uri="{FF2B5EF4-FFF2-40B4-BE49-F238E27FC236}">
                <a16:creationId xmlns:a16="http://schemas.microsoft.com/office/drawing/2014/main" xmlns="" id="{136F80A0-CA26-D597-61A4-5F0DC784DEBD}"/>
              </a:ext>
            </a:extLst>
          </p:cNvPr>
          <p:cNvSpPr txBox="1"/>
          <p:nvPr/>
        </p:nvSpPr>
        <p:spPr>
          <a:xfrm>
            <a:off x="7905460" y="3059668"/>
            <a:ext cx="1338828" cy="369332"/>
          </a:xfrm>
          <a:prstGeom prst="rect">
            <a:avLst/>
          </a:prstGeom>
          <a:noFill/>
        </p:spPr>
        <p:txBody>
          <a:bodyPr wrap="none" rtlCol="0">
            <a:spAutoFit/>
          </a:bodyPr>
          <a:lstStyle/>
          <a:p>
            <a:r>
              <a:rPr kumimoji="1" lang="ja-JP" altLang="en-US" dirty="0"/>
              <a:t>後期高齢者</a:t>
            </a:r>
          </a:p>
        </p:txBody>
      </p:sp>
    </p:spTree>
    <p:extLst>
      <p:ext uri="{BB962C8B-B14F-4D97-AF65-F5344CB8AC3E}">
        <p14:creationId xmlns:p14="http://schemas.microsoft.com/office/powerpoint/2010/main" val="392460654"/>
      </p:ext>
    </p:extLst>
  </p:cSld>
  <p:clrMapOvr>
    <a:masterClrMapping/>
  </p:clrMapOvr>
  <mc:AlternateContent xmlns:mc="http://schemas.openxmlformats.org/markup-compatibility/2006" xmlns:p14="http://schemas.microsoft.com/office/powerpoint/2010/main">
    <mc:Choice Requires="p14">
      <p:transition spd="slow" p14:dur="2000" advTm="56009"/>
    </mc:Choice>
    <mc:Fallback xmlns="">
      <p:transition spd="slow" advTm="56009"/>
    </mc:Fallback>
  </mc:AlternateContent>
  <p:extLst>
    <p:ext uri="{3A86A75C-4F4B-4683-9AE1-C65F6400EC91}">
      <p14:laserTraceLst xmlns:p14="http://schemas.microsoft.com/office/powerpoint/2010/main">
        <p14:tracePtLst>
          <p14:tracePt t="811" x="2082800" y="5229225"/>
          <p14:tracePt t="818" x="2082800" y="5214938"/>
          <p14:tracePt t="824" x="2082800" y="5199063"/>
          <p14:tracePt t="836" x="2082800" y="5191125"/>
          <p14:tracePt t="839" x="2082800" y="5175250"/>
          <p14:tracePt t="853" x="2082800" y="5159375"/>
          <p14:tracePt t="895" x="2082800" y="5151438"/>
          <p14:tracePt t="902" x="2082800" y="5143500"/>
          <p14:tracePt t="910" x="2098675" y="5135563"/>
          <p14:tracePt t="920" x="2114550" y="5119688"/>
          <p14:tracePt t="941" x="2146300" y="5103813"/>
          <p14:tracePt t="946" x="2162175" y="5095875"/>
          <p14:tracePt t="954" x="2178050" y="5095875"/>
          <p14:tracePt t="970" x="2185988" y="5095875"/>
          <p14:tracePt t="1241" x="2193925" y="5080000"/>
          <p14:tracePt t="1245" x="2241550" y="4970463"/>
          <p14:tracePt t="1254" x="2263775" y="4914900"/>
          <p14:tracePt t="1271" x="2406650" y="4703763"/>
          <p14:tracePt t="1273" x="2428875" y="4648200"/>
          <p14:tracePt t="1286" x="2444750" y="4632325"/>
          <p14:tracePt t="1289" x="2468563" y="4600575"/>
          <p14:tracePt t="1303" x="2484438" y="4584700"/>
          <p14:tracePt t="1325" x="2563813" y="4530725"/>
          <p14:tracePt t="1332" x="2601913" y="4514850"/>
          <p14:tracePt t="1340" x="2625725" y="4506913"/>
          <p14:tracePt t="1353" x="2681288" y="4491038"/>
          <p14:tracePt t="1370" x="2743200" y="4467225"/>
          <p14:tracePt t="1386" x="2774950" y="4467225"/>
          <p14:tracePt t="1438" x="2782888" y="4467225"/>
          <p14:tracePt t="1688" x="2790825" y="4451350"/>
          <p14:tracePt t="1695" x="2822575" y="4403725"/>
          <p14:tracePt t="1702" x="2846388" y="4365625"/>
          <p14:tracePt t="1720" x="2940050" y="4262438"/>
          <p14:tracePt t="1736" x="3003550" y="4214813"/>
          <p14:tracePt t="1738" x="3011488" y="4200525"/>
          <p14:tracePt t="1752" x="3067050" y="4176713"/>
          <p14:tracePt t="1769" x="3113088" y="4160838"/>
          <p14:tracePt t="1786" x="3160713" y="4137025"/>
          <p14:tracePt t="1788" x="3192463" y="4129088"/>
          <p14:tracePt t="1804" x="3224213" y="4129088"/>
          <p14:tracePt t="1819" x="3254375" y="4129088"/>
          <p14:tracePt t="1853" x="3262313" y="4129088"/>
          <p14:tracePt t="2108" x="3294063" y="4097338"/>
          <p14:tracePt t="2116" x="3317875" y="4081463"/>
          <p14:tracePt t="2122" x="3357563" y="4019550"/>
          <p14:tracePt t="2135" x="3427413" y="3956050"/>
          <p14:tracePt t="2136" x="3482975" y="3924300"/>
          <p14:tracePt t="2151" x="3592513" y="3854450"/>
          <p14:tracePt t="2168" x="3671888" y="3814763"/>
          <p14:tracePt t="2186" x="3749675" y="3798888"/>
          <p14:tracePt t="2188" x="3773488" y="3783013"/>
          <p14:tracePt t="2201" x="3805238" y="3783013"/>
          <p14:tracePt t="2218" x="3829050" y="3775075"/>
          <p14:tracePt t="2235" x="3836988" y="3775075"/>
          <p14:tracePt t="2253" x="3852863" y="3775075"/>
          <p14:tracePt t="2502" x="3860800" y="3727450"/>
          <p14:tracePt t="2508" x="3884613" y="3703638"/>
          <p14:tracePt t="2517" x="3900488" y="3673475"/>
          <p14:tracePt t="2539" x="3986213" y="3570288"/>
          <p14:tracePt t="2545" x="4041775" y="3522663"/>
          <p14:tracePt t="2551" x="4079875" y="3500438"/>
          <p14:tracePt t="2569" x="4206875" y="3452813"/>
          <p14:tracePt t="2592" x="4324350" y="3405188"/>
          <p14:tracePt t="2605" x="4364038" y="3381375"/>
          <p14:tracePt t="2619" x="4387850" y="3381375"/>
          <p14:tracePt t="2637" x="4395788" y="3381375"/>
          <p14:tracePt t="2658" x="4403725" y="3381375"/>
          <p14:tracePt t="2669" x="4410075" y="3381375"/>
          <p14:tracePt t="2923" x="4418013" y="3381375"/>
          <p14:tracePt t="2931" x="4433888" y="3365500"/>
          <p14:tracePt t="2937" x="4457700" y="3335338"/>
          <p14:tracePt t="2952" x="4497388" y="3303588"/>
          <p14:tracePt t="2967" x="4552950" y="3263900"/>
          <p14:tracePt t="2984" x="4591050" y="3232150"/>
          <p14:tracePt t="2986" x="4622800" y="3216275"/>
          <p14:tracePt t="3001" x="4622800" y="3208338"/>
          <p14:tracePt t="3201" x="4606925" y="3208338"/>
          <p14:tracePt t="3215" x="4598988" y="3208338"/>
          <p14:tracePt t="3222" x="4591050" y="3208338"/>
          <p14:tracePt t="3237" x="4583113" y="3208338"/>
          <p14:tracePt t="3252" x="4568825" y="3208338"/>
          <p14:tracePt t="3267" x="4552950" y="3192463"/>
          <p14:tracePt t="3284" x="4489450" y="3146425"/>
          <p14:tracePt t="3286" x="4433888" y="3114675"/>
          <p14:tracePt t="3302" x="4292600" y="3043238"/>
          <p14:tracePt t="3317" x="4198938" y="2997200"/>
          <p14:tracePt t="3333" x="4135438" y="2957513"/>
          <p14:tracePt t="3352" x="4079875" y="2933700"/>
          <p14:tracePt t="3368" x="4073525" y="2925763"/>
          <p14:tracePt t="3384" x="4057650" y="2925763"/>
          <p14:tracePt t="3400" x="4057650" y="2917825"/>
          <p14:tracePt t="3644" x="4002088" y="2878138"/>
          <p14:tracePt t="3650" x="3986213" y="2862263"/>
          <p14:tracePt t="3658" x="3922713" y="2808288"/>
          <p14:tracePt t="3666" x="3844925" y="2736850"/>
          <p14:tracePt t="3686" x="3616325" y="2563813"/>
          <p14:tracePt t="3689" x="3514725" y="2508250"/>
          <p14:tracePt t="3694" x="3443288" y="2462213"/>
          <p14:tracePt t="3701" x="3411538" y="2454275"/>
          <p14:tracePt t="3717" x="3341688" y="2414588"/>
          <p14:tracePt t="3733" x="3294063" y="2398713"/>
          <p14:tracePt t="3735" x="3286125" y="2390775"/>
          <p14:tracePt t="3750" x="3246438" y="2359025"/>
          <p14:tracePt t="3767" x="3208338" y="2343150"/>
          <p14:tracePt t="3783" x="3152775" y="2327275"/>
          <p14:tracePt t="3800" x="3113088" y="2319338"/>
          <p14:tracePt t="4029" x="3051175" y="2297113"/>
          <p14:tracePt t="4037" x="3035300" y="2289175"/>
          <p14:tracePt t="4052" x="2901950" y="2249488"/>
          <p14:tracePt t="4065" x="2790825" y="2193925"/>
          <p14:tracePt t="4083" x="2720975" y="2154238"/>
          <p14:tracePt t="4101" x="2625725" y="2116138"/>
          <p14:tracePt t="4117" x="2617788" y="2108200"/>
          <p14:tracePt t="4134" x="2609850" y="2108200"/>
          <p14:tracePt t="4136" x="2601913" y="2108200"/>
          <p14:tracePt t="4165" x="2593975" y="2108200"/>
          <p14:tracePt t="4172" x="2593975" y="2100263"/>
          <p14:tracePt t="4193" x="2586038" y="2100263"/>
          <p14:tracePt t="4267" x="2578100" y="2100263"/>
          <p14:tracePt t="4274" x="2571750" y="2100263"/>
          <p14:tracePt t="4284" x="2555875" y="2100263"/>
          <p14:tracePt t="4286" x="2547938" y="2100263"/>
          <p14:tracePt t="4300" x="2532063" y="2100263"/>
          <p14:tracePt t="4321" x="2524125" y="2100263"/>
          <p14:tracePt t="4332" x="2508250" y="2100263"/>
          <p14:tracePt t="4350" x="2492375" y="2100263"/>
          <p14:tracePt t="4367" x="2476500" y="2100263"/>
          <p14:tracePt t="4393" x="2468563" y="2100263"/>
          <p14:tracePt t="4399" x="2460625" y="2100263"/>
          <p14:tracePt t="4429" x="2444750" y="2100263"/>
          <p14:tracePt t="4493" x="2436813" y="2100263"/>
          <p14:tracePt t="4515" x="2428875" y="2100263"/>
          <p14:tracePt t="4528" x="2420938" y="2100263"/>
          <p14:tracePt t="4550" x="2413000" y="2100263"/>
          <p14:tracePt t="4564" x="2406650" y="2100263"/>
          <p14:tracePt t="4579" x="2390775" y="2100263"/>
          <p14:tracePt t="4614" x="2382838" y="2100263"/>
          <p14:tracePt t="4943" x="2390775" y="2100263"/>
          <p14:tracePt t="4964" x="2398713" y="2100263"/>
          <p14:tracePt t="4993" x="2406650" y="2100263"/>
          <p14:tracePt t="6078" x="2413000" y="2100263"/>
          <p14:tracePt t="6956" x="2420938" y="2100263"/>
          <p14:tracePt t="7441" x="2428875" y="2100263"/>
          <p14:tracePt t="7449" x="2436813" y="2100263"/>
          <p14:tracePt t="7455" x="2444750" y="2100263"/>
          <p14:tracePt t="7469" x="2452688" y="2100263"/>
          <p14:tracePt t="7485" x="2460625" y="2100263"/>
          <p14:tracePt t="7495" x="2476500" y="2100263"/>
          <p14:tracePt t="7497" x="2484438" y="2100263"/>
          <p14:tracePt t="7513" x="2516188" y="2100263"/>
          <p14:tracePt t="7528" x="2547938" y="2108200"/>
          <p14:tracePt t="7545" x="2601913" y="2116138"/>
          <p14:tracePt t="7547" x="2633663" y="2116138"/>
          <p14:tracePt t="7562" x="2673350" y="2124075"/>
          <p14:tracePt t="7579" x="2705100" y="2139950"/>
          <p14:tracePt t="7595" x="2767013" y="2146300"/>
          <p14:tracePt t="7597" x="2790825" y="2162175"/>
          <p14:tracePt t="7614" x="2830513" y="2178050"/>
          <p14:tracePt t="7628" x="2886075" y="2201863"/>
          <p14:tracePt t="7645" x="2947988" y="2217738"/>
          <p14:tracePt t="7648" x="2971800" y="2233613"/>
          <p14:tracePt t="7662" x="3019425" y="2241550"/>
          <p14:tracePt t="7680" x="3059113" y="2257425"/>
          <p14:tracePt t="7700" x="3105150" y="2273300"/>
          <p14:tracePt t="7706" x="3113088" y="2281238"/>
          <p14:tracePt t="7713" x="3121025" y="2289175"/>
          <p14:tracePt t="7727" x="3136900" y="2289175"/>
          <p14:tracePt t="8034" x="3160713" y="2289175"/>
          <p14:tracePt t="8040" x="3208338" y="2289175"/>
          <p14:tracePt t="8048" x="3240088" y="2289175"/>
          <p14:tracePt t="8066" x="3325813" y="2289175"/>
          <p14:tracePt t="8078" x="3435350" y="2297113"/>
          <p14:tracePt t="8094" x="3570288" y="2335213"/>
          <p14:tracePt t="8097" x="3608388" y="2343150"/>
          <p14:tracePt t="8113" x="3789363" y="2398713"/>
          <p14:tracePt t="8130" x="4002088" y="2462213"/>
          <p14:tracePt t="8132" x="4079875" y="2478088"/>
          <p14:tracePt t="8144" x="4198938" y="2516188"/>
          <p14:tracePt t="8146" x="4276725" y="2540000"/>
          <p14:tracePt t="8162" x="4387850" y="2595563"/>
          <p14:tracePt t="8185" x="4560888" y="2643188"/>
          <p14:tracePt t="8197" x="4598988" y="2665413"/>
          <p14:tracePt t="8213" x="4614863" y="2681288"/>
          <p14:tracePt t="8477" x="4654550" y="2681288"/>
          <p14:tracePt t="8484" x="4725988" y="2665413"/>
          <p14:tracePt t="8495" x="4795838" y="2657475"/>
          <p14:tracePt t="8498" x="4905375" y="2657475"/>
          <p14:tracePt t="8512" x="5032375" y="2657475"/>
          <p14:tracePt t="8527" x="5275263" y="2697163"/>
          <p14:tracePt t="8544" x="5567363" y="2744788"/>
          <p14:tracePt t="8546" x="5724525" y="2784475"/>
          <p14:tracePt t="8560" x="5919788" y="2824163"/>
          <p14:tracePt t="8577" x="6172200" y="2862263"/>
          <p14:tracePt t="8593" x="6415088" y="2901950"/>
          <p14:tracePt t="8611" x="6659563" y="2973388"/>
          <p14:tracePt t="8627" x="6753225" y="3011488"/>
          <p14:tracePt t="8643" x="6848475" y="3043238"/>
          <p14:tracePt t="8660" x="6880225" y="3051175"/>
          <p14:tracePt t="8925" x="6926263" y="3051175"/>
          <p14:tracePt t="8932" x="6950075" y="3051175"/>
          <p14:tracePt t="8944" x="7021513" y="3051175"/>
          <p14:tracePt t="8946" x="7083425" y="3051175"/>
          <p14:tracePt t="8961" x="7226300" y="3082925"/>
          <p14:tracePt t="8977" x="7343775" y="3130550"/>
          <p14:tracePt t="8999" x="7578725" y="3200400"/>
          <p14:tracePt t="9005" x="7626350" y="3208338"/>
          <p14:tracePt t="9016" x="7713663" y="3216275"/>
          <p14:tracePt t="9028" x="7807325" y="3263900"/>
          <p14:tracePt t="9043" x="7870825" y="3271838"/>
          <p14:tracePt t="9060" x="7908925" y="3303588"/>
          <p14:tracePt t="9077" x="7924800" y="3303588"/>
          <p14:tracePt t="9347" x="7940675" y="3303588"/>
          <p14:tracePt t="9354" x="7956550" y="3303588"/>
          <p14:tracePt t="9361" x="7996238" y="3303588"/>
          <p14:tracePt t="9376" x="8043863" y="3303588"/>
          <p14:tracePt t="9395" x="8105775" y="3311525"/>
          <p14:tracePt t="9396" x="8129588" y="3311525"/>
          <p14:tracePt t="9410" x="8201025" y="3319463"/>
          <p14:tracePt t="9426" x="8255000" y="3335338"/>
          <p14:tracePt t="9443" x="8310563" y="3365500"/>
          <p14:tracePt t="9445" x="8334375" y="3365500"/>
          <p14:tracePt t="9460" x="8374063" y="3389313"/>
          <p14:tracePt t="9476" x="8412163" y="3405188"/>
          <p14:tracePt t="9493" x="8435975" y="3421063"/>
          <p14:tracePt t="9560" x="8443913" y="3421063"/>
          <p14:tracePt t="9910" x="8451850" y="3436938"/>
          <p14:tracePt t="9925" x="8459788" y="3452813"/>
          <p14:tracePt t="9931" x="8467725" y="3460750"/>
          <p14:tracePt t="9942" x="8467725" y="3468688"/>
          <p14:tracePt t="9945" x="8475663" y="3468688"/>
          <p14:tracePt t="9960" x="8483600" y="3484563"/>
          <p14:tracePt t="9976" x="8483600" y="3500438"/>
          <p14:tracePt t="9996" x="8491538" y="3508375"/>
          <p14:tracePt t="10225" x="8491538" y="3514725"/>
          <p14:tracePt t="10260" x="8475663" y="3530600"/>
          <p14:tracePt t="10332" x="8467725" y="3530600"/>
          <p14:tracePt t="10339" x="8467725" y="3538538"/>
          <p14:tracePt t="10346" x="8451850" y="3546475"/>
          <p14:tracePt t="10358" x="8443913" y="3554413"/>
          <p14:tracePt t="10375" x="8443913" y="3562350"/>
          <p14:tracePt t="10391" x="8435975" y="3562350"/>
          <p14:tracePt t="10416" x="8428038" y="3562350"/>
          <p14:tracePt t="10453" x="8428038" y="3570288"/>
          <p14:tracePt t="10460" x="8412163" y="3570288"/>
          <p14:tracePt t="10467" x="8396288" y="3586163"/>
          <p14:tracePt t="10495" x="8389938" y="3586163"/>
          <p14:tracePt t="10509" x="8374063" y="3594100"/>
          <p14:tracePt t="10517" x="8350250" y="3609975"/>
          <p14:tracePt t="10574" x="8350250" y="3617913"/>
          <p14:tracePt t="10596" x="8342313" y="3617913"/>
          <p14:tracePt t="10609" x="8326438" y="3617913"/>
          <p14:tracePt t="10617" x="8294688" y="3641725"/>
          <p14:tracePt t="10652" x="8278813" y="3649663"/>
          <p14:tracePt t="10659" x="8270875" y="3649663"/>
          <p14:tracePt t="10681" x="8262938" y="3657600"/>
          <p14:tracePt t="10695" x="8255000" y="3657600"/>
          <p14:tracePt t="10709" x="8239125" y="3665538"/>
          <p14:tracePt t="10731" x="8231188" y="3673475"/>
          <p14:tracePt t="10754" x="8216900" y="3673475"/>
          <p14:tracePt t="10767" x="8208963" y="3681413"/>
          <p14:tracePt t="10775" x="8201025" y="3681413"/>
          <p14:tracePt t="10791" x="8185150" y="3687763"/>
          <p14:tracePt t="10809" x="8177213" y="3687763"/>
          <p14:tracePt t="10831" x="8169275" y="3687763"/>
          <p14:tracePt t="10841" x="8161338" y="3687763"/>
          <p14:tracePt t="10859" x="8145463" y="3687763"/>
          <p14:tracePt t="10877" x="8129588" y="3687763"/>
          <p14:tracePt t="10882" x="8121650" y="3687763"/>
          <p14:tracePt t="10893" x="8113713" y="3681413"/>
          <p14:tracePt t="10897" x="8097838" y="3681413"/>
          <p14:tracePt t="10910" x="8089900" y="3673475"/>
          <p14:tracePt t="10925" x="8089900" y="3665538"/>
          <p14:tracePt t="10941" x="8081963" y="3665538"/>
          <p14:tracePt t="10959" x="8074025" y="3657600"/>
          <p14:tracePt t="10979" x="8066088" y="3633788"/>
          <p14:tracePt t="10983" x="8066088" y="3625850"/>
          <p14:tracePt t="10988" x="8059738" y="3617913"/>
          <p14:tracePt t="10995" x="8059738" y="3609975"/>
          <p14:tracePt t="11009" x="8059738" y="3602038"/>
          <p14:tracePt t="11024" x="8059738" y="3594100"/>
          <p14:tracePt t="11095" x="8059738" y="3586163"/>
          <p14:tracePt t="11109" x="8066088" y="3570288"/>
          <p14:tracePt t="11116" x="8089900" y="3554413"/>
          <p14:tracePt t="11123" x="8097838" y="3554413"/>
          <p14:tracePt t="11140" x="8121650" y="3546475"/>
          <p14:tracePt t="11159" x="8121650" y="3538538"/>
          <p14:tracePt t="11188" x="8129588" y="3538538"/>
          <p14:tracePt t="11232" x="8137525" y="3538538"/>
          <p14:tracePt t="11245" x="8145463" y="3538538"/>
          <p14:tracePt t="11260" x="8153400" y="3538538"/>
          <p14:tracePt t="11691" x="8137525" y="3522663"/>
          <p14:tracePt t="11702" x="8059738" y="3492500"/>
          <p14:tracePt t="11709" x="8027988" y="3484563"/>
          <p14:tracePt t="11723" x="7972425" y="3476625"/>
          <p14:tracePt t="11739" x="7908925" y="3468688"/>
          <p14:tracePt t="11758" x="7878763" y="3460750"/>
          <p14:tracePt t="11773" x="7862888" y="3460750"/>
          <p14:tracePt t="11789" x="7854950" y="3452813"/>
          <p14:tracePt t="12082" x="7847013" y="3452813"/>
          <p14:tracePt t="12088" x="7831138" y="3452813"/>
          <p14:tracePt t="12095" x="7823200" y="3452813"/>
          <p14:tracePt t="12108" x="7815263" y="3452813"/>
          <p14:tracePt t="12123" x="7799388" y="3452813"/>
          <p14:tracePt t="12139" x="7791450" y="3452813"/>
          <p14:tracePt t="12155" x="7775575" y="3452813"/>
          <p14:tracePt t="12173" x="7767638" y="3452813"/>
          <p14:tracePt t="12189" x="7759700" y="3452813"/>
          <p14:tracePt t="12208" x="7751763" y="3452813"/>
          <p14:tracePt t="12244" x="7743825" y="3452813"/>
          <p14:tracePt t="12250" x="7743825" y="3444875"/>
          <p14:tracePt t="12280" x="7735888" y="3444875"/>
          <p14:tracePt t="12294" x="7729538" y="3444875"/>
          <p14:tracePt t="12301" x="7721600" y="3444875"/>
          <p14:tracePt t="12336" x="7713663" y="3444875"/>
          <p14:tracePt t="12344" x="7705725" y="3444875"/>
          <p14:tracePt t="12357" x="7697788" y="3444875"/>
          <p14:tracePt t="12373" x="7689850" y="3444875"/>
          <p14:tracePt t="12391" x="7673975" y="3444875"/>
          <p14:tracePt t="12406" x="7666038" y="3436938"/>
          <p14:tracePt t="12407" x="7658100" y="3436938"/>
          <p14:tracePt t="12423" x="7650163" y="3429000"/>
          <p14:tracePt t="12439" x="7634288" y="3429000"/>
          <p14:tracePt t="12455" x="7626350" y="3413125"/>
          <p14:tracePt t="12457" x="7610475" y="3413125"/>
          <p14:tracePt t="12472" x="7594600" y="3405188"/>
          <p14:tracePt t="12489" x="7570788" y="3389313"/>
          <p14:tracePt t="12505" x="7564438" y="3381375"/>
          <p14:tracePt t="12524" x="7548563" y="3357563"/>
          <p14:tracePt t="12540" x="7540625" y="3335338"/>
          <p14:tracePt t="12557" x="7524750" y="3295650"/>
          <p14:tracePt t="12574" x="7516813" y="3279775"/>
          <p14:tracePt t="12589" x="7516813" y="3248025"/>
          <p14:tracePt t="12607" x="7516813" y="3200400"/>
          <p14:tracePt t="12622" x="7516813" y="3184525"/>
          <p14:tracePt t="12640" x="7508875" y="3170238"/>
          <p14:tracePt t="12655" x="7508875" y="3162300"/>
          <p14:tracePt t="12657" x="7508875" y="3138488"/>
          <p14:tracePt t="12672" x="7508875" y="3122613"/>
          <p14:tracePt t="12688" x="7508875" y="3098800"/>
          <p14:tracePt t="12705" x="7508875" y="3059113"/>
          <p14:tracePt t="12707" x="7508875" y="3043238"/>
          <p14:tracePt t="12723" x="7508875" y="3011488"/>
          <p14:tracePt t="12738" x="7508875" y="3003550"/>
          <p14:tracePt t="12760" x="7508875" y="2997200"/>
          <p14:tracePt t="12773" x="7508875" y="2989263"/>
          <p14:tracePt t="12790" x="7508875" y="2973388"/>
          <p14:tracePt t="12806" x="7508875" y="2949575"/>
          <p14:tracePt t="12807" x="7508875" y="2941638"/>
          <p14:tracePt t="12823" x="7508875" y="2925763"/>
          <p14:tracePt t="12839" x="7508875" y="2917825"/>
          <p14:tracePt t="12857" x="7508875" y="2901950"/>
          <p14:tracePt t="12880" x="7516813" y="2894013"/>
          <p14:tracePt t="12893" x="7516813" y="2886075"/>
          <p14:tracePt t="12905" x="7516813" y="2878138"/>
          <p14:tracePt t="12937" x="7516813" y="2870200"/>
          <p14:tracePt t="12944" x="7516813" y="2862263"/>
          <p14:tracePt t="12955" x="7524750" y="2854325"/>
          <p14:tracePt t="13029" x="7524750" y="2838450"/>
          <p14:tracePt t="13035" x="7532688" y="2838450"/>
          <p14:tracePt t="13043" x="7540625" y="2824163"/>
          <p14:tracePt t="13055" x="7564438" y="2808288"/>
          <p14:tracePt t="13057" x="7570788" y="2808288"/>
          <p14:tracePt t="13073" x="7594600" y="2792413"/>
          <p14:tracePt t="13088" x="7618413" y="2784475"/>
          <p14:tracePt t="13105" x="7626350" y="2776538"/>
          <p14:tracePt t="13157" x="7634288" y="2776538"/>
          <p14:tracePt t="13164" x="7642225" y="2776538"/>
          <p14:tracePt t="13171" x="7650163" y="2776538"/>
          <p14:tracePt t="13188" x="7658100" y="2776538"/>
          <p14:tracePt t="13258" x="7666038" y="2776538"/>
          <p14:tracePt t="13272" x="7673975" y="2776538"/>
          <p14:tracePt t="13287" x="7681913" y="2776538"/>
          <p14:tracePt t="13293" x="7689850" y="2776538"/>
          <p14:tracePt t="13328" x="7697788" y="2784475"/>
          <p14:tracePt t="13414" x="7705725" y="2784475"/>
          <p14:tracePt t="13422" x="7713663" y="2792413"/>
          <p14:tracePt t="13436" x="7721600" y="2792413"/>
          <p14:tracePt t="13443" x="7721600" y="2800350"/>
          <p14:tracePt t="13454" x="7721600" y="2808288"/>
          <p14:tracePt t="13471" x="7729538" y="2816225"/>
          <p14:tracePt t="13493" x="7735888" y="2824163"/>
          <p14:tracePt t="13504" x="7735888" y="2830513"/>
          <p14:tracePt t="13508" x="7743825" y="2830513"/>
          <p14:tracePt t="13521" x="7743825" y="2846388"/>
          <p14:tracePt t="13538" x="7751763" y="2854325"/>
          <p14:tracePt t="13554" x="7759700" y="2870200"/>
          <p14:tracePt t="13594" x="7767638" y="2870200"/>
          <p14:tracePt t="13601" x="7767638" y="2878138"/>
          <p14:tracePt t="13608" x="7767638" y="2886075"/>
          <p14:tracePt t="13621" x="7767638" y="2894013"/>
          <p14:tracePt t="13637" x="7775575" y="2901950"/>
          <p14:tracePt t="13654" x="7775575" y="2909888"/>
          <p14:tracePt t="13671" x="7775575" y="2917825"/>
          <p14:tracePt t="13706" x="7775575" y="2933700"/>
          <p14:tracePt t="13716" x="7775575" y="2941638"/>
          <p14:tracePt t="13729" x="7783513" y="2949575"/>
          <p14:tracePt t="13737" x="7783513" y="2957513"/>
          <p14:tracePt t="13754" x="7791450" y="2965450"/>
          <p14:tracePt t="13756" x="7791450" y="2973388"/>
          <p14:tracePt t="13771" x="7791450" y="2981325"/>
          <p14:tracePt t="13787" x="7791450" y="2989263"/>
          <p14:tracePt t="13804" x="7799388" y="2997200"/>
          <p14:tracePt t="13822" x="7799388" y="3011488"/>
          <p14:tracePt t="13836" x="7799388" y="3019425"/>
          <p14:tracePt t="13857" x="7799388" y="3027363"/>
          <p14:tracePt t="13871" x="7799388" y="3051175"/>
          <p14:tracePt t="13887" x="7799388" y="3059113"/>
          <p14:tracePt t="13904" x="7799388" y="3074988"/>
          <p14:tracePt t="13907" x="7807325" y="3090863"/>
          <p14:tracePt t="13936" x="7807325" y="3114675"/>
          <p14:tracePt t="13957" x="7807325" y="3130550"/>
          <p14:tracePt t="13970" x="7807325" y="3138488"/>
          <p14:tracePt t="13986" x="7807325" y="3154363"/>
          <p14:tracePt t="14000" x="7807325" y="3162300"/>
          <p14:tracePt t="14021" x="7807325" y="3176588"/>
          <p14:tracePt t="14043" x="7807325" y="3184525"/>
          <p14:tracePt t="14049" x="7807325" y="3192463"/>
          <p14:tracePt t="14079" x="7807325" y="3200400"/>
          <p14:tracePt t="14086" x="7807325" y="3208338"/>
          <p14:tracePt t="14092" x="7799388" y="3216275"/>
          <p14:tracePt t="14114" x="7791450" y="3224213"/>
          <p14:tracePt t="14129" x="7791450" y="3232150"/>
          <p14:tracePt t="14150" x="7791450" y="3240088"/>
          <p14:tracePt t="14156" x="7775575" y="3248025"/>
          <p14:tracePt t="14171" x="7767638" y="3248025"/>
          <p14:tracePt t="14186" x="7751763" y="3263900"/>
          <p14:tracePt t="14203" x="7743825" y="3271838"/>
          <p14:tracePt t="14221" x="7721600" y="3287713"/>
          <p14:tracePt t="14236" x="7713663" y="3295650"/>
          <p14:tracePt t="14253" x="7697788" y="3303588"/>
          <p14:tracePt t="14270" x="7689850" y="3303588"/>
          <p14:tracePt t="14286" x="7681913" y="3303588"/>
          <p14:tracePt t="14307" x="7673975" y="3303588"/>
          <p14:tracePt t="14321" x="7666038" y="3303588"/>
          <p14:tracePt t="14343" x="7658100" y="3303588"/>
          <p14:tracePt t="14357" x="7642225" y="3303588"/>
          <p14:tracePt t="14370" x="7634288" y="3303588"/>
          <p14:tracePt t="14386" x="7626350" y="3303588"/>
          <p14:tracePt t="14403" x="7610475" y="3303588"/>
          <p14:tracePt t="14420" x="7594600" y="3295650"/>
          <p14:tracePt t="14436" x="7586663" y="3287713"/>
          <p14:tracePt t="14453" x="7570788" y="3271838"/>
          <p14:tracePt t="14470" x="7548563" y="3248025"/>
          <p14:tracePt t="14486" x="7532688" y="3200400"/>
          <p14:tracePt t="14502" x="7524750" y="3154363"/>
          <p14:tracePt t="14521" x="7508875" y="3090863"/>
          <p14:tracePt t="14536" x="7500938" y="3043238"/>
          <p14:tracePt t="14553" x="7493000" y="3011488"/>
          <p14:tracePt t="14570" x="7485063" y="2989263"/>
          <p14:tracePt t="14586" x="7477125" y="2957513"/>
          <p14:tracePt t="14603" x="7477125" y="2941638"/>
          <p14:tracePt t="14620" x="7477125" y="2878138"/>
          <p14:tracePt t="14639" x="7477125" y="2846388"/>
          <p14:tracePt t="14643" x="7477125" y="2816225"/>
          <p14:tracePt t="14655" x="7477125" y="2808288"/>
          <p14:tracePt t="14658" x="7477125" y="2776538"/>
          <p14:tracePt t="14670" x="7477125" y="2752725"/>
          <p14:tracePt t="14686" x="7477125" y="2736850"/>
          <p14:tracePt t="14702" x="7477125" y="2713038"/>
          <p14:tracePt t="14720" x="7477125" y="2673350"/>
          <p14:tracePt t="14735" x="7477125" y="2643188"/>
          <p14:tracePt t="14753" x="7485063" y="2619375"/>
          <p14:tracePt t="14772" x="7500938" y="2603500"/>
          <p14:tracePt t="14790" x="7508875" y="2579688"/>
          <p14:tracePt t="14795" x="7516813" y="2571750"/>
          <p14:tracePt t="14804" x="7516813" y="2563813"/>
          <p14:tracePt t="14807" x="7524750" y="2555875"/>
          <p14:tracePt t="14821" x="7532688" y="2547938"/>
          <p14:tracePt t="14839" x="7540625" y="2540000"/>
          <p14:tracePt t="14864" x="7548563" y="2532063"/>
          <p14:tracePt t="15113" x="7564438" y="2532063"/>
          <p14:tracePt t="15143" x="7570788" y="2532063"/>
          <p14:tracePt t="15149" x="7578725" y="2532063"/>
          <p14:tracePt t="15157" x="7586663" y="2532063"/>
          <p14:tracePt t="15185" x="7594600" y="2532063"/>
          <p14:tracePt t="15191" x="7602538" y="2532063"/>
          <p14:tracePt t="15206" x="7610475" y="2532063"/>
          <p14:tracePt t="15218" x="7618413" y="2532063"/>
          <p14:tracePt t="15220" x="7626350" y="2532063"/>
          <p14:tracePt t="15235" x="7642225" y="2532063"/>
          <p14:tracePt t="15252" x="7650163" y="2532063"/>
          <p14:tracePt t="15269" x="7666038" y="2532063"/>
          <p14:tracePt t="15271" x="7673975" y="2532063"/>
          <p14:tracePt t="15285" x="7681913" y="2532063"/>
          <p14:tracePt t="15356" x="7689850" y="2540000"/>
          <p14:tracePt t="15370" x="7697788" y="2540000"/>
          <p14:tracePt t="15378" x="7697788" y="2555875"/>
          <p14:tracePt t="15387" x="7697788" y="2563813"/>
          <p14:tracePt t="15405" x="7713663" y="2579688"/>
          <p14:tracePt t="15408" x="7713663" y="2595563"/>
          <p14:tracePt t="15418" x="7713663" y="2611438"/>
          <p14:tracePt t="15420" x="7721600" y="2627313"/>
          <p14:tracePt t="15438" x="7729538" y="2657475"/>
          <p14:tracePt t="15453" x="7729538" y="2697163"/>
          <p14:tracePt t="15468" x="7729538" y="2728913"/>
          <p14:tracePt t="15470" x="7735888" y="2752725"/>
          <p14:tracePt t="15485" x="7735888" y="2776538"/>
          <p14:tracePt t="15501" x="7743825" y="2800350"/>
          <p14:tracePt t="15518" x="7743825" y="2838450"/>
          <p14:tracePt t="15520" x="7743825" y="2854325"/>
          <p14:tracePt t="15535" x="7743825" y="2901950"/>
          <p14:tracePt t="15551" x="7743825" y="2917825"/>
          <p14:tracePt t="15570" x="7743825" y="2941638"/>
          <p14:tracePt t="15585" x="7743825" y="2957513"/>
          <p14:tracePt t="15602" x="7743825" y="2981325"/>
          <p14:tracePt t="15618" x="7743825" y="3003550"/>
          <p14:tracePt t="15620" x="7743825" y="3011488"/>
          <p14:tracePt t="15635" x="7743825" y="3027363"/>
          <p14:tracePt t="15651" x="7743825" y="3043238"/>
          <p14:tracePt t="15668" x="7743825" y="3051175"/>
          <p14:tracePt t="15671" x="7743825" y="3059113"/>
          <p14:tracePt t="15685" x="7743825" y="3067050"/>
          <p14:tracePt t="15701" x="7743825" y="3082925"/>
          <p14:tracePt t="15727" x="7743825" y="3098800"/>
          <p14:tracePt t="15892" x="7743825" y="3106738"/>
          <p14:tracePt t="15908" x="7743825" y="3114675"/>
          <p14:tracePt t="15929" x="7743825" y="3122613"/>
          <p14:tracePt t="15936" x="7735888" y="3130550"/>
          <p14:tracePt t="15950" x="7729538" y="3146425"/>
          <p14:tracePt t="15968" x="7713663" y="3154363"/>
          <p14:tracePt t="15970" x="7697788" y="3162300"/>
          <p14:tracePt t="15984" x="7666038" y="3208338"/>
          <p14:tracePt t="16001" x="7594600" y="3255963"/>
          <p14:tracePt t="16018" x="7508875" y="3327400"/>
          <p14:tracePt t="16020" x="7469188" y="3357563"/>
          <p14:tracePt t="16034" x="7375525" y="3436938"/>
          <p14:tracePt t="16051" x="7288213" y="3492500"/>
          <p14:tracePt t="16070" x="7067550" y="3578225"/>
          <p14:tracePt t="16084" x="6934200" y="3602038"/>
          <p14:tracePt t="16102" x="6832600" y="3641725"/>
          <p14:tracePt t="16118" x="6761163" y="3657600"/>
          <p14:tracePt t="16119" x="6731000" y="3657600"/>
          <p14:tracePt t="16135" x="6659563" y="3673475"/>
          <p14:tracePt t="16395" x="6627813" y="3681413"/>
          <p14:tracePt t="16398" x="6596063" y="3695700"/>
          <p14:tracePt t="16405" x="6550025" y="3719513"/>
          <p14:tracePt t="16417" x="6462713" y="3751263"/>
          <p14:tracePt t="16420" x="6392863" y="3775075"/>
          <p14:tracePt t="16433" x="6289675" y="3806825"/>
          <p14:tracePt t="16450" x="6156325" y="3838575"/>
          <p14:tracePt t="16467" x="5897563" y="3932238"/>
          <p14:tracePt t="16469" x="5754688" y="3956050"/>
          <p14:tracePt t="16484" x="5527675" y="4019550"/>
          <p14:tracePt t="16500" x="5432425" y="4065588"/>
          <p14:tracePt t="16517" x="5322888" y="4081463"/>
          <p14:tracePt t="16519" x="5251450" y="4097338"/>
          <p14:tracePt t="16533" x="5237163" y="4113213"/>
          <p14:tracePt t="16747" x="5189538" y="4144963"/>
          <p14:tracePt t="16754" x="5070475" y="4192588"/>
          <p14:tracePt t="16766" x="5016500" y="4238625"/>
          <p14:tracePt t="16783" x="4710113" y="4387850"/>
          <p14:tracePt t="16799" x="4433888" y="4506913"/>
          <p14:tracePt t="16816" x="4143375" y="4608513"/>
          <p14:tracePt t="16833" x="3954463" y="4687888"/>
          <p14:tracePt t="16850" x="3844925" y="4757738"/>
          <p14:tracePt t="16866" x="3741738" y="4845050"/>
          <p14:tracePt t="16868" x="3671888" y="4891088"/>
          <p14:tracePt t="16883" x="3640138" y="4946650"/>
          <p14:tracePt t="16899" x="3570288" y="5018088"/>
          <p14:tracePt t="16916" x="3562350" y="5026025"/>
          <p14:tracePt t="17227" x="3554413" y="5026025"/>
          <p14:tracePt t="17233" x="3530600" y="5033963"/>
          <p14:tracePt t="17240" x="3514725" y="5041900"/>
          <p14:tracePt t="17250" x="3475038" y="5057775"/>
          <p14:tracePt t="17266" x="3381375" y="5119688"/>
          <p14:tracePt t="17269" x="3309938" y="5167313"/>
          <p14:tracePt t="17285" x="3208338" y="5191125"/>
          <p14:tracePt t="17300" x="3144838" y="5207000"/>
          <p14:tracePt t="17316" x="3121025" y="5222875"/>
          <p14:tracePt t="17333" x="3113088" y="5222875"/>
          <p14:tracePt t="17354" x="3081338" y="5229225"/>
          <p14:tracePt t="17368" x="3074988" y="5229225"/>
          <p14:tracePt t="17385" x="3059113" y="5245100"/>
          <p14:tracePt t="17402" x="3051175" y="5253038"/>
          <p14:tracePt t="17404" x="3043238" y="5253038"/>
          <p14:tracePt t="17498" x="3035300" y="5253038"/>
          <p14:tracePt t="17505" x="3027363" y="5253038"/>
          <p14:tracePt t="18126" x="3019425" y="5253038"/>
          <p14:tracePt t="18175" x="3011488" y="5253038"/>
          <p14:tracePt t="18197" x="3003550" y="5253038"/>
          <p14:tracePt t="18204" x="2979738" y="5268913"/>
          <p14:tracePt t="18214" x="2971800" y="5268913"/>
          <p14:tracePt t="18235" x="2955925" y="5276850"/>
          <p14:tracePt t="18253" x="2940050" y="5276850"/>
          <p14:tracePt t="18259" x="2932113" y="5276850"/>
          <p14:tracePt t="18262" x="2916238" y="5284788"/>
          <p14:tracePt t="18268" x="2909888" y="5284788"/>
          <p14:tracePt t="18282" x="2901950" y="5284788"/>
          <p14:tracePt t="18298" x="2886075" y="5292725"/>
          <p14:tracePt t="18314" x="2870200" y="5308600"/>
          <p14:tracePt t="18331" x="2830513" y="5324475"/>
          <p14:tracePt t="18348" x="2806700" y="5332413"/>
          <p14:tracePt t="18364" x="2790825" y="5332413"/>
          <p14:tracePt t="18691" x="2767013" y="5332413"/>
          <p14:tracePt t="18697" x="2728913" y="5340350"/>
          <p14:tracePt t="18703" x="2689225" y="5348288"/>
          <p14:tracePt t="18714" x="2641600" y="5372100"/>
          <p14:tracePt t="18733" x="2500313" y="5402263"/>
          <p14:tracePt t="18747" x="2428875" y="5418138"/>
          <p14:tracePt t="18764" x="2359025" y="5426075"/>
          <p14:tracePt t="18781" x="2327275" y="5434013"/>
          <p14:tracePt t="18832" x="2319338" y="5434013"/>
          <p14:tracePt t="18855" x="2311400" y="5434013"/>
          <p14:tracePt t="18862" x="2303463" y="5434013"/>
          <p14:tracePt t="18868" x="2287588" y="5434013"/>
          <p14:tracePt t="18881" x="2271713" y="5434013"/>
          <p14:tracePt t="18897" x="2247900" y="5434013"/>
          <p14:tracePt t="18918" x="2241550" y="5434013"/>
          <p14:tracePt t="18932" x="2233613" y="5434013"/>
          <p14:tracePt t="18947" x="2225675" y="5426075"/>
          <p14:tracePt t="18964" x="2201863" y="5418138"/>
          <p14:tracePt t="18982" x="2193925" y="5410200"/>
          <p14:tracePt t="18997" x="2185988" y="5395913"/>
          <p14:tracePt t="19013" x="2185988" y="5380038"/>
          <p14:tracePt t="19032" x="2178050" y="5380038"/>
          <p14:tracePt t="19055" x="2178050" y="5372100"/>
          <p14:tracePt t="19076" x="2170113" y="5364163"/>
          <p14:tracePt t="19089" x="2162175" y="5348288"/>
          <p14:tracePt t="19097" x="2162175" y="5340350"/>
          <p14:tracePt t="19113" x="2162175" y="5316538"/>
          <p14:tracePt t="19132" x="2154238" y="5276850"/>
          <p14:tracePt t="19148" x="2154238" y="5245100"/>
          <p14:tracePt t="19163" x="2154238" y="5237163"/>
          <p14:tracePt t="19181" x="2146300" y="5207000"/>
          <p14:tracePt t="19197" x="2146300" y="5191125"/>
          <p14:tracePt t="19214" x="2146300" y="5183188"/>
          <p14:tracePt t="19231" x="2146300" y="5151438"/>
          <p14:tracePt t="19247" x="2146300" y="5111750"/>
          <p14:tracePt t="19263" x="2146300" y="5080000"/>
          <p14:tracePt t="19281" x="2146300" y="5049838"/>
          <p14:tracePt t="19296" x="2146300" y="5026025"/>
          <p14:tracePt t="19314" x="2146300" y="5018088"/>
          <p14:tracePt t="19331" x="2154238" y="5002213"/>
          <p14:tracePt t="19347" x="2162175" y="5002213"/>
          <p14:tracePt t="19447" x="2170113" y="4994275"/>
          <p14:tracePt t="19454" x="2178050" y="4986338"/>
          <p14:tracePt t="19468" x="2185988" y="4962525"/>
          <p14:tracePt t="19481" x="2225675" y="4938713"/>
          <p14:tracePt t="19497" x="2255838" y="4914900"/>
          <p14:tracePt t="19514" x="2287588" y="4899025"/>
          <p14:tracePt t="19516" x="2311400" y="4884738"/>
          <p14:tracePt t="19532" x="2335213" y="4852988"/>
          <p14:tracePt t="19547" x="2366963" y="4829175"/>
          <p14:tracePt t="19564" x="2428875" y="4789488"/>
          <p14:tracePt t="19581" x="2492375" y="4765675"/>
          <p14:tracePt t="19598" x="2524125" y="4749800"/>
          <p14:tracePt t="19617" x="2532063" y="4741863"/>
          <p14:tracePt t="19619" x="2540000" y="4741863"/>
          <p14:tracePt t="19631" x="2563813" y="4733925"/>
          <p14:tracePt t="19647" x="2571750" y="4733925"/>
          <p14:tracePt t="19664" x="2586038" y="4733925"/>
          <p14:tracePt t="19681" x="2601913" y="4718050"/>
          <p14:tracePt t="19696" x="2609850" y="4718050"/>
          <p14:tracePt t="19931" x="2641600" y="4656138"/>
          <p14:tracePt t="19938" x="2649538" y="4640263"/>
          <p14:tracePt t="19946" x="2705100" y="4560888"/>
          <p14:tracePt t="19962" x="2790825" y="4451350"/>
          <p14:tracePt t="19980" x="2916238" y="4333875"/>
          <p14:tracePt t="19996" x="3074988" y="4238625"/>
          <p14:tracePt t="20012" x="3246438" y="4176713"/>
          <p14:tracePt t="20031" x="3389313" y="4168775"/>
          <p14:tracePt t="20045" x="3443288" y="4160838"/>
          <p14:tracePt t="20062" x="3475038" y="4160838"/>
          <p14:tracePt t="20079" x="3490913" y="4160838"/>
          <p14:tracePt t="20081" x="3514725" y="4160838"/>
          <p14:tracePt t="20095" x="3570288" y="4160838"/>
          <p14:tracePt t="20112" x="3616325" y="4160838"/>
          <p14:tracePt t="20129" x="3687763" y="4168775"/>
          <p14:tracePt t="20131" x="3711575" y="4176713"/>
          <p14:tracePt t="20146" x="3757613" y="4184650"/>
          <p14:tracePt t="20162" x="3797300" y="4192588"/>
          <p14:tracePt t="20180" x="3821113" y="4200525"/>
          <p14:tracePt t="20196" x="3829050" y="4200525"/>
          <p14:tracePt t="20216" x="3836988" y="4200525"/>
          <p14:tracePt t="20231" x="3844925" y="4200525"/>
          <p14:tracePt t="20246" x="3852863" y="4206875"/>
          <p14:tracePt t="20263" x="3860800" y="4206875"/>
          <p14:tracePt t="20281" x="3876675" y="4214813"/>
          <p14:tracePt t="20295" x="3900488" y="4214813"/>
          <p14:tracePt t="20314" x="3930650" y="4230688"/>
          <p14:tracePt t="20316" x="3938588" y="4230688"/>
          <p14:tracePt t="20328" x="3946525" y="4238625"/>
          <p14:tracePt t="20330" x="3962400" y="4246563"/>
          <p14:tracePt t="20346" x="3986213" y="4254500"/>
          <p14:tracePt t="20362" x="3994150" y="4262438"/>
          <p14:tracePt t="20379" x="4017963" y="4270375"/>
          <p14:tracePt t="20381" x="4033838" y="4278313"/>
          <p14:tracePt t="20396" x="4049713" y="4286250"/>
          <p14:tracePt t="20412" x="4065588" y="4294188"/>
          <p14:tracePt t="20429" x="4073525" y="4302125"/>
          <p14:tracePt t="20431" x="4087813" y="4302125"/>
          <p14:tracePt t="20445" x="4095750" y="4302125"/>
          <p14:tracePt t="20711" x="4127500" y="4302125"/>
          <p14:tracePt t="20717" x="4151313" y="4302125"/>
          <p14:tracePt t="20729" x="4198938" y="4302125"/>
          <p14:tracePt t="20730" x="4244975" y="4302125"/>
          <p14:tracePt t="20745" x="4348163" y="4302125"/>
          <p14:tracePt t="20761" x="4449763" y="4333875"/>
          <p14:tracePt t="20779" x="4622800" y="4333875"/>
          <p14:tracePt t="20795" x="4803775" y="4357688"/>
          <p14:tracePt t="20811" x="4976813" y="4357688"/>
          <p14:tracePt t="20828" x="5064125" y="4379913"/>
          <p14:tracePt t="20830" x="5078413" y="4379913"/>
          <p14:tracePt t="20845" x="5118100" y="4387850"/>
          <p14:tracePt t="20861" x="5141913" y="4387850"/>
          <p14:tracePt t="20878" x="5173663" y="4395788"/>
          <p14:tracePt t="20880" x="5197475" y="4411663"/>
          <p14:tracePt t="20895" x="5251450" y="4419600"/>
          <p14:tracePt t="20911" x="5299075" y="4427538"/>
          <p14:tracePt t="20928" x="5338763" y="4427538"/>
          <p14:tracePt t="20930" x="5362575" y="4427538"/>
          <p14:tracePt t="20944" x="5370513" y="4427538"/>
          <p14:tracePt t="21188" x="5378450" y="4427538"/>
          <p14:tracePt t="21194" x="5394325" y="4427538"/>
          <p14:tracePt t="21202" x="5416550" y="4427538"/>
          <p14:tracePt t="21212" x="5424488" y="4427538"/>
          <p14:tracePt t="21230" x="5495925" y="4427538"/>
          <p14:tracePt t="21245" x="5613400" y="4435475"/>
          <p14:tracePt t="21262" x="5724525" y="4435475"/>
          <p14:tracePt t="21278" x="5810250" y="4443413"/>
          <p14:tracePt t="21280" x="5834063" y="4451350"/>
          <p14:tracePt t="21294" x="5873750" y="4483100"/>
          <p14:tracePt t="21311" x="5927725" y="4506913"/>
          <p14:tracePt t="21327" x="5991225" y="4514850"/>
          <p14:tracePt t="21330" x="6007100" y="4514850"/>
          <p14:tracePt t="21344" x="6069013" y="4530725"/>
          <p14:tracePt t="21361" x="6140450" y="4552950"/>
          <p14:tracePt t="21378" x="6203950" y="4576763"/>
          <p14:tracePt t="21380" x="6219825" y="4584700"/>
          <p14:tracePt t="21394" x="6249988" y="4592638"/>
          <p14:tracePt t="21412" x="6265863" y="4592638"/>
          <p14:tracePt t="21767" x="6321425" y="4576763"/>
          <p14:tracePt t="21773" x="6376988" y="4568825"/>
          <p14:tracePt t="21780" x="6462713" y="4514850"/>
          <p14:tracePt t="21795" x="6611938" y="4435475"/>
          <p14:tracePt t="21809" x="6683375" y="4365625"/>
          <p14:tracePt t="21827" x="6737350" y="4278313"/>
          <p14:tracePt t="21828" x="6737350" y="4270375"/>
          <p14:tracePt t="21845" x="6769100" y="4230688"/>
          <p14:tracePt t="21862" x="6816725" y="4192588"/>
          <p14:tracePt t="21867" x="6856413" y="4160838"/>
          <p14:tracePt t="21878" x="6880225" y="4144963"/>
          <p14:tracePt t="21881" x="6918325" y="4121150"/>
          <p14:tracePt t="21894" x="6981825" y="4105275"/>
          <p14:tracePt t="21910" x="7037388" y="4089400"/>
          <p14:tracePt t="21927" x="7083425" y="4081463"/>
          <p14:tracePt t="21945" x="7146925" y="4073525"/>
          <p14:tracePt t="21960" x="7162800" y="4073525"/>
          <p14:tracePt t="22167" x="7170738" y="4057650"/>
          <p14:tracePt t="22172" x="7218363" y="4019550"/>
          <p14:tracePt t="22180" x="7272338" y="3956050"/>
          <p14:tracePt t="22194" x="7429500" y="3806825"/>
          <p14:tracePt t="22210" x="7532688" y="3743325"/>
          <p14:tracePt t="22228" x="7666038" y="3641725"/>
          <p14:tracePt t="22244" x="7807325" y="3570288"/>
          <p14:tracePt t="22261" x="7956550" y="3522663"/>
          <p14:tracePt t="22276" x="8169275" y="3436938"/>
          <p14:tracePt t="22295" x="8334375" y="3373438"/>
          <p14:tracePt t="22311" x="8366125" y="3365500"/>
          <p14:tracePt t="22327" x="8374063" y="3365500"/>
          <p14:tracePt t="22329" x="8382000" y="3365500"/>
          <p14:tracePt t="22558" x="8389938" y="3365500"/>
          <p14:tracePt t="22565" x="8412163" y="3357563"/>
          <p14:tracePt t="22578" x="8443913" y="3343275"/>
          <p14:tracePt t="22593" x="8459788" y="3343275"/>
          <p14:tracePt t="22609" x="8467725" y="3343275"/>
          <p14:tracePt t="22626" x="8499475" y="3343275"/>
          <p14:tracePt t="22642" x="8555038" y="3343275"/>
          <p14:tracePt t="22659" x="8593138" y="3343275"/>
          <p14:tracePt t="22676" x="8648700" y="3343275"/>
          <p14:tracePt t="22694" x="8696325" y="3343275"/>
          <p14:tracePt t="22710" x="8704263" y="3343275"/>
          <p14:tracePt t="22858" x="8712200" y="3357563"/>
          <p14:tracePt t="22881" x="8712200" y="3373438"/>
          <p14:tracePt t="22887" x="8712200" y="3381375"/>
          <p14:tracePt t="22893" x="8712200" y="3397250"/>
          <p14:tracePt t="22909" x="8712200" y="3413125"/>
          <p14:tracePt t="22925" x="8712200" y="3421063"/>
          <p14:tracePt t="22965" x="8712200" y="3429000"/>
          <p14:tracePt t="22971" x="8704263" y="3444875"/>
          <p14:tracePt t="22978" x="8680450" y="3460750"/>
          <p14:tracePt t="22993" x="8656638" y="3476625"/>
          <p14:tracePt t="23010" x="8624888" y="3492500"/>
          <p14:tracePt t="23026" x="8616950" y="3500438"/>
          <p14:tracePt t="23044" x="8593138" y="3514725"/>
          <p14:tracePt t="23059" x="8585200" y="3514725"/>
          <p14:tracePt t="23079" x="8577263" y="3522663"/>
          <p14:tracePt t="23114" x="8569325" y="3522663"/>
          <p14:tracePt t="23143" x="8561388" y="3522663"/>
          <p14:tracePt t="23187" x="8555038" y="3522663"/>
          <p14:tracePt t="23207" x="8547100" y="3522663"/>
          <p14:tracePt t="23214" x="8531225" y="3522663"/>
          <p14:tracePt t="23227" x="8523288" y="3522663"/>
          <p14:tracePt t="23244" x="8507413" y="3522663"/>
          <p14:tracePt t="23300" x="8499475" y="3530600"/>
          <p14:tracePt t="23307" x="8491538" y="3530600"/>
          <p14:tracePt t="23336" x="8483600" y="3530600"/>
          <p14:tracePt t="23342" x="8475663" y="3530600"/>
          <p14:tracePt t="23494" x="8467725" y="3538538"/>
          <p14:tracePt t="23499" x="8459788" y="3554413"/>
          <p14:tracePt t="23508" x="8459788" y="3562350"/>
          <p14:tracePt t="23525" x="8459788" y="3570288"/>
          <p14:tracePt t="23543" x="8435975" y="3602038"/>
          <p14:tracePt t="23558" x="8428038" y="3633788"/>
          <p14:tracePt t="23575" x="8412163" y="3657600"/>
          <p14:tracePt t="23591" x="8396288" y="3673475"/>
          <p14:tracePt t="23593" x="8396288" y="3681413"/>
          <p14:tracePt t="23608" x="8389938" y="3687763"/>
          <p14:tracePt t="23625" x="8382000" y="3703638"/>
          <p14:tracePt t="23642" x="8374063" y="3727450"/>
          <p14:tracePt t="23659" x="8358188" y="3751263"/>
          <p14:tracePt t="23675" x="8350250" y="3775075"/>
          <p14:tracePt t="23692" x="8342313" y="3775075"/>
          <p14:tracePt t="23707" x="8318500" y="3814763"/>
          <p14:tracePt t="23778" x="8318500" y="3822700"/>
          <p14:tracePt t="23786" x="8310563" y="3822700"/>
          <p14:tracePt t="23792" x="8286750" y="3846513"/>
          <p14:tracePt t="23815" x="8278813" y="3854450"/>
          <p14:tracePt t="23825" x="8255000" y="3860800"/>
          <p14:tracePt t="23842" x="8231188" y="3868738"/>
          <p14:tracePt t="23858" x="8216900" y="3876675"/>
          <p14:tracePt t="23875" x="8208963" y="3884613"/>
          <p14:tracePt t="24012" x="8201025" y="3884613"/>
          <p14:tracePt t="24027" x="8193088" y="3884613"/>
          <p14:tracePt t="24057" x="8185150" y="3884613"/>
          <p14:tracePt t="24063" x="8177213" y="3884613"/>
          <p14:tracePt t="24074" x="8169275" y="3884613"/>
          <p14:tracePt t="24091" x="8161338" y="3884613"/>
          <p14:tracePt t="24093" x="8153400" y="3884613"/>
          <p14:tracePt t="24107" x="8145463" y="3884613"/>
          <p14:tracePt t="24124" x="8129588" y="3884613"/>
          <p14:tracePt t="24141" x="8121650" y="3876675"/>
          <p14:tracePt t="24157" x="8113713" y="3868738"/>
          <p14:tracePt t="24185" x="8105775" y="3860800"/>
          <p14:tracePt t="24191" x="8097838" y="3860800"/>
          <p14:tracePt t="24207" x="8089900" y="3854450"/>
          <p14:tracePt t="24226" x="8074025" y="3838575"/>
          <p14:tracePt t="24228" x="8066088" y="3830638"/>
          <p14:tracePt t="24241" x="8059738" y="3822700"/>
          <p14:tracePt t="24260" x="8059738" y="3814763"/>
          <p14:tracePt t="24279" x="8051800" y="3806825"/>
          <p14:tracePt t="24291" x="8043863" y="3798888"/>
          <p14:tracePt t="24307" x="8035925" y="3790950"/>
          <p14:tracePt t="24324" x="8020050" y="3775075"/>
          <p14:tracePt t="24342" x="8004175" y="3751263"/>
          <p14:tracePt t="24358" x="8004175" y="3743325"/>
          <p14:tracePt t="24373" x="7996238" y="3743325"/>
          <p14:tracePt t="24390" x="7988300" y="3727450"/>
          <p14:tracePt t="24392" x="7980363" y="3727450"/>
          <p14:tracePt t="24409" x="7964488" y="3687763"/>
          <p14:tracePt t="24425" x="7948613" y="3665538"/>
          <p14:tracePt t="24428" x="7948613" y="3641725"/>
          <p14:tracePt t="24441" x="7940675" y="3625850"/>
          <p14:tracePt t="24443" x="7940675" y="3609975"/>
          <p14:tracePt t="24457" x="7924800" y="3554413"/>
          <p14:tracePt t="24473" x="7916863" y="3538538"/>
          <p14:tracePt t="24490" x="7916863" y="3530600"/>
          <p14:tracePt t="24492" x="7916863" y="3522663"/>
          <p14:tracePt t="24508" x="7916863" y="3500438"/>
          <p14:tracePt t="24524" x="7908925" y="3484563"/>
          <p14:tracePt t="24542" x="7908925" y="3452813"/>
          <p14:tracePt t="24557" x="7908925" y="3436938"/>
          <p14:tracePt t="24573" x="7924800" y="3389313"/>
          <p14:tracePt t="24590" x="7932738" y="3373438"/>
          <p14:tracePt t="24650" x="7940675" y="3373438"/>
          <p14:tracePt t="24664" x="7940675" y="3357563"/>
          <p14:tracePt t="24677" x="7940675" y="3349625"/>
          <p14:tracePt t="24684" x="7940675" y="3343275"/>
          <p14:tracePt t="24692" x="7948613" y="3335338"/>
          <p14:tracePt t="24706" x="7956550" y="3327400"/>
          <p14:tracePt t="24723" x="7956550" y="3311525"/>
          <p14:tracePt t="24740" x="7956550" y="3287713"/>
          <p14:tracePt t="24757" x="7956550" y="3271838"/>
          <p14:tracePt t="24774" x="7956550" y="3263900"/>
          <p14:tracePt t="24813" x="7956550" y="3255963"/>
          <p14:tracePt t="24842" x="7956550" y="3248025"/>
          <p14:tracePt t="24878" x="7956550" y="3240088"/>
          <p14:tracePt t="24913" x="7964488" y="3240088"/>
          <p14:tracePt t="24935" x="7980363" y="3240088"/>
          <p14:tracePt t="24942" x="7988300" y="3240088"/>
          <p14:tracePt t="24948" x="7996238" y="3240088"/>
          <p14:tracePt t="24956" x="8012113" y="3240088"/>
          <p14:tracePt t="24973" x="8027988" y="3240088"/>
          <p14:tracePt t="24991" x="8051800" y="3240088"/>
          <p14:tracePt t="25007" x="8074025" y="3255963"/>
          <p14:tracePt t="25022" x="8081963" y="3255963"/>
          <p14:tracePt t="25041" x="8105775" y="3279775"/>
          <p14:tracePt t="25056" x="8121650" y="3295650"/>
          <p14:tracePt t="25073" x="8137525" y="3311525"/>
          <p14:tracePt t="25090" x="8137525" y="3327400"/>
          <p14:tracePt t="25091" x="8145463" y="3343275"/>
          <p14:tracePt t="25107" x="8153400" y="3357563"/>
          <p14:tracePt t="25122" x="8153400" y="3365500"/>
          <p14:tracePt t="25139" x="8161338" y="3373438"/>
          <p14:tracePt t="25141" x="8169275" y="3389313"/>
          <p14:tracePt t="25156" x="8177213" y="3405188"/>
          <p14:tracePt t="25172" x="8185150" y="3429000"/>
          <p14:tracePt t="25189" x="8193088" y="3444875"/>
          <p14:tracePt t="25192" x="8201025" y="3452813"/>
          <p14:tracePt t="25206" x="8201025" y="3484563"/>
          <p14:tracePt t="25223" x="8208963" y="3508375"/>
          <p14:tracePt t="25242" x="8216900" y="3546475"/>
          <p14:tracePt t="25256" x="8216900" y="3578225"/>
          <p14:tracePt t="25272" x="8216900" y="3625850"/>
          <p14:tracePt t="25290" x="8216900" y="3673475"/>
          <p14:tracePt t="25292" x="8216900" y="3687763"/>
          <p14:tracePt t="25309" x="8216900" y="3719513"/>
          <p14:tracePt t="25324" x="8216900" y="3759200"/>
          <p14:tracePt t="25340" x="8216900" y="3814763"/>
          <p14:tracePt t="25341" x="8216900" y="3838575"/>
          <p14:tracePt t="25355" x="8216900" y="3908425"/>
          <p14:tracePt t="25372" x="8216900" y="3963988"/>
          <p14:tracePt t="25389" x="8216900" y="4033838"/>
          <p14:tracePt t="25391" x="8216900" y="4057650"/>
          <p14:tracePt t="25405" x="8216900" y="4081463"/>
          <p14:tracePt t="25422" x="8208963" y="4113213"/>
          <p14:tracePt t="25440" x="8208963" y="4129088"/>
          <p14:tracePt t="25441" x="8193088" y="4152900"/>
          <p14:tracePt t="25455" x="8169275" y="4192588"/>
          <p14:tracePt t="25472" x="8145463" y="4254500"/>
          <p14:tracePt t="25489" x="8129588" y="4294188"/>
          <p14:tracePt t="25491" x="8121650" y="4294188"/>
          <p14:tracePt t="25971" x="8121650" y="4302125"/>
          <p14:tracePt t="25979" x="8105775" y="4325938"/>
          <p14:tracePt t="26005" x="8105775" y="4341813"/>
          <p14:tracePt t="26011" x="8089900" y="4357688"/>
          <p14:tracePt t="26022" x="8089900" y="4365625"/>
          <p14:tracePt t="26048" x="8074025" y="4379913"/>
          <p14:tracePt t="26055" x="8066088" y="4403725"/>
          <p14:tracePt t="26072" x="8059738" y="4411663"/>
          <p14:tracePt t="26090" x="8035925" y="4443413"/>
          <p14:tracePt t="26091" x="8027988" y="4459288"/>
          <p14:tracePt t="26105" x="8020050" y="4459288"/>
          <p14:tracePt t="26122" x="8012113" y="4467225"/>
          <p14:tracePt t="26138" x="7964488" y="4514850"/>
          <p14:tracePt t="26162" x="7956550" y="4522788"/>
          <p14:tracePt t="26184" x="7948613" y="4522788"/>
          <p14:tracePt t="26190" x="7916863" y="4538663"/>
          <p14:tracePt t="26205" x="7900988" y="4560888"/>
          <p14:tracePt t="26221" x="7894638" y="4560888"/>
          <p14:tracePt t="26238" x="7886700" y="4560888"/>
          <p14:tracePt t="26254" x="7839075" y="4584700"/>
          <p14:tracePt t="26277" x="7831138" y="4584700"/>
          <p14:tracePt t="26290" x="7807325" y="4592638"/>
          <p14:tracePt t="26304" x="7775575" y="4592638"/>
          <p14:tracePt t="26321" x="7759700" y="4592638"/>
          <p14:tracePt t="26338" x="7713663" y="4592638"/>
          <p14:tracePt t="26340" x="7705725" y="4592638"/>
          <p14:tracePt t="26354" x="7666038" y="4592638"/>
          <p14:tracePt t="26371" x="7642225" y="4592638"/>
          <p14:tracePt t="26388" x="7618413" y="4592638"/>
          <p14:tracePt t="26390" x="7610475" y="4592638"/>
          <p14:tracePt t="26405" x="7586663" y="4584700"/>
          <p14:tracePt t="26422" x="7570788" y="4584700"/>
          <p14:tracePt t="26438" x="7556500" y="4560888"/>
          <p14:tracePt t="26440" x="7540625" y="4560888"/>
          <p14:tracePt t="26455" x="7532688" y="4538663"/>
          <p14:tracePt t="26472" x="7508875" y="4506913"/>
          <p14:tracePt t="26488" x="7508875" y="4498975"/>
          <p14:tracePt t="26504" x="7508875" y="4491038"/>
          <p14:tracePt t="27048" x="7500938" y="4467225"/>
          <p14:tracePt t="27054" x="7477125" y="4403725"/>
          <p14:tracePt t="27061" x="7469188" y="4333875"/>
          <p14:tracePt t="27070" x="7437438" y="4238625"/>
          <p14:tracePt t="27088" x="7421563" y="4105275"/>
          <p14:tracePt t="27090" x="7405688" y="4027488"/>
          <p14:tracePt t="27105" x="7383463" y="3743325"/>
          <p14:tracePt t="27120" x="7343775" y="3365500"/>
          <p14:tracePt t="27137" x="7327900" y="3162300"/>
          <p14:tracePt t="27139" x="7312025" y="3027363"/>
          <p14:tracePt t="27153" x="7288213" y="2713038"/>
          <p14:tracePt t="27170" x="7288213" y="2508250"/>
          <p14:tracePt t="27187" x="7288213" y="2422525"/>
          <p14:tracePt t="27189" x="7288213" y="2390775"/>
          <p14:tracePt t="27204" x="7288213" y="2374900"/>
          <p14:tracePt t="27220" x="7288213" y="2366963"/>
          <p14:tracePt t="27237" x="7296150" y="2351088"/>
          <p14:tracePt t="27239" x="7312025" y="2319338"/>
          <p14:tracePt t="27254" x="7319963" y="2319338"/>
          <p14:tracePt t="27270" x="7327900" y="2312988"/>
          <p14:tracePt t="27288" x="7343775" y="2297113"/>
          <p14:tracePt t="27290" x="7343775" y="2289175"/>
          <p14:tracePt t="27304" x="7351713" y="2281238"/>
          <p14:tracePt t="27320" x="7375525" y="2257425"/>
          <p14:tracePt t="27336" x="7397750" y="2249488"/>
          <p14:tracePt t="27354" x="7437438" y="2233613"/>
          <p14:tracePt t="27370" x="7485063" y="2233613"/>
          <p14:tracePt t="27386" x="7548563" y="2233613"/>
          <p14:tracePt t="27403" x="7634288" y="2241550"/>
          <p14:tracePt t="27420" x="7673975" y="2257425"/>
          <p14:tracePt t="27436" x="7721600" y="2273300"/>
          <p14:tracePt t="27454" x="7751763" y="2289175"/>
          <p14:tracePt t="27470" x="7791450" y="2312988"/>
          <p14:tracePt t="27486" x="7823200" y="2327275"/>
          <p14:tracePt t="27504" x="7847013" y="2351088"/>
          <p14:tracePt t="27520" x="7854950" y="2359025"/>
          <p14:tracePt t="27537" x="7862888" y="2374900"/>
          <p14:tracePt t="27539" x="7870825" y="2374900"/>
          <p14:tracePt t="27554" x="7886700" y="2390775"/>
          <p14:tracePt t="27570" x="7894638" y="2414588"/>
          <p14:tracePt t="27586" x="7916863" y="2446338"/>
          <p14:tracePt t="27603" x="7948613" y="2500313"/>
          <p14:tracePt t="27619" x="7956550" y="2524125"/>
          <p14:tracePt t="27636" x="7972425" y="2540000"/>
          <p14:tracePt t="27653" x="7996238" y="2611438"/>
          <p14:tracePt t="27669" x="8004175" y="2665413"/>
          <p14:tracePt t="27688" x="8027988" y="2736850"/>
          <p14:tracePt t="27691" x="8027988" y="2784475"/>
          <p14:tracePt t="27705" x="8035925" y="2901950"/>
          <p14:tracePt t="27721" x="8043863" y="3003550"/>
          <p14:tracePt t="27739" x="8043863" y="3122613"/>
          <p14:tracePt t="27754" x="8043863" y="3208338"/>
          <p14:tracePt t="27771" x="8043863" y="3311525"/>
          <p14:tracePt t="27786" x="8043863" y="3421063"/>
          <p14:tracePt t="27789" x="8035925" y="3500438"/>
          <p14:tracePt t="27804" x="8035925" y="3609975"/>
          <p14:tracePt t="27819" x="8035925" y="3665538"/>
          <p14:tracePt t="27837" x="8035925" y="3743325"/>
          <p14:tracePt t="27839" x="8035925" y="3783013"/>
          <p14:tracePt t="27854" x="8035925" y="3860800"/>
          <p14:tracePt t="27870" x="8020050" y="3995738"/>
          <p14:tracePt t="27891" x="8012113" y="4230688"/>
          <p14:tracePt t="27897" x="8012113" y="4262438"/>
          <p14:tracePt t="27904" x="8012113" y="4294188"/>
          <p14:tracePt t="27921" x="8012113" y="4333875"/>
          <p14:tracePt t="31116" x="8012113" y="4349750"/>
          <p14:tracePt t="31122" x="8012113" y="4357688"/>
          <p14:tracePt t="31132" x="7988300" y="4395788"/>
          <p14:tracePt t="31149" x="7964488" y="4467225"/>
          <p14:tracePt t="31151" x="7956550" y="4491038"/>
          <p14:tracePt t="31165" x="7940675" y="4514850"/>
          <p14:tracePt t="31215" x="7932738" y="4514850"/>
          <p14:tracePt t="31230" x="7924800" y="4530725"/>
          <p14:tracePt t="31237" x="7916863" y="4530725"/>
          <p14:tracePt t="31248" x="7916863" y="4538663"/>
          <p14:tracePt t="31272" x="7900988" y="4545013"/>
          <p14:tracePt t="31282" x="7900988" y="4552950"/>
          <p14:tracePt t="31301" x="7878763" y="4568825"/>
          <p14:tracePt t="35485" x="7886700" y="4568825"/>
          <p14:tracePt t="35498" x="7894638" y="4568825"/>
          <p14:tracePt t="35534" x="7900988" y="4568825"/>
          <p14:tracePt t="35540" x="7908925" y="4568825"/>
          <p14:tracePt t="35570" x="7916863" y="4568825"/>
          <p14:tracePt t="35576" x="7924800" y="4568825"/>
          <p14:tracePt t="35619" x="7932738" y="4568825"/>
          <p14:tracePt t="35641" x="7940675" y="4560888"/>
          <p14:tracePt t="35655" x="7948613" y="4560888"/>
          <p14:tracePt t="35684" x="7956550" y="4560888"/>
          <p14:tracePt t="35727" x="7964488" y="4552950"/>
          <p14:tracePt t="35770" x="7980363" y="4552950"/>
          <p14:tracePt t="35790" x="7988300" y="4545013"/>
          <p14:tracePt t="35804" x="8004175" y="4545013"/>
          <p14:tracePt t="35812" x="8012113" y="4545013"/>
          <p14:tracePt t="35826" x="8020050" y="4545013"/>
          <p14:tracePt t="35842" x="8027988" y="4538663"/>
          <p14:tracePt t="35859" x="8035925" y="4538663"/>
          <p14:tracePt t="35883" x="8043863" y="4538663"/>
          <p14:tracePt t="36071" x="8051800" y="4538663"/>
          <p14:tracePt t="47778" x="8043863" y="4538663"/>
          <p14:tracePt t="47782" x="8043863" y="4545013"/>
          <p14:tracePt t="47797" x="8035925" y="4545013"/>
          <p14:tracePt t="47811" x="8027988" y="4560888"/>
          <p14:tracePt t="47832" x="8020050" y="4560888"/>
          <p14:tracePt t="47854" x="8012113" y="4560888"/>
          <p14:tracePt t="47860" x="7996238" y="4568825"/>
          <p14:tracePt t="47953" x="7988300" y="4568825"/>
          <p14:tracePt t="48011" x="7980363" y="4568825"/>
          <p14:tracePt t="48018" x="7964488" y="4568825"/>
          <p14:tracePt t="48189" x="7956550" y="4568825"/>
          <p14:tracePt t="48196" x="7948613" y="4568825"/>
          <p14:tracePt t="48211" x="7940675" y="4568825"/>
          <p14:tracePt t="48597" x="7932738" y="4568825"/>
          <p14:tracePt t="48602" x="7908925" y="4568825"/>
          <p14:tracePt t="48610" x="7894638" y="4568825"/>
          <p14:tracePt t="48626" x="7870825" y="4568825"/>
          <p14:tracePt t="48643" x="7815263" y="4552950"/>
          <p14:tracePt t="48646" x="7799388" y="4545013"/>
          <p14:tracePt t="48660" x="7735888" y="4530725"/>
          <p14:tracePt t="48676" x="7705725" y="4506913"/>
          <p14:tracePt t="48693" x="7681913" y="4491038"/>
          <p14:tracePt t="48711" x="7650163" y="4451350"/>
          <p14:tracePt t="48727" x="7642225" y="4387850"/>
          <p14:tracePt t="48743" x="7618413" y="4333875"/>
          <p14:tracePt t="48745" x="7610475" y="4302125"/>
          <p14:tracePt t="48766" x="7594600" y="4254500"/>
          <p14:tracePt t="48779" x="7594600" y="4230688"/>
          <p14:tracePt t="48793" x="7594600" y="4222750"/>
          <p14:tracePt t="49111" x="7578725" y="4168775"/>
          <p14:tracePt t="49116" x="7570788" y="4144963"/>
          <p14:tracePt t="49125" x="7564438" y="4089400"/>
          <p14:tracePt t="49143" x="7540625" y="4003675"/>
          <p14:tracePt t="49145" x="7540625" y="3971925"/>
          <p14:tracePt t="49159" x="7532688" y="3892550"/>
          <p14:tracePt t="49175" x="7516813" y="3790950"/>
          <p14:tracePt t="49192" x="7508875" y="3665538"/>
          <p14:tracePt t="49210" x="7500938" y="3530600"/>
          <p14:tracePt t="49226" x="7500938" y="3484563"/>
          <p14:tracePt t="49242" x="7493000" y="3397250"/>
          <p14:tracePt t="49245" x="7493000" y="3335338"/>
          <p14:tracePt t="49260" x="7493000" y="3255963"/>
          <p14:tracePt t="49282" x="7493000" y="3154363"/>
          <p14:tracePt t="49296" x="7508875" y="3122613"/>
          <p14:tracePt t="49310" x="7508875" y="3090863"/>
          <p14:tracePt t="49331" x="7508875" y="3082925"/>
          <p14:tracePt t="49719" x="7508875" y="3067050"/>
          <p14:tracePt t="49724" x="7508875" y="3051175"/>
          <p14:tracePt t="49730" x="7508875" y="3011488"/>
          <p14:tracePt t="49741" x="7508875" y="2989263"/>
          <p14:tracePt t="49759" x="7508875" y="2949575"/>
          <p14:tracePt t="49775" x="7516813" y="2917825"/>
          <p14:tracePt t="49791" x="7516813" y="2870200"/>
          <p14:tracePt t="49808" x="7532688" y="2808288"/>
          <p14:tracePt t="49824" x="7540625" y="2768600"/>
          <p14:tracePt t="49841" x="7548563" y="2744788"/>
          <p14:tracePt t="49858" x="7548563" y="2736850"/>
          <p14:tracePt t="49874" x="7556500" y="2728913"/>
          <p14:tracePt t="49892" x="7564438" y="2713038"/>
          <p14:tracePt t="49908" x="7578725" y="2697163"/>
          <p14:tracePt t="49924" x="7610475" y="2673350"/>
          <p14:tracePt t="49942" x="7626350" y="2665413"/>
          <p14:tracePt t="49958" x="7650163" y="2665413"/>
          <p14:tracePt t="49982" x="7673975" y="2665413"/>
          <p14:tracePt t="50003" x="7681913" y="2665413"/>
          <p14:tracePt t="50009" x="7689850" y="2665413"/>
          <p14:tracePt t="50024" x="7697788" y="2665413"/>
          <p14:tracePt t="50042" x="7713663" y="2665413"/>
          <p14:tracePt t="50058" x="7743825" y="2665413"/>
          <p14:tracePt t="50074" x="7759700" y="2665413"/>
          <p14:tracePt t="50091" x="7767638" y="2665413"/>
          <p14:tracePt t="50108" x="7775575" y="2665413"/>
          <p14:tracePt t="50109" x="7783513" y="2665413"/>
          <p14:tracePt t="50124" x="7791450" y="2665413"/>
          <p14:tracePt t="50167" x="7799388" y="2665413"/>
          <p14:tracePt t="50196" x="7807325" y="2665413"/>
          <p14:tracePt t="50210" x="7815263" y="2665413"/>
          <p14:tracePt t="50223" x="7823200" y="2665413"/>
          <p14:tracePt t="50231" x="7831138" y="2673350"/>
          <p14:tracePt t="50241" x="7839075" y="2673350"/>
          <p14:tracePt t="50258" x="7854950" y="2689225"/>
          <p14:tracePt t="50274" x="7862888" y="2697163"/>
          <p14:tracePt t="50290" x="7878763" y="2705100"/>
          <p14:tracePt t="50312" x="7894638" y="2720975"/>
          <p14:tracePt t="50324" x="7900988" y="2736850"/>
          <p14:tracePt t="50341" x="7916863" y="2752725"/>
          <p14:tracePt t="50357" x="7924800" y="2768600"/>
          <p14:tracePt t="50359" x="7932738" y="2776538"/>
          <p14:tracePt t="50376" x="7948613" y="2792413"/>
          <p14:tracePt t="50381" x="7948613" y="2800350"/>
          <p14:tracePt t="50390" x="7948613" y="2808288"/>
          <p14:tracePt t="50406" x="7956550" y="2816225"/>
          <p14:tracePt t="50407" x="7964488" y="2824163"/>
          <p14:tracePt t="50424" x="7980363" y="2862263"/>
          <p14:tracePt t="50441" x="8012113" y="2925763"/>
          <p14:tracePt t="50457" x="8020050" y="3043238"/>
          <p14:tracePt t="50459" x="8043863" y="3130550"/>
          <p14:tracePt t="50474" x="8051800" y="3303588"/>
          <p14:tracePt t="50490" x="8059738" y="3389313"/>
          <p14:tracePt t="50508" x="8074025" y="3538538"/>
          <p14:tracePt t="50523" x="8081963" y="3602038"/>
          <p14:tracePt t="50540" x="8081963" y="3649663"/>
          <p14:tracePt t="50557" x="8089900" y="3711575"/>
          <p14:tracePt t="50559" x="8097838" y="3743325"/>
          <p14:tracePt t="50573" x="8097838" y="3814763"/>
          <p14:tracePt t="50590" x="8105775" y="3868738"/>
          <p14:tracePt t="50607" x="8105775" y="3908425"/>
          <p14:tracePt t="50608" x="8113713" y="3932238"/>
          <p14:tracePt t="50626" x="8113713" y="3956050"/>
          <p14:tracePt t="50630" x="8113713" y="3971925"/>
          <p14:tracePt t="52088" x="8113713" y="3987800"/>
          <p14:tracePt t="52093" x="8113713" y="4003675"/>
          <p14:tracePt t="52105" x="8113713" y="4019550"/>
          <p14:tracePt t="52122" x="8113713" y="4049713"/>
          <p14:tracePt t="52138" x="8113713" y="4089400"/>
          <p14:tracePt t="52156" x="8113713" y="4113213"/>
          <p14:tracePt t="52158" x="8113713" y="4137025"/>
          <p14:tracePt t="52172" x="8113713" y="4160838"/>
          <p14:tracePt t="52189" x="8113713" y="4200525"/>
          <p14:tracePt t="52205" x="8113713" y="4222750"/>
          <p14:tracePt t="52222" x="8113713" y="4230688"/>
          <p14:tracePt t="52238" x="8113713" y="4246563"/>
          <p14:tracePt t="52255" x="8113713" y="4254500"/>
          <p14:tracePt t="52257" x="8113713" y="4262438"/>
          <p14:tracePt t="52272" x="8113713" y="4278313"/>
          <p14:tracePt t="52288" x="8113713" y="4294188"/>
          <p14:tracePt t="52305" x="8113713" y="4310063"/>
          <p14:tracePt t="52307" x="8113713" y="4318000"/>
          <p14:tracePt t="52465" x="8113713" y="4325938"/>
          <p14:tracePt t="52903" x="8113713" y="4333875"/>
          <p14:tracePt t="52908" x="8105775" y="4349750"/>
          <p14:tracePt t="52922" x="8089900" y="4371975"/>
          <p14:tracePt t="52938" x="8081963" y="4379913"/>
          <p14:tracePt t="52954" x="8074025" y="4395788"/>
          <p14:tracePt t="52971" x="8066088" y="4395788"/>
          <p14:tracePt t="52995" x="8051800" y="4411663"/>
          <p14:tracePt t="53004" x="8035925" y="4427538"/>
          <p14:tracePt t="53023" x="8020050" y="4435475"/>
          <p14:tracePt t="53039" x="7996238" y="4443413"/>
          <p14:tracePt t="53054" x="7980363" y="4451350"/>
          <p14:tracePt t="53056" x="7948613" y="4467225"/>
          <p14:tracePt t="53079" x="7940675" y="4467225"/>
          <p14:tracePt t="53087" x="7924800" y="4483100"/>
          <p14:tracePt t="53115" x="7908925" y="4491038"/>
          <p14:tracePt t="53121" x="7900988" y="4491038"/>
          <p14:tracePt t="53137" x="7894638" y="4498975"/>
          <p14:tracePt t="53154" x="7886700" y="4506913"/>
          <p14:tracePt t="53171" x="7878763" y="4506913"/>
          <p14:tracePt t="53572" x="7870825" y="4506913"/>
          <p14:tracePt t="53593" x="7862888" y="4506913"/>
          <p14:tracePt t="53600" x="7854950" y="4506913"/>
          <p14:tracePt t="53613" x="7847013" y="4506913"/>
          <p14:tracePt t="53621" x="7831138" y="4483100"/>
          <p14:tracePt t="53636" x="7815263" y="4443413"/>
          <p14:tracePt t="53654" x="7807325" y="4419600"/>
          <p14:tracePt t="53670" x="7791450" y="4379913"/>
          <p14:tracePt t="53687" x="7791450" y="4365625"/>
          <p14:tracePt t="53703" x="7791450" y="4310063"/>
          <p14:tracePt t="53720" x="7791450" y="4294188"/>
          <p14:tracePt t="53757" x="7791450" y="4286250"/>
          <p14:tracePt t="53764" x="7791450" y="4278313"/>
          <p14:tracePt t="53778" x="7791450" y="4270375"/>
          <p14:tracePt t="53800" x="7807325" y="4262438"/>
          <p14:tracePt t="53807" x="7823200" y="4238625"/>
          <p14:tracePt t="53819" x="7839075" y="4230688"/>
          <p14:tracePt t="53822" x="7854950" y="4230688"/>
          <p14:tracePt t="53836" x="7886700" y="4230688"/>
          <p14:tracePt t="53853" x="7908925" y="4230688"/>
          <p14:tracePt t="53869" x="7940675" y="4230688"/>
          <p14:tracePt t="53871" x="7948613" y="4230688"/>
          <p14:tracePt t="53886" x="7964488" y="4230688"/>
          <p14:tracePt t="53903" x="7980363" y="4230688"/>
          <p14:tracePt t="53919" x="7988300" y="4238625"/>
          <p14:tracePt t="53936" x="7996238" y="4246563"/>
          <p14:tracePt t="53952" x="8004175" y="4262438"/>
          <p14:tracePt t="53970" x="8012113" y="4278313"/>
          <p14:tracePt t="53992" x="8012113" y="4286250"/>
        </p14:tracePtLst>
      </p14:laserTraceLst>
    </p:ext>
  </p:extLs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3523CFE-75B6-6665-B1E1-FFC29ED7EE7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xmlns="" id="{B3DCF363-2768-33CC-CF2A-D75DE5D0CC3D}"/>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1F9E5EE9-5F15-8EC1-8334-76B1FA1884A0}"/>
              </a:ext>
            </a:extLst>
          </p:cNvPr>
          <p:cNvSpPr>
            <a:spLocks noGrp="1"/>
          </p:cNvSpPr>
          <p:nvPr>
            <p:ph idx="1"/>
          </p:nvPr>
        </p:nvSpPr>
        <p:spPr/>
        <p:txBody>
          <a:bodyPr/>
          <a:lstStyle/>
          <a:p>
            <a:endParaRPr kumimoji="1" lang="ja-JP" altLang="en-US"/>
          </a:p>
        </p:txBody>
      </p:sp>
      <p:pic>
        <p:nvPicPr>
          <p:cNvPr id="1028" name="Picture 4" descr="続報】沢井が不正、テプレノンカプセル溶出試験で 8年前から継続 ...">
            <a:extLst>
              <a:ext uri="{FF2B5EF4-FFF2-40B4-BE49-F238E27FC236}">
                <a16:creationId xmlns:a16="http://schemas.microsoft.com/office/drawing/2014/main" xmlns="" id="{93CC0E49-5C2C-CD19-7162-67A6E43DCA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894"/>
            <a:ext cx="9144000" cy="6830106"/>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xmlns="" id="{6A3C3018-E30E-3733-24F5-4A68DCEB7742}"/>
              </a:ext>
            </a:extLst>
          </p:cNvPr>
          <p:cNvSpPr txBox="1"/>
          <p:nvPr/>
        </p:nvSpPr>
        <p:spPr>
          <a:xfrm>
            <a:off x="745411" y="365126"/>
            <a:ext cx="8084264" cy="2123658"/>
          </a:xfrm>
          <a:prstGeom prst="rect">
            <a:avLst/>
          </a:prstGeom>
          <a:noFill/>
        </p:spPr>
        <p:txBody>
          <a:bodyPr wrap="none" rtlCol="0">
            <a:spAutoFit/>
          </a:bodyPr>
          <a:lstStyle/>
          <a:p>
            <a:r>
              <a:rPr lang="ja-JP" altLang="en-US" sz="4400" b="1" i="0" dirty="0">
                <a:solidFill>
                  <a:srgbClr val="000000"/>
                </a:solidFill>
                <a:effectLst/>
                <a:latin typeface="Meiryo" panose="020B0604030504040204" pitchFamily="50" charset="-128"/>
                <a:ea typeface="Meiryo" panose="020B0604030504040204" pitchFamily="50" charset="-128"/>
              </a:rPr>
              <a:t>沢井製薬　テプレノンカプセル</a:t>
            </a:r>
            <a:endParaRPr lang="en-US" altLang="ja-JP" sz="4400" b="1" i="0" dirty="0">
              <a:solidFill>
                <a:srgbClr val="000000"/>
              </a:solidFill>
              <a:effectLst/>
              <a:latin typeface="Meiryo" panose="020B0604030504040204" pitchFamily="50" charset="-128"/>
              <a:ea typeface="Meiryo" panose="020B0604030504040204" pitchFamily="50" charset="-128"/>
            </a:endParaRPr>
          </a:p>
          <a:p>
            <a:r>
              <a:rPr lang="ja-JP" altLang="en-US" sz="4400" b="1" dirty="0">
                <a:solidFill>
                  <a:srgbClr val="000000"/>
                </a:solidFill>
                <a:latin typeface="Meiryo" panose="020B0604030504040204" pitchFamily="50" charset="-128"/>
                <a:ea typeface="Meiryo" panose="020B0604030504040204" pitchFamily="50" charset="-128"/>
              </a:rPr>
              <a:t>　　</a:t>
            </a:r>
            <a:r>
              <a:rPr lang="ja-JP" altLang="en-US" sz="4400" b="1" i="0" dirty="0">
                <a:solidFill>
                  <a:srgbClr val="000000"/>
                </a:solidFill>
                <a:effectLst/>
                <a:latin typeface="Meiryo" panose="020B0604030504040204" pitchFamily="50" charset="-128"/>
                <a:ea typeface="Meiryo" panose="020B0604030504040204" pitchFamily="50" charset="-128"/>
              </a:rPr>
              <a:t>溶出試験で不正</a:t>
            </a:r>
          </a:p>
          <a:p>
            <a:endParaRPr kumimoji="1" lang="ja-JP" altLang="en-US" sz="4400" dirty="0"/>
          </a:p>
        </p:txBody>
      </p:sp>
      <p:sp>
        <p:nvSpPr>
          <p:cNvPr id="5" name="テキスト ボックス 4">
            <a:extLst>
              <a:ext uri="{FF2B5EF4-FFF2-40B4-BE49-F238E27FC236}">
                <a16:creationId xmlns:a16="http://schemas.microsoft.com/office/drawing/2014/main" xmlns="" id="{23F0471A-1F71-AEA8-73FA-3AF4F86F6DAE}"/>
              </a:ext>
            </a:extLst>
          </p:cNvPr>
          <p:cNvSpPr txBox="1"/>
          <p:nvPr/>
        </p:nvSpPr>
        <p:spPr>
          <a:xfrm>
            <a:off x="3030552" y="5932706"/>
            <a:ext cx="3082895" cy="584775"/>
          </a:xfrm>
          <a:prstGeom prst="rect">
            <a:avLst/>
          </a:prstGeom>
          <a:noFill/>
        </p:spPr>
        <p:txBody>
          <a:bodyPr wrap="none" rtlCol="0">
            <a:spAutoFit/>
          </a:bodyPr>
          <a:lstStyle/>
          <a:p>
            <a:r>
              <a:rPr kumimoji="1" lang="en-US" altLang="ja-JP" sz="3200" dirty="0">
                <a:solidFill>
                  <a:schemeClr val="bg2"/>
                </a:solidFill>
              </a:rPr>
              <a:t>2023</a:t>
            </a:r>
            <a:r>
              <a:rPr kumimoji="1" lang="ja-JP" altLang="en-US" sz="3200" dirty="0">
                <a:solidFill>
                  <a:schemeClr val="bg2"/>
                </a:solidFill>
              </a:rPr>
              <a:t>年</a:t>
            </a:r>
            <a:r>
              <a:rPr kumimoji="1" lang="en-US" altLang="ja-JP" sz="3200" dirty="0">
                <a:solidFill>
                  <a:schemeClr val="bg2"/>
                </a:solidFill>
              </a:rPr>
              <a:t>10</a:t>
            </a:r>
            <a:r>
              <a:rPr kumimoji="1" lang="ja-JP" altLang="en-US" sz="3200" dirty="0">
                <a:solidFill>
                  <a:schemeClr val="bg2"/>
                </a:solidFill>
              </a:rPr>
              <a:t>月</a:t>
            </a:r>
            <a:r>
              <a:rPr kumimoji="1" lang="en-US" altLang="ja-JP" sz="3200" dirty="0">
                <a:solidFill>
                  <a:schemeClr val="bg2"/>
                </a:solidFill>
              </a:rPr>
              <a:t>23</a:t>
            </a:r>
            <a:r>
              <a:rPr kumimoji="1" lang="ja-JP" altLang="en-US" sz="3200" dirty="0">
                <a:solidFill>
                  <a:schemeClr val="bg2"/>
                </a:solidFill>
              </a:rPr>
              <a:t>日</a:t>
            </a:r>
          </a:p>
        </p:txBody>
      </p:sp>
    </p:spTree>
    <p:extLst>
      <p:ext uri="{BB962C8B-B14F-4D97-AF65-F5344CB8AC3E}">
        <p14:creationId xmlns:p14="http://schemas.microsoft.com/office/powerpoint/2010/main" val="37560651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39B5353-1178-1741-0438-FB23C63B2FC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xmlns="" id="{22718850-86E7-07DB-177D-971A92631E6F}"/>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AB9FEEB6-F0C2-8273-210A-93E24C58D78B}"/>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xmlns="" id="{94BBC749-04E5-AC18-D6A7-7732E34BE076}"/>
              </a:ext>
            </a:extLst>
          </p:cNvPr>
          <p:cNvPicPr>
            <a:picLocks noChangeAspect="1"/>
          </p:cNvPicPr>
          <p:nvPr/>
        </p:nvPicPr>
        <p:blipFill>
          <a:blip r:embed="rId2"/>
          <a:stretch>
            <a:fillRect/>
          </a:stretch>
        </p:blipFill>
        <p:spPr>
          <a:xfrm>
            <a:off x="0" y="73480"/>
            <a:ext cx="9078686" cy="6784520"/>
          </a:xfrm>
          <a:prstGeom prst="rect">
            <a:avLst/>
          </a:prstGeom>
        </p:spPr>
      </p:pic>
      <p:sp>
        <p:nvSpPr>
          <p:cNvPr id="6" name="テキスト ボックス 5">
            <a:extLst>
              <a:ext uri="{FF2B5EF4-FFF2-40B4-BE49-F238E27FC236}">
                <a16:creationId xmlns:a16="http://schemas.microsoft.com/office/drawing/2014/main" xmlns="" id="{1F5ECFD9-3D4D-F9EC-9B21-EB9E0A9AAC5A}"/>
              </a:ext>
            </a:extLst>
          </p:cNvPr>
          <p:cNvSpPr txBox="1"/>
          <p:nvPr/>
        </p:nvSpPr>
        <p:spPr>
          <a:xfrm>
            <a:off x="6017079" y="1246377"/>
            <a:ext cx="2358338" cy="523220"/>
          </a:xfrm>
          <a:prstGeom prst="rect">
            <a:avLst/>
          </a:prstGeom>
          <a:noFill/>
        </p:spPr>
        <p:txBody>
          <a:bodyPr wrap="none" rtlCol="0">
            <a:spAutoFit/>
          </a:bodyPr>
          <a:lstStyle/>
          <a:p>
            <a:r>
              <a:rPr kumimoji="1" lang="en-US" altLang="ja-JP" sz="2800" dirty="0"/>
              <a:t>2024</a:t>
            </a:r>
            <a:r>
              <a:rPr kumimoji="1" lang="ja-JP" altLang="en-US" sz="2800" dirty="0"/>
              <a:t>年</a:t>
            </a:r>
            <a:r>
              <a:rPr kumimoji="1" lang="en-US" altLang="ja-JP" sz="2800" dirty="0"/>
              <a:t>2</a:t>
            </a:r>
            <a:r>
              <a:rPr kumimoji="1" lang="ja-JP" altLang="en-US" sz="2800" dirty="0"/>
              <a:t>月</a:t>
            </a:r>
            <a:r>
              <a:rPr kumimoji="1" lang="en-US" altLang="ja-JP" sz="2800" dirty="0"/>
              <a:t>9</a:t>
            </a:r>
            <a:r>
              <a:rPr kumimoji="1" lang="ja-JP" altLang="en-US" sz="2800" dirty="0"/>
              <a:t>日</a:t>
            </a:r>
          </a:p>
        </p:txBody>
      </p:sp>
    </p:spTree>
    <p:extLst>
      <p:ext uri="{BB962C8B-B14F-4D97-AF65-F5344CB8AC3E}">
        <p14:creationId xmlns:p14="http://schemas.microsoft.com/office/powerpoint/2010/main" val="141942909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B13987E-4F9A-1E5E-FB95-BFCB21D50C2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xmlns="" id="{01836D9E-1482-60DA-D804-DAD8DA2B8C2C}"/>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FA5CC238-87B2-8A4C-6F49-254CE147B5D4}"/>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xmlns="" id="{397F4B20-F034-B012-A1D0-5A5E4A89427E}"/>
              </a:ext>
            </a:extLst>
          </p:cNvPr>
          <p:cNvPicPr>
            <a:picLocks noChangeAspect="1"/>
          </p:cNvPicPr>
          <p:nvPr/>
        </p:nvPicPr>
        <p:blipFill>
          <a:blip r:embed="rId2"/>
          <a:stretch>
            <a:fillRect/>
          </a:stretch>
        </p:blipFill>
        <p:spPr>
          <a:xfrm>
            <a:off x="0" y="0"/>
            <a:ext cx="9183266" cy="6662057"/>
          </a:xfrm>
          <a:prstGeom prst="rect">
            <a:avLst/>
          </a:prstGeom>
        </p:spPr>
      </p:pic>
      <p:sp>
        <p:nvSpPr>
          <p:cNvPr id="4" name="フレーム 3">
            <a:extLst>
              <a:ext uri="{FF2B5EF4-FFF2-40B4-BE49-F238E27FC236}">
                <a16:creationId xmlns:a16="http://schemas.microsoft.com/office/drawing/2014/main" xmlns="" id="{DC172BAE-573B-580F-6EF1-C42E3A974D75}"/>
              </a:ext>
            </a:extLst>
          </p:cNvPr>
          <p:cNvSpPr/>
          <p:nvPr/>
        </p:nvSpPr>
        <p:spPr>
          <a:xfrm>
            <a:off x="5478236" y="3331029"/>
            <a:ext cx="963385" cy="522514"/>
          </a:xfrm>
          <a:prstGeom prst="frame">
            <a:avLst>
              <a:gd name="adj1" fmla="val 4687"/>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テキスト ボックス 5">
            <a:extLst>
              <a:ext uri="{FF2B5EF4-FFF2-40B4-BE49-F238E27FC236}">
                <a16:creationId xmlns:a16="http://schemas.microsoft.com/office/drawing/2014/main" xmlns="" id="{87E0721D-E10E-B72B-2DED-A8FA04DEA65B}"/>
              </a:ext>
            </a:extLst>
          </p:cNvPr>
          <p:cNvSpPr txBox="1"/>
          <p:nvPr/>
        </p:nvSpPr>
        <p:spPr>
          <a:xfrm>
            <a:off x="3796393" y="3392260"/>
            <a:ext cx="1803699" cy="646331"/>
          </a:xfrm>
          <a:prstGeom prst="rect">
            <a:avLst/>
          </a:prstGeom>
          <a:noFill/>
        </p:spPr>
        <p:txBody>
          <a:bodyPr wrap="none" rtlCol="0">
            <a:spAutoFit/>
          </a:bodyPr>
          <a:lstStyle/>
          <a:p>
            <a:r>
              <a:rPr kumimoji="1" lang="ja-JP" altLang="en-US" dirty="0"/>
              <a:t>限定出荷・</a:t>
            </a:r>
            <a:endParaRPr kumimoji="1" lang="en-US" altLang="ja-JP" dirty="0"/>
          </a:p>
          <a:p>
            <a:r>
              <a:rPr kumimoji="1" lang="ja-JP" altLang="en-US" dirty="0"/>
              <a:t>供給停止が</a:t>
            </a:r>
            <a:r>
              <a:rPr kumimoji="1" lang="en-US" altLang="ja-JP" dirty="0"/>
              <a:t>23</a:t>
            </a:r>
            <a:r>
              <a:rPr kumimoji="1" lang="ja-JP" altLang="en-US" dirty="0"/>
              <a:t>％</a:t>
            </a:r>
          </a:p>
        </p:txBody>
      </p:sp>
    </p:spTree>
    <p:extLst>
      <p:ext uri="{BB962C8B-B14F-4D97-AF65-F5344CB8AC3E}">
        <p14:creationId xmlns:p14="http://schemas.microsoft.com/office/powerpoint/2010/main" val="174664224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0D702E7-9D5E-1D7C-8846-28D5F4DB734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xmlns="" id="{3F50D952-D3F6-9610-A2B7-57CF8EE46DAB}"/>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93059E4A-B297-B77D-96D2-0D99C3052512}"/>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xmlns="" id="{E3F5E090-8DF6-6BFD-4614-8FEFD03D8319}"/>
              </a:ext>
            </a:extLst>
          </p:cNvPr>
          <p:cNvPicPr>
            <a:picLocks noChangeAspect="1"/>
          </p:cNvPicPr>
          <p:nvPr/>
        </p:nvPicPr>
        <p:blipFill>
          <a:blip r:embed="rId2"/>
          <a:stretch>
            <a:fillRect/>
          </a:stretch>
        </p:blipFill>
        <p:spPr>
          <a:xfrm>
            <a:off x="0" y="0"/>
            <a:ext cx="9144000" cy="6858000"/>
          </a:xfrm>
          <a:prstGeom prst="rect">
            <a:avLst/>
          </a:prstGeom>
        </p:spPr>
      </p:pic>
      <p:sp>
        <p:nvSpPr>
          <p:cNvPr id="4" name="フレーム 3">
            <a:extLst>
              <a:ext uri="{FF2B5EF4-FFF2-40B4-BE49-F238E27FC236}">
                <a16:creationId xmlns:a16="http://schemas.microsoft.com/office/drawing/2014/main" xmlns="" id="{78B9A4EC-FFE7-DB75-8461-8487E5F87DD2}"/>
              </a:ext>
            </a:extLst>
          </p:cNvPr>
          <p:cNvSpPr/>
          <p:nvPr/>
        </p:nvSpPr>
        <p:spPr>
          <a:xfrm>
            <a:off x="1657350" y="3429000"/>
            <a:ext cx="1363436" cy="522514"/>
          </a:xfrm>
          <a:prstGeom prst="frame">
            <a:avLst>
              <a:gd name="adj1" fmla="val 4688"/>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3808374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E3895CB-BECC-D9E2-EA1B-D152832AECB3}"/>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xmlns="" id="{038E736B-4C16-93B3-0EE5-FA681A22F4B9}"/>
              </a:ext>
            </a:extLst>
          </p:cNvPr>
          <p:cNvSpPr>
            <a:spLocks noGrp="1"/>
          </p:cNvSpPr>
          <p:nvPr>
            <p:ph type="ctrTitle"/>
          </p:nvPr>
        </p:nvSpPr>
        <p:spPr>
          <a:xfrm>
            <a:off x="587829" y="1650774"/>
            <a:ext cx="7772400" cy="2387600"/>
          </a:xfrm>
        </p:spPr>
        <p:txBody>
          <a:bodyPr>
            <a:normAutofit/>
          </a:bodyPr>
          <a:lstStyle/>
          <a:p>
            <a:r>
              <a:rPr lang="ja-JP" altLang="en-US" dirty="0"/>
              <a:t>後発医薬品問題</a:t>
            </a:r>
            <a:r>
              <a:rPr lang="en-US" altLang="ja-JP" dirty="0"/>
              <a:t/>
            </a:r>
            <a:br>
              <a:rPr lang="en-US" altLang="ja-JP" dirty="0"/>
            </a:br>
            <a:r>
              <a:rPr lang="en-US" altLang="ja-JP" dirty="0"/>
              <a:t>2015</a:t>
            </a:r>
            <a:r>
              <a:rPr lang="ja-JP" altLang="en-US" dirty="0"/>
              <a:t>年と</a:t>
            </a:r>
            <a:r>
              <a:rPr lang="en-US" altLang="ja-JP" dirty="0"/>
              <a:t>2016</a:t>
            </a:r>
            <a:r>
              <a:rPr lang="ja-JP" altLang="en-US" dirty="0"/>
              <a:t>年問題</a:t>
            </a:r>
          </a:p>
        </p:txBody>
      </p:sp>
      <p:sp>
        <p:nvSpPr>
          <p:cNvPr id="5" name="字幕 4">
            <a:extLst>
              <a:ext uri="{FF2B5EF4-FFF2-40B4-BE49-F238E27FC236}">
                <a16:creationId xmlns:a16="http://schemas.microsoft.com/office/drawing/2014/main" xmlns="" id="{93A201D8-263D-0CF1-A91B-BD330746B2F3}"/>
              </a:ext>
            </a:extLst>
          </p:cNvPr>
          <p:cNvSpPr>
            <a:spLocks noGrp="1"/>
          </p:cNvSpPr>
          <p:nvPr>
            <p:ph type="subTitle" idx="1"/>
          </p:nvPr>
        </p:nvSpPr>
        <p:spPr/>
        <p:txBody>
          <a:bodyPr/>
          <a:lstStyle/>
          <a:p>
            <a:endParaRPr lang="ja-JP" altLang="en-US"/>
          </a:p>
        </p:txBody>
      </p:sp>
      <p:pic>
        <p:nvPicPr>
          <p:cNvPr id="6" name="Picture 2" descr="薬のイラスト | かわいいフリー素材集 いらすとや">
            <a:extLst>
              <a:ext uri="{FF2B5EF4-FFF2-40B4-BE49-F238E27FC236}">
                <a16:creationId xmlns:a16="http://schemas.microsoft.com/office/drawing/2014/main" xmlns="" id="{FC6C964E-3FD4-41C8-5CBC-98A51C28B9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21264" y="4226573"/>
            <a:ext cx="2701471" cy="2549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30325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914A75D-E3C3-C080-DAA7-DB72F6A1475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xmlns="" id="{1899D2D8-DE91-46AD-97A6-C28B9B5595C5}"/>
              </a:ext>
            </a:extLst>
          </p:cNvPr>
          <p:cNvSpPr>
            <a:spLocks noGrp="1"/>
          </p:cNvSpPr>
          <p:nvPr>
            <p:ph type="ctrTitle"/>
          </p:nvPr>
        </p:nvSpPr>
        <p:spPr/>
        <p:txBody>
          <a:bodyPr/>
          <a:lstStyle/>
          <a:p>
            <a:endParaRPr kumimoji="1" lang="ja-JP" altLang="en-US"/>
          </a:p>
        </p:txBody>
      </p:sp>
      <p:sp>
        <p:nvSpPr>
          <p:cNvPr id="3" name="字幕 2">
            <a:extLst>
              <a:ext uri="{FF2B5EF4-FFF2-40B4-BE49-F238E27FC236}">
                <a16:creationId xmlns:a16="http://schemas.microsoft.com/office/drawing/2014/main" xmlns="" id="{A1968C6F-E2E9-47E6-DBFF-BB061396371E}"/>
              </a:ext>
            </a:extLst>
          </p:cNvPr>
          <p:cNvSpPr>
            <a:spLocks noGrp="1"/>
          </p:cNvSpPr>
          <p:nvPr>
            <p:ph type="subTitle" idx="1"/>
          </p:nvPr>
        </p:nvSpPr>
        <p:spPr/>
        <p:txBody>
          <a:bodyPr/>
          <a:lstStyle/>
          <a:p>
            <a:endParaRPr kumimoji="1" lang="ja-JP" altLang="en-US"/>
          </a:p>
        </p:txBody>
      </p:sp>
      <p:pic>
        <p:nvPicPr>
          <p:cNvPr id="5" name="図 4">
            <a:extLst>
              <a:ext uri="{FF2B5EF4-FFF2-40B4-BE49-F238E27FC236}">
                <a16:creationId xmlns:a16="http://schemas.microsoft.com/office/drawing/2014/main" xmlns="" id="{4AEFCF8F-9F43-0B55-09C0-CBB5877C62D2}"/>
              </a:ext>
            </a:extLst>
          </p:cNvPr>
          <p:cNvPicPr>
            <a:picLocks noChangeAspect="1"/>
          </p:cNvPicPr>
          <p:nvPr/>
        </p:nvPicPr>
        <p:blipFill>
          <a:blip r:embed="rId2"/>
          <a:stretch>
            <a:fillRect/>
          </a:stretch>
        </p:blipFill>
        <p:spPr>
          <a:xfrm>
            <a:off x="0" y="200025"/>
            <a:ext cx="9088949" cy="6457950"/>
          </a:xfrm>
          <a:prstGeom prst="rect">
            <a:avLst/>
          </a:prstGeom>
        </p:spPr>
      </p:pic>
      <p:cxnSp>
        <p:nvCxnSpPr>
          <p:cNvPr id="6" name="直線コネクタ 5">
            <a:extLst>
              <a:ext uri="{FF2B5EF4-FFF2-40B4-BE49-F238E27FC236}">
                <a16:creationId xmlns:a16="http://schemas.microsoft.com/office/drawing/2014/main" xmlns="" id="{2972B86E-AEAF-ED9C-DB9A-9E2B3DBAF7DC}"/>
              </a:ext>
            </a:extLst>
          </p:cNvPr>
          <p:cNvCxnSpPr/>
          <p:nvPr/>
        </p:nvCxnSpPr>
        <p:spPr>
          <a:xfrm>
            <a:off x="4816929" y="3255962"/>
            <a:ext cx="65314" cy="2392136"/>
          </a:xfrm>
          <a:prstGeom prst="line">
            <a:avLst/>
          </a:prstGeom>
        </p:spPr>
        <p:style>
          <a:lnRef idx="1">
            <a:schemeClr val="accent1"/>
          </a:lnRef>
          <a:fillRef idx="0">
            <a:schemeClr val="accent1"/>
          </a:fillRef>
          <a:effectRef idx="0">
            <a:schemeClr val="accent1"/>
          </a:effectRef>
          <a:fontRef idx="minor">
            <a:schemeClr val="tx1"/>
          </a:fontRef>
        </p:style>
      </p:cxnSp>
      <p:sp>
        <p:nvSpPr>
          <p:cNvPr id="7" name="矢印: 左右 6">
            <a:extLst>
              <a:ext uri="{FF2B5EF4-FFF2-40B4-BE49-F238E27FC236}">
                <a16:creationId xmlns:a16="http://schemas.microsoft.com/office/drawing/2014/main" xmlns="" id="{2F73FC69-10F0-D439-3BD5-89A9919747B3}"/>
              </a:ext>
            </a:extLst>
          </p:cNvPr>
          <p:cNvSpPr/>
          <p:nvPr/>
        </p:nvSpPr>
        <p:spPr>
          <a:xfrm>
            <a:off x="1918935" y="5492301"/>
            <a:ext cx="2930651" cy="92071"/>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矢印: 左右 7">
            <a:extLst>
              <a:ext uri="{FF2B5EF4-FFF2-40B4-BE49-F238E27FC236}">
                <a16:creationId xmlns:a16="http://schemas.microsoft.com/office/drawing/2014/main" xmlns="" id="{7DAB5624-6210-B038-97A2-B9E7F757F50B}"/>
              </a:ext>
            </a:extLst>
          </p:cNvPr>
          <p:cNvSpPr/>
          <p:nvPr/>
        </p:nvSpPr>
        <p:spPr>
          <a:xfrm>
            <a:off x="4882243" y="5492301"/>
            <a:ext cx="1730829" cy="100235"/>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xmlns="" id="{01AA1EC9-5744-FA28-A21A-5364EDDC3734}"/>
              </a:ext>
            </a:extLst>
          </p:cNvPr>
          <p:cNvSpPr txBox="1"/>
          <p:nvPr/>
        </p:nvSpPr>
        <p:spPr>
          <a:xfrm>
            <a:off x="4936925" y="5122969"/>
            <a:ext cx="2151551" cy="369332"/>
          </a:xfrm>
          <a:prstGeom prst="rect">
            <a:avLst/>
          </a:prstGeom>
          <a:noFill/>
        </p:spPr>
        <p:txBody>
          <a:bodyPr wrap="none" rtlCol="0">
            <a:spAutoFit/>
          </a:bodyPr>
          <a:lstStyle/>
          <a:p>
            <a:r>
              <a:rPr kumimoji="1" lang="en-US" altLang="ja-JP" dirty="0">
                <a:solidFill>
                  <a:srgbClr val="FF0000"/>
                </a:solidFill>
              </a:rPr>
              <a:t>2</a:t>
            </a:r>
            <a:r>
              <a:rPr kumimoji="1" lang="ja-JP" altLang="en-US" dirty="0">
                <a:solidFill>
                  <a:srgbClr val="FF0000"/>
                </a:solidFill>
              </a:rPr>
              <a:t>年平均伸び率</a:t>
            </a:r>
            <a:r>
              <a:rPr kumimoji="1" lang="en-US" altLang="ja-JP" dirty="0">
                <a:solidFill>
                  <a:srgbClr val="FF0000"/>
                </a:solidFill>
              </a:rPr>
              <a:t>11</a:t>
            </a:r>
            <a:r>
              <a:rPr kumimoji="1" lang="ja-JP" altLang="en-US" dirty="0">
                <a:solidFill>
                  <a:srgbClr val="FF0000"/>
                </a:solidFill>
              </a:rPr>
              <a:t>％</a:t>
            </a:r>
          </a:p>
        </p:txBody>
      </p:sp>
      <p:sp>
        <p:nvSpPr>
          <p:cNvPr id="10" name="テキスト ボックス 9">
            <a:extLst>
              <a:ext uri="{FF2B5EF4-FFF2-40B4-BE49-F238E27FC236}">
                <a16:creationId xmlns:a16="http://schemas.microsoft.com/office/drawing/2014/main" xmlns="" id="{732173A6-6D61-14A9-3637-C60CA682D24C}"/>
              </a:ext>
            </a:extLst>
          </p:cNvPr>
          <p:cNvSpPr txBox="1"/>
          <p:nvPr/>
        </p:nvSpPr>
        <p:spPr>
          <a:xfrm>
            <a:off x="2520331" y="5122969"/>
            <a:ext cx="2209259" cy="369332"/>
          </a:xfrm>
          <a:prstGeom prst="rect">
            <a:avLst/>
          </a:prstGeom>
          <a:noFill/>
        </p:spPr>
        <p:txBody>
          <a:bodyPr wrap="none" rtlCol="0">
            <a:spAutoFit/>
          </a:bodyPr>
          <a:lstStyle/>
          <a:p>
            <a:r>
              <a:rPr kumimoji="1" lang="en-US" altLang="ja-JP" dirty="0">
                <a:solidFill>
                  <a:srgbClr val="FF0000"/>
                </a:solidFill>
              </a:rPr>
              <a:t>2</a:t>
            </a:r>
            <a:r>
              <a:rPr kumimoji="1" lang="ja-JP" altLang="en-US" dirty="0">
                <a:solidFill>
                  <a:srgbClr val="FF0000"/>
                </a:solidFill>
              </a:rPr>
              <a:t>年平均伸び率</a:t>
            </a:r>
            <a:r>
              <a:rPr kumimoji="1" lang="en-US" altLang="ja-JP" dirty="0">
                <a:solidFill>
                  <a:srgbClr val="FF0000"/>
                </a:solidFill>
              </a:rPr>
              <a:t>5.3</a:t>
            </a:r>
            <a:r>
              <a:rPr kumimoji="1" lang="ja-JP" altLang="en-US" dirty="0">
                <a:solidFill>
                  <a:srgbClr val="FF0000"/>
                </a:solidFill>
              </a:rPr>
              <a:t>％</a:t>
            </a:r>
          </a:p>
        </p:txBody>
      </p:sp>
      <p:sp>
        <p:nvSpPr>
          <p:cNvPr id="4" name="テキスト ボックス 3">
            <a:extLst>
              <a:ext uri="{FF2B5EF4-FFF2-40B4-BE49-F238E27FC236}">
                <a16:creationId xmlns:a16="http://schemas.microsoft.com/office/drawing/2014/main" xmlns="" id="{BF066BB6-8772-F8A5-ADE9-42F5559C9D5B}"/>
              </a:ext>
            </a:extLst>
          </p:cNvPr>
          <p:cNvSpPr txBox="1"/>
          <p:nvPr/>
        </p:nvSpPr>
        <p:spPr>
          <a:xfrm>
            <a:off x="559918" y="6288643"/>
            <a:ext cx="8087470" cy="646331"/>
          </a:xfrm>
          <a:prstGeom prst="rect">
            <a:avLst/>
          </a:prstGeom>
          <a:noFill/>
        </p:spPr>
        <p:txBody>
          <a:bodyPr wrap="none" rtlCol="0">
            <a:spAutoFit/>
          </a:bodyPr>
          <a:lstStyle/>
          <a:p>
            <a:r>
              <a:rPr kumimoji="1" lang="en-US" altLang="ja-JP" dirty="0"/>
              <a:t>2015</a:t>
            </a:r>
            <a:r>
              <a:rPr kumimoji="1" lang="ja-JP" altLang="en-US" dirty="0"/>
              <a:t>年骨太の方針：「</a:t>
            </a:r>
            <a:r>
              <a:rPr lang="en-US" altLang="ja-JP" sz="1800" dirty="0">
                <a:effectLst/>
                <a:latin typeface="游明朝" panose="02020400000000000000" pitchFamily="18" charset="-128"/>
                <a:cs typeface="Times New Roman" panose="02020603050405020304" pitchFamily="18" charset="0"/>
              </a:rPr>
              <a:t>2017</a:t>
            </a:r>
            <a:r>
              <a:rPr lang="ja-JP" altLang="ja-JP" sz="1800" dirty="0">
                <a:effectLst/>
                <a:ea typeface="游明朝" panose="02020400000000000000" pitchFamily="18" charset="-128"/>
                <a:cs typeface="Times New Roman" panose="02020603050405020304" pitchFamily="18" charset="0"/>
              </a:rPr>
              <a:t>年央に</a:t>
            </a:r>
            <a:r>
              <a:rPr lang="en-US" altLang="ja-JP" sz="1800" dirty="0">
                <a:effectLst/>
                <a:ea typeface="游明朝" panose="02020400000000000000" pitchFamily="18" charset="-128"/>
                <a:cs typeface="Times New Roman" panose="02020603050405020304" pitchFamily="18" charset="0"/>
              </a:rPr>
              <a:t>70</a:t>
            </a:r>
            <a:r>
              <a:rPr lang="ja-JP" altLang="ja-JP" sz="1800" dirty="0">
                <a:effectLst/>
                <a:ea typeface="游明朝" panose="02020400000000000000" pitchFamily="18" charset="-128"/>
                <a:cs typeface="Times New Roman" panose="02020603050405020304" pitchFamily="18" charset="0"/>
              </a:rPr>
              <a:t>％以上とし、</a:t>
            </a:r>
            <a:r>
              <a:rPr lang="en-US" altLang="ja-JP" sz="1800" dirty="0">
                <a:effectLst/>
                <a:ea typeface="游明朝" panose="02020400000000000000" pitchFamily="18" charset="-128"/>
                <a:cs typeface="Times New Roman" panose="02020603050405020304" pitchFamily="18" charset="0"/>
              </a:rPr>
              <a:t>18</a:t>
            </a:r>
            <a:r>
              <a:rPr lang="ja-JP" altLang="ja-JP" sz="1800" dirty="0">
                <a:effectLst/>
                <a:ea typeface="游明朝" panose="02020400000000000000" pitchFamily="18" charset="-128"/>
                <a:cs typeface="Times New Roman" panose="02020603050405020304" pitchFamily="18" charset="0"/>
              </a:rPr>
              <a:t>年度から</a:t>
            </a:r>
            <a:r>
              <a:rPr lang="en-US" altLang="ja-JP" sz="1800" dirty="0">
                <a:effectLst/>
                <a:ea typeface="游明朝" panose="02020400000000000000" pitchFamily="18" charset="-128"/>
                <a:cs typeface="Times New Roman" panose="02020603050405020304" pitchFamily="18" charset="0"/>
              </a:rPr>
              <a:t>20</a:t>
            </a:r>
            <a:r>
              <a:rPr lang="ja-JP" altLang="ja-JP" sz="1800" dirty="0">
                <a:effectLst/>
                <a:ea typeface="游明朝" panose="02020400000000000000" pitchFamily="18" charset="-128"/>
                <a:cs typeface="Times New Roman" panose="02020603050405020304" pitchFamily="18" charset="0"/>
              </a:rPr>
              <a:t>年度末までの</a:t>
            </a:r>
            <a:endParaRPr lang="en-US" altLang="ja-JP" sz="1800" dirty="0">
              <a:effectLst/>
              <a:ea typeface="游明朝" panose="02020400000000000000" pitchFamily="18" charset="-128"/>
              <a:cs typeface="Times New Roman" panose="02020603050405020304" pitchFamily="18" charset="0"/>
            </a:endParaRPr>
          </a:p>
          <a:p>
            <a:r>
              <a:rPr lang="ja-JP" altLang="en-US" dirty="0">
                <a:ea typeface="游明朝" panose="02020400000000000000" pitchFamily="18" charset="-128"/>
                <a:cs typeface="Times New Roman" panose="02020603050405020304" pitchFamily="18" charset="0"/>
              </a:rPr>
              <a:t>　　　　　　　　　　　</a:t>
            </a:r>
            <a:r>
              <a:rPr lang="ja-JP" altLang="ja-JP" sz="1800" dirty="0">
                <a:effectLst/>
                <a:ea typeface="游明朝" panose="02020400000000000000" pitchFamily="18" charset="-128"/>
                <a:cs typeface="Times New Roman" panose="02020603050405020304" pitchFamily="18" charset="0"/>
              </a:rPr>
              <a:t>なるべく早い時期に</a:t>
            </a:r>
            <a:r>
              <a:rPr lang="en-US" altLang="ja-JP" sz="1800" dirty="0">
                <a:effectLst/>
                <a:ea typeface="游明朝" panose="02020400000000000000" pitchFamily="18" charset="-128"/>
                <a:cs typeface="Times New Roman" panose="02020603050405020304" pitchFamily="18" charset="0"/>
              </a:rPr>
              <a:t>80</a:t>
            </a:r>
            <a:r>
              <a:rPr lang="ja-JP" altLang="ja-JP" sz="1800" dirty="0">
                <a:effectLst/>
                <a:ea typeface="游明朝" panose="02020400000000000000" pitchFamily="18" charset="-128"/>
                <a:cs typeface="Times New Roman" panose="02020603050405020304" pitchFamily="18" charset="0"/>
              </a:rPr>
              <a:t>％以上とする</a:t>
            </a:r>
            <a:r>
              <a:rPr lang="ja-JP" altLang="en-US" sz="1800" dirty="0">
                <a:effectLst/>
                <a:ea typeface="游明朝" panose="02020400000000000000" pitchFamily="18" charset="-128"/>
                <a:cs typeface="Times New Roman" panose="02020603050405020304" pitchFamily="18" charset="0"/>
              </a:rPr>
              <a:t>」</a:t>
            </a:r>
            <a:endParaRPr kumimoji="1" lang="ja-JP" altLang="en-US" dirty="0"/>
          </a:p>
        </p:txBody>
      </p:sp>
      <p:sp>
        <p:nvSpPr>
          <p:cNvPr id="11" name="雲 10">
            <a:extLst>
              <a:ext uri="{FF2B5EF4-FFF2-40B4-BE49-F238E27FC236}">
                <a16:creationId xmlns:a16="http://schemas.microsoft.com/office/drawing/2014/main" xmlns="" id="{0950AF5B-E6B0-F7CD-C6CB-0A3B1C81C78A}"/>
              </a:ext>
            </a:extLst>
          </p:cNvPr>
          <p:cNvSpPr/>
          <p:nvPr/>
        </p:nvSpPr>
        <p:spPr>
          <a:xfrm>
            <a:off x="2383972" y="2943617"/>
            <a:ext cx="2887124" cy="91440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2015</a:t>
            </a:r>
            <a:r>
              <a:rPr kumimoji="1" lang="ja-JP" altLang="en-US" dirty="0">
                <a:solidFill>
                  <a:schemeClr val="tx1"/>
                </a:solidFill>
              </a:rPr>
              <a:t>年骨太で</a:t>
            </a:r>
            <a:endParaRPr kumimoji="1" lang="en-US" altLang="ja-JP" dirty="0">
              <a:solidFill>
                <a:schemeClr val="tx1"/>
              </a:solidFill>
            </a:endParaRPr>
          </a:p>
          <a:p>
            <a:pPr algn="ctr"/>
            <a:r>
              <a:rPr kumimoji="1" lang="en-US" altLang="ja-JP" dirty="0">
                <a:solidFill>
                  <a:schemeClr val="tx1"/>
                </a:solidFill>
              </a:rPr>
              <a:t>2020</a:t>
            </a:r>
            <a:r>
              <a:rPr kumimoji="1" lang="ja-JP" altLang="en-US" dirty="0">
                <a:solidFill>
                  <a:schemeClr val="tx1"/>
                </a:solidFill>
              </a:rPr>
              <a:t>年までに</a:t>
            </a:r>
            <a:r>
              <a:rPr kumimoji="1" lang="en-US" altLang="ja-JP" dirty="0">
                <a:solidFill>
                  <a:schemeClr val="tx1"/>
                </a:solidFill>
              </a:rPr>
              <a:t>80</a:t>
            </a:r>
            <a:r>
              <a:rPr kumimoji="1" lang="ja-JP" altLang="en-US" dirty="0">
                <a:solidFill>
                  <a:schemeClr val="tx1"/>
                </a:solidFill>
              </a:rPr>
              <a:t>％目標を設定</a:t>
            </a:r>
          </a:p>
        </p:txBody>
      </p:sp>
      <p:sp>
        <p:nvSpPr>
          <p:cNvPr id="12" name="テキスト ボックス 11">
            <a:extLst>
              <a:ext uri="{FF2B5EF4-FFF2-40B4-BE49-F238E27FC236}">
                <a16:creationId xmlns:a16="http://schemas.microsoft.com/office/drawing/2014/main" xmlns="" id="{935CC21C-D0DC-41F0-F0F0-ED64A50C6293}"/>
              </a:ext>
            </a:extLst>
          </p:cNvPr>
          <p:cNvSpPr txBox="1"/>
          <p:nvPr/>
        </p:nvSpPr>
        <p:spPr>
          <a:xfrm>
            <a:off x="4256062" y="4498562"/>
            <a:ext cx="2249334" cy="584775"/>
          </a:xfrm>
          <a:prstGeom prst="rect">
            <a:avLst/>
          </a:prstGeom>
          <a:noFill/>
        </p:spPr>
        <p:txBody>
          <a:bodyPr wrap="none" rtlCol="0">
            <a:spAutoFit/>
          </a:bodyPr>
          <a:lstStyle/>
          <a:p>
            <a:r>
              <a:rPr kumimoji="1" lang="en-US" altLang="ja-JP" sz="3200" dirty="0"/>
              <a:t>2015</a:t>
            </a:r>
            <a:r>
              <a:rPr kumimoji="1" lang="ja-JP" altLang="en-US" sz="3200" dirty="0"/>
              <a:t>年問題</a:t>
            </a:r>
          </a:p>
        </p:txBody>
      </p:sp>
    </p:spTree>
    <p:extLst>
      <p:ext uri="{BB962C8B-B14F-4D97-AF65-F5344CB8AC3E}">
        <p14:creationId xmlns:p14="http://schemas.microsoft.com/office/powerpoint/2010/main" val="44684761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9080690-E740-D935-39DA-9971E366C6C5}"/>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xmlns="" id="{E8762A51-C012-724A-C300-6877276D93B6}"/>
              </a:ext>
            </a:extLst>
          </p:cNvPr>
          <p:cNvSpPr>
            <a:spLocks noGrp="1"/>
          </p:cNvSpPr>
          <p:nvPr>
            <p:ph idx="1"/>
          </p:nvPr>
        </p:nvSpPr>
        <p:spPr/>
        <p:txBody>
          <a:bodyPr/>
          <a:lstStyle/>
          <a:p>
            <a:endParaRPr kumimoji="1" lang="ja-JP" altLang="en-US"/>
          </a:p>
        </p:txBody>
      </p:sp>
      <p:sp>
        <p:nvSpPr>
          <p:cNvPr id="4" name="タイトル 3">
            <a:extLst>
              <a:ext uri="{FF2B5EF4-FFF2-40B4-BE49-F238E27FC236}">
                <a16:creationId xmlns:a16="http://schemas.microsoft.com/office/drawing/2014/main" xmlns="" id="{A2FA5FAE-A800-99BD-457A-38BB93537B46}"/>
              </a:ext>
            </a:extLst>
          </p:cNvPr>
          <p:cNvSpPr>
            <a:spLocks noGrp="1"/>
          </p:cNvSpPr>
          <p:nvPr>
            <p:ph type="title"/>
          </p:nvPr>
        </p:nvSpPr>
        <p:spPr/>
        <p:txBody>
          <a:bodyPr/>
          <a:lstStyle/>
          <a:p>
            <a:r>
              <a:rPr lang="ja-JP" altLang="en-US" dirty="0"/>
              <a:t>　　　　</a:t>
            </a:r>
            <a:r>
              <a:rPr lang="en-US" altLang="ja-JP" dirty="0"/>
              <a:t>2015</a:t>
            </a:r>
            <a:r>
              <a:rPr lang="ja-JP" altLang="en-US" dirty="0"/>
              <a:t>年</a:t>
            </a:r>
            <a:r>
              <a:rPr lang="en-US" altLang="ja-JP" dirty="0"/>
              <a:t>5</a:t>
            </a:r>
            <a:r>
              <a:rPr lang="ja-JP" altLang="en-US" dirty="0"/>
              <a:t>月</a:t>
            </a:r>
            <a:r>
              <a:rPr lang="en-US" altLang="ja-JP" dirty="0"/>
              <a:t/>
            </a:r>
            <a:br>
              <a:rPr lang="en-US" altLang="ja-JP" dirty="0"/>
            </a:br>
            <a:r>
              <a:rPr lang="ja-JP" altLang="en-US" dirty="0"/>
              <a:t>経済財政諮問会議ワーキング</a:t>
            </a:r>
            <a:endParaRPr kumimoji="1" lang="ja-JP" altLang="en-US" dirty="0"/>
          </a:p>
        </p:txBody>
      </p:sp>
      <p:pic>
        <p:nvPicPr>
          <p:cNvPr id="5" name="Picture 2" descr="会議室 - ピクトグラム｜人物イラスト｜無料">
            <a:extLst>
              <a:ext uri="{FF2B5EF4-FFF2-40B4-BE49-F238E27FC236}">
                <a16:creationId xmlns:a16="http://schemas.microsoft.com/office/drawing/2014/main" xmlns="" id="{CB8C1A6A-F7A4-268E-7B66-F0F76CE657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576" y="2780847"/>
            <a:ext cx="8072847" cy="4414838"/>
          </a:xfrm>
          <a:prstGeom prst="rect">
            <a:avLst/>
          </a:prstGeom>
          <a:noFill/>
          <a:extLst>
            <a:ext uri="{909E8E84-426E-40DD-AFC4-6F175D3DCCD1}">
              <a14:hiddenFill xmlns:a14="http://schemas.microsoft.com/office/drawing/2010/main">
                <a:solidFill>
                  <a:srgbClr val="FFFFFF"/>
                </a:solidFill>
              </a14:hiddenFill>
            </a:ext>
          </a:extLst>
        </p:spPr>
      </p:pic>
      <p:sp>
        <p:nvSpPr>
          <p:cNvPr id="6" name="吹き出し: 角を丸めた四角形 5">
            <a:extLst>
              <a:ext uri="{FF2B5EF4-FFF2-40B4-BE49-F238E27FC236}">
                <a16:creationId xmlns:a16="http://schemas.microsoft.com/office/drawing/2014/main" xmlns="" id="{1E78B3CD-EA27-ECA8-D7B6-908904F9A69E}"/>
              </a:ext>
            </a:extLst>
          </p:cNvPr>
          <p:cNvSpPr/>
          <p:nvPr/>
        </p:nvSpPr>
        <p:spPr>
          <a:xfrm>
            <a:off x="4571999" y="1913392"/>
            <a:ext cx="3290207" cy="1089025"/>
          </a:xfrm>
          <a:prstGeom prst="wedgeRoundRectCallout">
            <a:avLst>
              <a:gd name="adj1" fmla="val 1799"/>
              <a:gd name="adj2" fmla="val 66248"/>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財務省事務局</a:t>
            </a:r>
            <a:endParaRPr kumimoji="1" lang="en-US" altLang="ja-JP" sz="2400" dirty="0">
              <a:solidFill>
                <a:schemeClr val="tx1"/>
              </a:solidFill>
            </a:endParaRPr>
          </a:p>
          <a:p>
            <a:pPr algn="ctr"/>
            <a:r>
              <a:rPr kumimoji="1" lang="en-US" altLang="ja-JP" sz="2400" dirty="0">
                <a:solidFill>
                  <a:schemeClr val="tx1"/>
                </a:solidFill>
              </a:rPr>
              <a:t>2018</a:t>
            </a:r>
            <a:r>
              <a:rPr kumimoji="1" lang="ja-JP" altLang="en-US" sz="2400" dirty="0">
                <a:solidFill>
                  <a:schemeClr val="tx1"/>
                </a:solidFill>
              </a:rPr>
              <a:t>年までに</a:t>
            </a:r>
            <a:r>
              <a:rPr kumimoji="1" lang="en-US" altLang="ja-JP" sz="2400" dirty="0">
                <a:solidFill>
                  <a:schemeClr val="tx1"/>
                </a:solidFill>
              </a:rPr>
              <a:t>80</a:t>
            </a:r>
            <a:r>
              <a:rPr kumimoji="1" lang="ja-JP" altLang="en-US" sz="2400" dirty="0">
                <a:solidFill>
                  <a:schemeClr val="tx1"/>
                </a:solidFill>
              </a:rPr>
              <a:t>％</a:t>
            </a:r>
          </a:p>
        </p:txBody>
      </p:sp>
      <p:sp>
        <p:nvSpPr>
          <p:cNvPr id="7" name="吹き出し: 角を丸めた四角形 6">
            <a:extLst>
              <a:ext uri="{FF2B5EF4-FFF2-40B4-BE49-F238E27FC236}">
                <a16:creationId xmlns:a16="http://schemas.microsoft.com/office/drawing/2014/main" xmlns="" id="{B6ADDC2A-A371-9A80-8655-FDFE938FE054}"/>
              </a:ext>
            </a:extLst>
          </p:cNvPr>
          <p:cNvSpPr/>
          <p:nvPr/>
        </p:nvSpPr>
        <p:spPr>
          <a:xfrm>
            <a:off x="250371" y="1920874"/>
            <a:ext cx="3290207" cy="1089025"/>
          </a:xfrm>
          <a:prstGeom prst="wedgeRoundRectCallout">
            <a:avLst>
              <a:gd name="adj1" fmla="val -8127"/>
              <a:gd name="adj2" fmla="val 77493"/>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業界団体、厚労省</a:t>
            </a:r>
            <a:endParaRPr kumimoji="1" lang="en-US" altLang="ja-JP" sz="2400" dirty="0">
              <a:solidFill>
                <a:schemeClr val="tx1"/>
              </a:solidFill>
            </a:endParaRPr>
          </a:p>
          <a:p>
            <a:pPr algn="ctr"/>
            <a:r>
              <a:rPr kumimoji="1" lang="en-US" altLang="ja-JP" sz="2400" dirty="0">
                <a:solidFill>
                  <a:schemeClr val="tx1"/>
                </a:solidFill>
              </a:rPr>
              <a:t>2023</a:t>
            </a:r>
            <a:r>
              <a:rPr kumimoji="1" lang="ja-JP" altLang="en-US" sz="2400" dirty="0">
                <a:solidFill>
                  <a:schemeClr val="tx1"/>
                </a:solidFill>
              </a:rPr>
              <a:t>年までに</a:t>
            </a:r>
            <a:r>
              <a:rPr kumimoji="1" lang="en-US" altLang="ja-JP" sz="2400" dirty="0">
                <a:solidFill>
                  <a:schemeClr val="tx1"/>
                </a:solidFill>
              </a:rPr>
              <a:t>80</a:t>
            </a:r>
            <a:r>
              <a:rPr kumimoji="1" lang="ja-JP" altLang="en-US" sz="2400" dirty="0">
                <a:solidFill>
                  <a:schemeClr val="tx1"/>
                </a:solidFill>
              </a:rPr>
              <a:t>％</a:t>
            </a:r>
          </a:p>
        </p:txBody>
      </p:sp>
      <p:sp>
        <p:nvSpPr>
          <p:cNvPr id="8" name="吹き出し: 角を丸めた四角形 7">
            <a:extLst>
              <a:ext uri="{FF2B5EF4-FFF2-40B4-BE49-F238E27FC236}">
                <a16:creationId xmlns:a16="http://schemas.microsoft.com/office/drawing/2014/main" xmlns="" id="{D2839035-A093-87DF-75D5-3DB943FA5CB3}"/>
              </a:ext>
            </a:extLst>
          </p:cNvPr>
          <p:cNvSpPr/>
          <p:nvPr/>
        </p:nvSpPr>
        <p:spPr>
          <a:xfrm>
            <a:off x="5695950" y="5222874"/>
            <a:ext cx="3448050" cy="1089025"/>
          </a:xfrm>
          <a:prstGeom prst="wedgeRoundRectCallout">
            <a:avLst>
              <a:gd name="adj1" fmla="val -19045"/>
              <a:gd name="adj2" fmla="val -87438"/>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日本ジェネリック学会</a:t>
            </a:r>
            <a:endParaRPr kumimoji="1" lang="en-US" altLang="ja-JP" sz="2400" dirty="0">
              <a:solidFill>
                <a:schemeClr val="tx1"/>
              </a:solidFill>
            </a:endParaRPr>
          </a:p>
          <a:p>
            <a:pPr algn="ctr"/>
            <a:r>
              <a:rPr kumimoji="1" lang="en-US" altLang="ja-JP" sz="2400" dirty="0">
                <a:solidFill>
                  <a:schemeClr val="tx1"/>
                </a:solidFill>
              </a:rPr>
              <a:t>2020</a:t>
            </a:r>
            <a:r>
              <a:rPr kumimoji="1" lang="ja-JP" altLang="en-US" sz="2400" dirty="0">
                <a:solidFill>
                  <a:schemeClr val="tx1"/>
                </a:solidFill>
              </a:rPr>
              <a:t>年までに</a:t>
            </a:r>
            <a:r>
              <a:rPr kumimoji="1" lang="en-US" altLang="ja-JP" sz="2400" dirty="0">
                <a:solidFill>
                  <a:schemeClr val="tx1"/>
                </a:solidFill>
              </a:rPr>
              <a:t>80</a:t>
            </a:r>
            <a:r>
              <a:rPr kumimoji="1" lang="ja-JP" altLang="en-US" sz="2400" dirty="0">
                <a:solidFill>
                  <a:schemeClr val="tx1"/>
                </a:solidFill>
              </a:rPr>
              <a:t>％</a:t>
            </a:r>
          </a:p>
        </p:txBody>
      </p:sp>
    </p:spTree>
    <p:extLst>
      <p:ext uri="{BB962C8B-B14F-4D97-AF65-F5344CB8AC3E}">
        <p14:creationId xmlns:p14="http://schemas.microsoft.com/office/powerpoint/2010/main" val="74167252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BF1B0DB-B424-13CC-67F7-E782F3E7389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xmlns="" id="{2F459156-697E-9BE6-A9C5-D1BF98E63EF8}"/>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B421B7BC-6A2F-C532-2589-2DEA8BC29D59}"/>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xmlns="" id="{53067836-CD36-934A-EC96-F79509956540}"/>
              </a:ext>
            </a:extLst>
          </p:cNvPr>
          <p:cNvPicPr>
            <a:picLocks noChangeAspect="1"/>
          </p:cNvPicPr>
          <p:nvPr/>
        </p:nvPicPr>
        <p:blipFill>
          <a:blip r:embed="rId2"/>
          <a:stretch>
            <a:fillRect/>
          </a:stretch>
        </p:blipFill>
        <p:spPr>
          <a:xfrm>
            <a:off x="90163" y="-1"/>
            <a:ext cx="10000893" cy="6858001"/>
          </a:xfrm>
          <a:prstGeom prst="rect">
            <a:avLst/>
          </a:prstGeom>
        </p:spPr>
      </p:pic>
      <p:sp>
        <p:nvSpPr>
          <p:cNvPr id="4" name="テキスト ボックス 3">
            <a:extLst>
              <a:ext uri="{FF2B5EF4-FFF2-40B4-BE49-F238E27FC236}">
                <a16:creationId xmlns:a16="http://schemas.microsoft.com/office/drawing/2014/main" xmlns="" id="{BB8242A4-A585-4FC1-F99E-94C557E0BA9B}"/>
              </a:ext>
            </a:extLst>
          </p:cNvPr>
          <p:cNvSpPr txBox="1"/>
          <p:nvPr/>
        </p:nvSpPr>
        <p:spPr>
          <a:xfrm>
            <a:off x="3224893" y="6300333"/>
            <a:ext cx="4576894" cy="369332"/>
          </a:xfrm>
          <a:prstGeom prst="rect">
            <a:avLst/>
          </a:prstGeom>
          <a:noFill/>
        </p:spPr>
        <p:txBody>
          <a:bodyPr wrap="none" rtlCol="0">
            <a:spAutoFit/>
          </a:bodyPr>
          <a:lstStyle/>
          <a:p>
            <a:r>
              <a:rPr kumimoji="1" lang="en-US" altLang="ja-JP" dirty="0"/>
              <a:t>2016</a:t>
            </a:r>
            <a:r>
              <a:rPr kumimoji="1" lang="ja-JP" altLang="en-US" dirty="0"/>
              <a:t>年の薬価抜本改革：「毎年改定など」</a:t>
            </a:r>
          </a:p>
        </p:txBody>
      </p:sp>
      <p:sp>
        <p:nvSpPr>
          <p:cNvPr id="6" name="雲 5">
            <a:extLst>
              <a:ext uri="{FF2B5EF4-FFF2-40B4-BE49-F238E27FC236}">
                <a16:creationId xmlns:a16="http://schemas.microsoft.com/office/drawing/2014/main" xmlns="" id="{68BE7E70-F137-2F4E-98A6-FC416B57B4F2}"/>
              </a:ext>
            </a:extLst>
          </p:cNvPr>
          <p:cNvSpPr/>
          <p:nvPr/>
        </p:nvSpPr>
        <p:spPr>
          <a:xfrm>
            <a:off x="6106531" y="2106446"/>
            <a:ext cx="2947306" cy="102053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2016</a:t>
            </a:r>
            <a:r>
              <a:rPr kumimoji="1" lang="ja-JP" altLang="en-US" dirty="0">
                <a:solidFill>
                  <a:schemeClr val="tx1"/>
                </a:solidFill>
              </a:rPr>
              <a:t>年の薬価制度抜本改革で毎年薬価改定導入</a:t>
            </a:r>
          </a:p>
        </p:txBody>
      </p:sp>
      <p:sp>
        <p:nvSpPr>
          <p:cNvPr id="7" name="テキスト ボックス 6">
            <a:extLst>
              <a:ext uri="{FF2B5EF4-FFF2-40B4-BE49-F238E27FC236}">
                <a16:creationId xmlns:a16="http://schemas.microsoft.com/office/drawing/2014/main" xmlns="" id="{BDE983A5-723F-DDC6-2874-194B2BF9F19F}"/>
              </a:ext>
            </a:extLst>
          </p:cNvPr>
          <p:cNvSpPr txBox="1"/>
          <p:nvPr/>
        </p:nvSpPr>
        <p:spPr>
          <a:xfrm>
            <a:off x="4173954" y="1814059"/>
            <a:ext cx="2249334" cy="584775"/>
          </a:xfrm>
          <a:prstGeom prst="rect">
            <a:avLst/>
          </a:prstGeom>
          <a:noFill/>
        </p:spPr>
        <p:txBody>
          <a:bodyPr wrap="none" rtlCol="0">
            <a:spAutoFit/>
          </a:bodyPr>
          <a:lstStyle/>
          <a:p>
            <a:r>
              <a:rPr kumimoji="1" lang="en-US" altLang="ja-JP" sz="3200" dirty="0"/>
              <a:t>2016</a:t>
            </a:r>
            <a:r>
              <a:rPr kumimoji="1" lang="ja-JP" altLang="en-US" sz="3200" dirty="0"/>
              <a:t>年問題</a:t>
            </a:r>
          </a:p>
        </p:txBody>
      </p:sp>
      <p:sp>
        <p:nvSpPr>
          <p:cNvPr id="8" name="フレーム 7">
            <a:extLst>
              <a:ext uri="{FF2B5EF4-FFF2-40B4-BE49-F238E27FC236}">
                <a16:creationId xmlns:a16="http://schemas.microsoft.com/office/drawing/2014/main" xmlns="" id="{A6CDAE2C-EB37-C197-F6BA-B425FB7A7B57}"/>
              </a:ext>
            </a:extLst>
          </p:cNvPr>
          <p:cNvSpPr/>
          <p:nvPr/>
        </p:nvSpPr>
        <p:spPr>
          <a:xfrm>
            <a:off x="3053443" y="6300333"/>
            <a:ext cx="4645478" cy="427038"/>
          </a:xfrm>
          <a:prstGeom prst="fram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414190845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B7ECD4D-5E0B-8A3F-010C-FC20B6A78FB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xmlns="" id="{DC789814-FF1C-12B7-25B5-F176E40CCC69}"/>
              </a:ext>
            </a:extLst>
          </p:cNvPr>
          <p:cNvSpPr>
            <a:spLocks noGrp="1"/>
          </p:cNvSpPr>
          <p:nvPr>
            <p:ph type="title"/>
          </p:nvPr>
        </p:nvSpPr>
        <p:spPr/>
        <p:txBody>
          <a:bodyPr/>
          <a:lstStyle/>
          <a:p>
            <a:r>
              <a:rPr lang="ja-JP" altLang="en-US" dirty="0"/>
              <a:t>　薬価制度の抜本改革</a:t>
            </a:r>
            <a:r>
              <a:rPr lang="en-US" altLang="ja-JP" dirty="0"/>
              <a:t/>
            </a:r>
            <a:br>
              <a:rPr lang="en-US" altLang="ja-JP" dirty="0"/>
            </a:br>
            <a:r>
              <a:rPr lang="ja-JP" altLang="en-US" dirty="0"/>
              <a:t>　　（</a:t>
            </a:r>
            <a:r>
              <a:rPr lang="en-US" altLang="ja-JP" dirty="0"/>
              <a:t>2016</a:t>
            </a:r>
            <a:r>
              <a:rPr lang="ja-JP" altLang="en-US" dirty="0"/>
              <a:t>年</a:t>
            </a:r>
            <a:r>
              <a:rPr lang="en-US" altLang="ja-JP" dirty="0"/>
              <a:t>12</a:t>
            </a:r>
            <a:r>
              <a:rPr lang="ja-JP" altLang="en-US" dirty="0"/>
              <a:t>月）</a:t>
            </a:r>
            <a:endParaRPr kumimoji="1" lang="ja-JP" altLang="en-US" dirty="0"/>
          </a:p>
        </p:txBody>
      </p:sp>
      <p:sp>
        <p:nvSpPr>
          <p:cNvPr id="3" name="コンテンツ プレースホルダー 2">
            <a:extLst>
              <a:ext uri="{FF2B5EF4-FFF2-40B4-BE49-F238E27FC236}">
                <a16:creationId xmlns:a16="http://schemas.microsoft.com/office/drawing/2014/main" xmlns="" id="{DDDAC356-4399-8FB2-7755-A49DFB8F65FC}"/>
              </a:ext>
            </a:extLst>
          </p:cNvPr>
          <p:cNvSpPr>
            <a:spLocks noGrp="1"/>
          </p:cNvSpPr>
          <p:nvPr>
            <p:ph sz="half" idx="1"/>
          </p:nvPr>
        </p:nvSpPr>
        <p:spPr>
          <a:xfrm>
            <a:off x="628650" y="1750838"/>
            <a:ext cx="3727609" cy="4500911"/>
          </a:xfrm>
        </p:spPr>
        <p:txBody>
          <a:bodyPr>
            <a:normAutofit fontScale="85000" lnSpcReduction="20000"/>
          </a:bodyPr>
          <a:lstStyle/>
          <a:p>
            <a:r>
              <a:rPr lang="ja-JP" altLang="ja-JP" sz="3400" dirty="0"/>
              <a:t>薬価制度の抜本改革の基本方針</a:t>
            </a:r>
            <a:endParaRPr lang="en-US" altLang="ja-JP" sz="3400" dirty="0"/>
          </a:p>
          <a:p>
            <a:pPr lvl="1"/>
            <a:r>
              <a:rPr lang="ja-JP" altLang="en-US" sz="2600" dirty="0"/>
              <a:t>「</a:t>
            </a:r>
            <a:r>
              <a:rPr lang="en-US" altLang="ja-JP" sz="2600" dirty="0"/>
              <a:t>4</a:t>
            </a:r>
            <a:r>
              <a:rPr lang="ja-JP" altLang="en-US" sz="2600" dirty="0"/>
              <a:t>閣僚合意」が</a:t>
            </a:r>
            <a:r>
              <a:rPr lang="ja-JP" altLang="ja-JP" sz="2600" dirty="0"/>
              <a:t>政府より公表</a:t>
            </a:r>
            <a:r>
              <a:rPr lang="ja-JP" altLang="en-US" sz="2600" dirty="0"/>
              <a:t>（</a:t>
            </a:r>
            <a:r>
              <a:rPr lang="en-US" altLang="ja-JP" sz="2600" dirty="0"/>
              <a:t>2016</a:t>
            </a:r>
            <a:r>
              <a:rPr lang="ja-JP" altLang="ja-JP" sz="2600" dirty="0"/>
              <a:t>年</a:t>
            </a:r>
            <a:r>
              <a:rPr lang="en-US" altLang="ja-JP" sz="2600" dirty="0"/>
              <a:t>12</a:t>
            </a:r>
            <a:r>
              <a:rPr lang="ja-JP" altLang="ja-JP" sz="2600" dirty="0"/>
              <a:t>月</a:t>
            </a:r>
            <a:r>
              <a:rPr lang="en-US" altLang="ja-JP" sz="2600" dirty="0"/>
              <a:t>20</a:t>
            </a:r>
            <a:r>
              <a:rPr lang="ja-JP" altLang="ja-JP" sz="2600" dirty="0"/>
              <a:t>日</a:t>
            </a:r>
            <a:r>
              <a:rPr lang="ja-JP" altLang="en-US" sz="2600" dirty="0"/>
              <a:t>）</a:t>
            </a:r>
            <a:endParaRPr lang="en-US" altLang="ja-JP" sz="2600" dirty="0"/>
          </a:p>
          <a:p>
            <a:pPr lvl="2"/>
            <a:r>
              <a:rPr lang="ja-JP" altLang="ja-JP" sz="2300" dirty="0"/>
              <a:t>塩崎恭久厚生労働相、麻生太郎財務相、石原伸晃経済再生担当相、菅義偉官房長官の関係</a:t>
            </a:r>
            <a:r>
              <a:rPr lang="en-US" altLang="ja-JP" sz="2300" dirty="0"/>
              <a:t>4</a:t>
            </a:r>
            <a:r>
              <a:rPr lang="ja-JP" altLang="ja-JP" sz="2300" dirty="0"/>
              <a:t>閣僚の</a:t>
            </a:r>
            <a:r>
              <a:rPr lang="ja-JP" altLang="en-US" sz="2300" dirty="0"/>
              <a:t>合意</a:t>
            </a:r>
            <a:endParaRPr lang="en-US" altLang="ja-JP" sz="2300" dirty="0"/>
          </a:p>
          <a:p>
            <a:pPr lvl="0"/>
            <a:r>
              <a:rPr lang="ja-JP" altLang="en-US" sz="3400" dirty="0"/>
              <a:t>毎年薬価改定</a:t>
            </a:r>
            <a:endParaRPr lang="en-US" altLang="ja-JP" sz="3400" dirty="0"/>
          </a:p>
          <a:p>
            <a:pPr lvl="1"/>
            <a:r>
              <a:rPr lang="ja-JP" altLang="ja-JP" sz="2600" dirty="0">
                <a:solidFill>
                  <a:srgbClr val="FF0000"/>
                </a:solidFill>
              </a:rPr>
              <a:t>現在は</a:t>
            </a:r>
            <a:r>
              <a:rPr lang="en-US" altLang="ja-JP" sz="2600" dirty="0">
                <a:solidFill>
                  <a:srgbClr val="FF0000"/>
                </a:solidFill>
              </a:rPr>
              <a:t>2</a:t>
            </a:r>
            <a:r>
              <a:rPr lang="ja-JP" altLang="ja-JP" sz="2600" dirty="0">
                <a:solidFill>
                  <a:srgbClr val="FF0000"/>
                </a:solidFill>
              </a:rPr>
              <a:t>年に</a:t>
            </a:r>
            <a:r>
              <a:rPr lang="en-US" altLang="ja-JP" sz="2600" dirty="0">
                <a:solidFill>
                  <a:srgbClr val="FF0000"/>
                </a:solidFill>
              </a:rPr>
              <a:t>1</a:t>
            </a:r>
            <a:r>
              <a:rPr lang="ja-JP" altLang="ja-JP" sz="2600" dirty="0">
                <a:solidFill>
                  <a:srgbClr val="FF0000"/>
                </a:solidFill>
              </a:rPr>
              <a:t>度の薬価改定を毎年実施に切り替える</a:t>
            </a:r>
            <a:r>
              <a:rPr lang="ja-JP" altLang="ja-JP" sz="2600" dirty="0"/>
              <a:t>（中間年は大手卸売業に絞って実際の取引価格を調査）</a:t>
            </a:r>
          </a:p>
          <a:p>
            <a:pPr lvl="1"/>
            <a:endParaRPr lang="en-US" altLang="ja-JP" dirty="0"/>
          </a:p>
          <a:p>
            <a:endParaRPr kumimoji="1" lang="ja-JP" altLang="en-US" dirty="0"/>
          </a:p>
        </p:txBody>
      </p:sp>
      <p:sp>
        <p:nvSpPr>
          <p:cNvPr id="4" name="コンテンツ プレースホルダー 3">
            <a:extLst>
              <a:ext uri="{FF2B5EF4-FFF2-40B4-BE49-F238E27FC236}">
                <a16:creationId xmlns:a16="http://schemas.microsoft.com/office/drawing/2014/main" xmlns="" id="{3DBADCD7-638D-C4A5-5448-1ACE376C5B94}"/>
              </a:ext>
            </a:extLst>
          </p:cNvPr>
          <p:cNvSpPr>
            <a:spLocks noGrp="1"/>
          </p:cNvSpPr>
          <p:nvPr>
            <p:ph sz="half" idx="2"/>
          </p:nvPr>
        </p:nvSpPr>
        <p:spPr/>
        <p:txBody>
          <a:bodyPr>
            <a:normAutofit fontScale="85000" lnSpcReduction="20000"/>
          </a:bodyPr>
          <a:lstStyle/>
          <a:p>
            <a:r>
              <a:rPr lang="ja-JP" altLang="en-US" dirty="0"/>
              <a:t>塩崎厚労大臣</a:t>
            </a:r>
          </a:p>
        </p:txBody>
      </p:sp>
      <p:pic>
        <p:nvPicPr>
          <p:cNvPr id="5" name="Picture 2" descr="議席はなくても社会貢献はできる」塩崎恭久元厚労相が里親宣言 | 文春オンライン">
            <a:extLst>
              <a:ext uri="{FF2B5EF4-FFF2-40B4-BE49-F238E27FC236}">
                <a16:creationId xmlns:a16="http://schemas.microsoft.com/office/drawing/2014/main" xmlns="" id="{F298458B-E7F0-246E-AD70-BFFABC8FA30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00998" y="2392137"/>
            <a:ext cx="3814352" cy="2383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6327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CE5097B-7DF3-6E59-E77B-0FA8F6BEF6FD}"/>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xmlns="" id="{C0BCFD45-1351-6A85-B567-D4C7D261D1F1}"/>
              </a:ext>
            </a:extLst>
          </p:cNvPr>
          <p:cNvSpPr>
            <a:spLocks noGrp="1"/>
          </p:cNvSpPr>
          <p:nvPr>
            <p:ph type="ctrTitle"/>
          </p:nvPr>
        </p:nvSpPr>
        <p:spPr>
          <a:xfrm>
            <a:off x="685391" y="1817574"/>
            <a:ext cx="8458609" cy="1781225"/>
          </a:xfrm>
        </p:spPr>
        <p:txBody>
          <a:bodyPr>
            <a:normAutofit fontScale="90000"/>
          </a:bodyPr>
          <a:lstStyle/>
          <a:p>
            <a:r>
              <a:rPr lang="en-US" altLang="ja-JP" dirty="0"/>
              <a:t>2015</a:t>
            </a:r>
            <a:r>
              <a:rPr lang="ja-JP" altLang="en-US" dirty="0"/>
              <a:t>年・</a:t>
            </a:r>
            <a:r>
              <a:rPr lang="en-US" altLang="ja-JP" dirty="0"/>
              <a:t>2016</a:t>
            </a:r>
            <a:r>
              <a:rPr lang="ja-JP" altLang="en-US" dirty="0"/>
              <a:t>年問題は</a:t>
            </a:r>
            <a:r>
              <a:rPr lang="en-US" altLang="ja-JP" dirty="0"/>
              <a:t/>
            </a:r>
            <a:br>
              <a:rPr lang="en-US" altLang="ja-JP" dirty="0"/>
            </a:br>
            <a:r>
              <a:rPr lang="ja-JP" altLang="en-US" dirty="0"/>
              <a:t>後発医薬品業界にとって</a:t>
            </a:r>
            <a:r>
              <a:rPr lang="en-US" altLang="ja-JP" dirty="0"/>
              <a:t/>
            </a:r>
            <a:br>
              <a:rPr lang="en-US" altLang="ja-JP" dirty="0"/>
            </a:br>
            <a:r>
              <a:rPr lang="ja-JP" altLang="en-US" dirty="0"/>
              <a:t>デスクロス（死の十字架）</a:t>
            </a:r>
          </a:p>
        </p:txBody>
      </p:sp>
      <p:sp>
        <p:nvSpPr>
          <p:cNvPr id="5" name="字幕 4">
            <a:extLst>
              <a:ext uri="{FF2B5EF4-FFF2-40B4-BE49-F238E27FC236}">
                <a16:creationId xmlns:a16="http://schemas.microsoft.com/office/drawing/2014/main" xmlns="" id="{AE97A9D3-B12B-A790-7E6F-6B7D40FA8BE5}"/>
              </a:ext>
            </a:extLst>
          </p:cNvPr>
          <p:cNvSpPr>
            <a:spLocks noGrp="1"/>
          </p:cNvSpPr>
          <p:nvPr>
            <p:ph type="subTitle" idx="1"/>
          </p:nvPr>
        </p:nvSpPr>
        <p:spPr/>
        <p:txBody>
          <a:bodyPr/>
          <a:lstStyle/>
          <a:p>
            <a:endParaRPr lang="ja-JP" altLang="en-US"/>
          </a:p>
        </p:txBody>
      </p:sp>
      <p:pic>
        <p:nvPicPr>
          <p:cNvPr id="2" name="Picture 2" descr="2つのグラフが交差しています。1つ上のグラフと1つ下のグラフ。正と負の傾向を示す記号。3Dイラスト。」のイラスト素材 2061309596 |  Shutterstock">
            <a:extLst>
              <a:ext uri="{FF2B5EF4-FFF2-40B4-BE49-F238E27FC236}">
                <a16:creationId xmlns:a16="http://schemas.microsoft.com/office/drawing/2014/main" xmlns="" id="{B2C36991-A108-872D-7C3E-D1CA206F6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2018" y="3509962"/>
            <a:ext cx="5079654" cy="3284765"/>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a:extLst>
              <a:ext uri="{FF2B5EF4-FFF2-40B4-BE49-F238E27FC236}">
                <a16:creationId xmlns:a16="http://schemas.microsoft.com/office/drawing/2014/main" xmlns="" id="{1AB7DABD-4779-E7AC-5E70-96755DBD2A7C}"/>
              </a:ext>
            </a:extLst>
          </p:cNvPr>
          <p:cNvSpPr/>
          <p:nvPr/>
        </p:nvSpPr>
        <p:spPr>
          <a:xfrm>
            <a:off x="3788229" y="6637564"/>
            <a:ext cx="2188028" cy="1571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xmlns="" id="{2041CADB-AEDF-23EA-AD0F-8800D0C35BBF}"/>
              </a:ext>
            </a:extLst>
          </p:cNvPr>
          <p:cNvSpPr txBox="1"/>
          <p:nvPr/>
        </p:nvSpPr>
        <p:spPr>
          <a:xfrm>
            <a:off x="6319157" y="4015178"/>
            <a:ext cx="1107996" cy="369332"/>
          </a:xfrm>
          <a:prstGeom prst="rect">
            <a:avLst/>
          </a:prstGeom>
          <a:noFill/>
        </p:spPr>
        <p:txBody>
          <a:bodyPr wrap="none" rtlCol="0">
            <a:spAutoFit/>
          </a:bodyPr>
          <a:lstStyle/>
          <a:p>
            <a:r>
              <a:rPr kumimoji="1" lang="ja-JP" altLang="en-US" dirty="0"/>
              <a:t>市場拡大</a:t>
            </a:r>
          </a:p>
        </p:txBody>
      </p:sp>
      <p:sp>
        <p:nvSpPr>
          <p:cNvPr id="7" name="テキスト ボックス 6">
            <a:extLst>
              <a:ext uri="{FF2B5EF4-FFF2-40B4-BE49-F238E27FC236}">
                <a16:creationId xmlns:a16="http://schemas.microsoft.com/office/drawing/2014/main" xmlns="" id="{FB7C4EFF-9194-C336-6256-B26E42B3BB60}"/>
              </a:ext>
            </a:extLst>
          </p:cNvPr>
          <p:cNvSpPr txBox="1"/>
          <p:nvPr/>
        </p:nvSpPr>
        <p:spPr>
          <a:xfrm>
            <a:off x="6319157" y="6090557"/>
            <a:ext cx="1107996" cy="369332"/>
          </a:xfrm>
          <a:prstGeom prst="rect">
            <a:avLst/>
          </a:prstGeom>
          <a:noFill/>
        </p:spPr>
        <p:txBody>
          <a:bodyPr wrap="none" rtlCol="0">
            <a:spAutoFit/>
          </a:bodyPr>
          <a:lstStyle/>
          <a:p>
            <a:r>
              <a:rPr kumimoji="1" lang="ja-JP" altLang="en-US" dirty="0"/>
              <a:t>薬価下落</a:t>
            </a:r>
          </a:p>
        </p:txBody>
      </p:sp>
    </p:spTree>
    <p:extLst>
      <p:ext uri="{BB962C8B-B14F-4D97-AF65-F5344CB8AC3E}">
        <p14:creationId xmlns:p14="http://schemas.microsoft.com/office/powerpoint/2010/main" val="72483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93AD29AA-FDF5-01A5-0D78-4F73996EB3A4}"/>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C4116F51-9859-ED05-13D4-BA3EE338E485}"/>
              </a:ext>
            </a:extLst>
          </p:cNvPr>
          <p:cNvSpPr>
            <a:spLocks noGrp="1"/>
          </p:cNvSpPr>
          <p:nvPr>
            <p:ph idx="1"/>
          </p:nvPr>
        </p:nvSpPr>
        <p:spPr/>
        <p:txBody>
          <a:bodyPr/>
          <a:lstStyle/>
          <a:p>
            <a:endParaRPr kumimoji="1" lang="ja-JP" altLang="en-US" dirty="0"/>
          </a:p>
        </p:txBody>
      </p:sp>
      <p:pic>
        <p:nvPicPr>
          <p:cNvPr id="5" name="図 4">
            <a:extLst>
              <a:ext uri="{FF2B5EF4-FFF2-40B4-BE49-F238E27FC236}">
                <a16:creationId xmlns:a16="http://schemas.microsoft.com/office/drawing/2014/main" xmlns="" id="{C2B28B1A-384E-ED14-3F7D-E8F0FED288BC}"/>
              </a:ext>
            </a:extLst>
          </p:cNvPr>
          <p:cNvPicPr>
            <a:picLocks noChangeAspect="1"/>
          </p:cNvPicPr>
          <p:nvPr/>
        </p:nvPicPr>
        <p:blipFill>
          <a:blip r:embed="rId2"/>
          <a:stretch>
            <a:fillRect/>
          </a:stretch>
        </p:blipFill>
        <p:spPr>
          <a:xfrm>
            <a:off x="-1" y="58739"/>
            <a:ext cx="8882744" cy="6709454"/>
          </a:xfrm>
          <a:prstGeom prst="rect">
            <a:avLst/>
          </a:prstGeom>
        </p:spPr>
      </p:pic>
      <p:sp>
        <p:nvSpPr>
          <p:cNvPr id="4" name="テキスト ボックス 3">
            <a:extLst>
              <a:ext uri="{FF2B5EF4-FFF2-40B4-BE49-F238E27FC236}">
                <a16:creationId xmlns:a16="http://schemas.microsoft.com/office/drawing/2014/main" xmlns="" id="{A4BEF41D-A4C9-D0B8-67F7-11B26AEAE249}"/>
              </a:ext>
            </a:extLst>
          </p:cNvPr>
          <p:cNvSpPr txBox="1"/>
          <p:nvPr/>
        </p:nvSpPr>
        <p:spPr>
          <a:xfrm>
            <a:off x="7845936" y="2865665"/>
            <a:ext cx="1338828" cy="369332"/>
          </a:xfrm>
          <a:prstGeom prst="rect">
            <a:avLst/>
          </a:prstGeom>
          <a:noFill/>
        </p:spPr>
        <p:txBody>
          <a:bodyPr wrap="none" rtlCol="0">
            <a:spAutoFit/>
          </a:bodyPr>
          <a:lstStyle/>
          <a:p>
            <a:r>
              <a:rPr kumimoji="1" lang="ja-JP" altLang="en-US" dirty="0"/>
              <a:t>後期高齢者</a:t>
            </a:r>
          </a:p>
        </p:txBody>
      </p:sp>
    </p:spTree>
    <p:extLst>
      <p:ext uri="{BB962C8B-B14F-4D97-AF65-F5344CB8AC3E}">
        <p14:creationId xmlns:p14="http://schemas.microsoft.com/office/powerpoint/2010/main" val="987254527"/>
      </p:ext>
    </p:extLst>
  </p:cSld>
  <p:clrMapOvr>
    <a:masterClrMapping/>
  </p:clrMapOvr>
  <mc:AlternateContent xmlns:mc="http://schemas.openxmlformats.org/markup-compatibility/2006" xmlns:p14="http://schemas.microsoft.com/office/powerpoint/2010/main">
    <mc:Choice Requires="p14">
      <p:transition spd="slow" p14:dur="2000" advTm="33394"/>
    </mc:Choice>
    <mc:Fallback xmlns="">
      <p:transition spd="slow" advTm="33394"/>
    </mc:Fallback>
  </mc:AlternateContent>
  <p:extLst>
    <p:ext uri="{3A86A75C-4F4B-4683-9AE1-C65F6400EC91}">
      <p14:laserTraceLst xmlns:p14="http://schemas.microsoft.com/office/powerpoint/2010/main">
        <p14:tracePtLst>
          <p14:tracePt t="746" x="8020050" y="4286250"/>
          <p14:tracePt t="753" x="8035925" y="4286250"/>
          <p14:tracePt t="767" x="8043863" y="4286250"/>
          <p14:tracePt t="830" x="8051800" y="4286250"/>
          <p14:tracePt t="837" x="8059738" y="4286250"/>
          <p14:tracePt t="851" x="8066088" y="4286250"/>
          <p14:tracePt t="867" x="8081963" y="4286250"/>
          <p14:tracePt t="884" x="8089900" y="4286250"/>
          <p14:tracePt t="909" x="8097838" y="4286250"/>
          <p14:tracePt t="1359" x="8027988" y="4286250"/>
          <p14:tracePt t="1364" x="8004175" y="4278313"/>
          <p14:tracePt t="1372" x="7894638" y="4254500"/>
          <p14:tracePt t="1384" x="7823200" y="4230688"/>
          <p14:tracePt t="1386" x="7713663" y="4206875"/>
          <p14:tracePt t="1402" x="7413625" y="4113213"/>
          <p14:tracePt t="1417" x="7091363" y="4033838"/>
          <p14:tracePt t="1434" x="6902450" y="3940175"/>
          <p14:tracePt t="1436" x="6816725" y="3884613"/>
          <p14:tracePt t="1452" x="6659563" y="3806825"/>
          <p14:tracePt t="1467" x="6542088" y="3735388"/>
          <p14:tracePt t="1484" x="6486525" y="3687763"/>
          <p14:tracePt t="1701" x="6415088" y="3687763"/>
          <p14:tracePt t="1707" x="6337300" y="3665538"/>
          <p14:tracePt t="1717" x="6108700" y="3625850"/>
          <p14:tracePt t="1734" x="5448300" y="3468688"/>
          <p14:tracePt t="1736" x="5307013" y="3444875"/>
          <p14:tracePt t="1751" x="4568825" y="3184525"/>
          <p14:tracePt t="1768" x="4111625" y="2981325"/>
          <p14:tracePt t="1784" x="3892550" y="2768600"/>
          <p14:tracePt t="1786" x="3781425" y="2689225"/>
          <p14:tracePt t="1801" x="3592513" y="2547938"/>
          <p14:tracePt t="1816" x="3459163" y="2470150"/>
          <p14:tracePt t="1832" x="3397250" y="2422525"/>
          <p14:tracePt t="1850" x="3373438" y="2414588"/>
          <p14:tracePt t="2052" x="3317875" y="2414588"/>
          <p14:tracePt t="2058" x="3208338" y="2414588"/>
          <p14:tracePt t="2066" x="3051175" y="2406650"/>
          <p14:tracePt t="2082" x="2705100" y="2305050"/>
          <p14:tracePt t="2098" x="2247900" y="2201863"/>
          <p14:tracePt t="2100" x="2020888" y="2116138"/>
          <p14:tracePt t="2115" x="1714500" y="2005013"/>
          <p14:tracePt t="2132" x="1643063" y="1973263"/>
          <p14:tracePt t="2135" x="1611313" y="1966913"/>
          <p14:tracePt t="2552" x="1611313" y="1958975"/>
          <p14:tracePt t="2586" x="1611313" y="1951038"/>
          <p14:tracePt t="2794" x="1611313" y="1943100"/>
          <p14:tracePt t="2814" x="1611313" y="1935163"/>
          <p14:tracePt t="2822" x="1619250" y="1935163"/>
          <p14:tracePt t="2831" x="1627188" y="1935163"/>
          <p14:tracePt t="2848" x="1635125" y="1935163"/>
          <p14:tracePt t="2850" x="1635125" y="1927225"/>
          <p14:tracePt t="2865" x="1643063" y="1927225"/>
          <p14:tracePt t="2886" x="1651000" y="1927225"/>
          <p14:tracePt t="2901" x="1658938" y="1927225"/>
          <p14:tracePt t="2916" x="1674813" y="1927225"/>
          <p14:tracePt t="2932" x="1690688" y="1927225"/>
          <p14:tracePt t="2948" x="1706563" y="1927225"/>
          <p14:tracePt t="2950" x="1722438" y="1927225"/>
          <p14:tracePt t="2966" x="1746250" y="1919288"/>
          <p14:tracePt t="2981" x="1760538" y="1919288"/>
          <p14:tracePt t="2998" x="1776413" y="1919288"/>
          <p14:tracePt t="3000" x="1784350" y="1919288"/>
          <p14:tracePt t="3014" x="1808163" y="1911350"/>
          <p14:tracePt t="3031" x="1824038" y="1911350"/>
          <p14:tracePt t="3051" x="1831975" y="1911350"/>
          <p14:tracePt t="3066" x="1847850" y="1911350"/>
          <p14:tracePt t="3081" x="1863725" y="1911350"/>
          <p14:tracePt t="3098" x="1879600" y="1911350"/>
          <p14:tracePt t="3100" x="1887538" y="1911350"/>
          <p14:tracePt t="3115" x="1933575" y="1911350"/>
          <p14:tracePt t="3131" x="1989138" y="1919288"/>
          <p14:tracePt t="3148" x="2044700" y="1919288"/>
          <p14:tracePt t="3150" x="2098675" y="1935163"/>
          <p14:tracePt t="3167" x="2146300" y="1935163"/>
          <p14:tracePt t="3180" x="2185988" y="1943100"/>
          <p14:tracePt t="3198" x="2193925" y="1943100"/>
          <p14:tracePt t="3550" x="2217738" y="1943100"/>
          <p14:tracePt t="3557" x="2241550" y="1943100"/>
          <p14:tracePt t="3564" x="2263775" y="1943100"/>
          <p14:tracePt t="3580" x="2319338" y="1943100"/>
          <p14:tracePt t="3597" x="2382838" y="1943100"/>
          <p14:tracePt t="3614" x="2444750" y="1943100"/>
          <p14:tracePt t="3631" x="2460625" y="1943100"/>
          <p14:tracePt t="3646" x="2476500" y="1943100"/>
          <p14:tracePt t="3666" x="2500313" y="1943100"/>
          <p14:tracePt t="3680" x="2508250" y="1958975"/>
          <p14:tracePt t="4006" x="2532063" y="1943100"/>
          <p14:tracePt t="4014" x="2563813" y="1935163"/>
          <p14:tracePt t="4021" x="2609850" y="1927225"/>
          <p14:tracePt t="4029" x="2641600" y="1919288"/>
          <p14:tracePt t="4047" x="2743200" y="1911350"/>
          <p14:tracePt t="4049" x="2790825" y="1911350"/>
          <p14:tracePt t="4067" x="2901950" y="1895475"/>
          <p14:tracePt t="4080" x="3019425" y="1895475"/>
          <p14:tracePt t="4097" x="3113088" y="1895475"/>
          <p14:tracePt t="4099" x="3192463" y="1895475"/>
          <p14:tracePt t="4116" x="3294063" y="1895475"/>
          <p14:tracePt t="4130" x="3341688" y="1895475"/>
          <p14:tracePt t="4147" x="3373438" y="1903413"/>
          <p14:tracePt t="4149" x="3389313" y="1911350"/>
          <p14:tracePt t="4164" x="3397250" y="1911350"/>
          <p14:tracePt t="4494" x="3405188" y="1911350"/>
          <p14:tracePt t="4521" x="3411538" y="1911350"/>
          <p14:tracePt t="4928" x="3435350" y="1903413"/>
          <p14:tracePt t="4934" x="3451225" y="1895475"/>
          <p14:tracePt t="4946" x="3467100" y="1895475"/>
          <p14:tracePt t="4962" x="3514725" y="1895475"/>
          <p14:tracePt t="4979" x="3570288" y="1895475"/>
          <p14:tracePt t="4995" x="3663950" y="1895475"/>
          <p14:tracePt t="5013" x="3813175" y="1895475"/>
          <p14:tracePt t="5029" x="3900488" y="1911350"/>
          <p14:tracePt t="5048" x="4041775" y="1958975"/>
          <p14:tracePt t="5063" x="4167188" y="2005013"/>
          <p14:tracePt t="5079" x="4238625" y="2020888"/>
          <p14:tracePt t="5095" x="4284663" y="2060575"/>
          <p14:tracePt t="5112" x="4324350" y="2076450"/>
          <p14:tracePt t="5371" x="4395788" y="2068513"/>
          <p14:tracePt t="5378" x="4418013" y="2060575"/>
          <p14:tracePt t="5385" x="4545013" y="2044700"/>
          <p14:tracePt t="5395" x="4654550" y="2044700"/>
          <p14:tracePt t="5411" x="4827588" y="2044700"/>
          <p14:tracePt t="5413" x="4913313" y="2052638"/>
          <p14:tracePt t="5428" x="5197475" y="2076450"/>
          <p14:tracePt t="5445" x="5527675" y="2146300"/>
          <p14:tracePt t="5462" x="5826125" y="2273300"/>
          <p14:tracePt t="5479" x="6038850" y="2382838"/>
          <p14:tracePt t="5495" x="6196013" y="2470150"/>
          <p14:tracePt t="5512" x="6289675" y="2555875"/>
          <p14:tracePt t="5528" x="6305550" y="2571750"/>
          <p14:tracePt t="5546" x="6329363" y="2587625"/>
          <p14:tracePt t="5813" x="6361113" y="2587625"/>
          <p14:tracePt t="5820" x="6384925" y="2587625"/>
          <p14:tracePt t="5828" x="6423025" y="2587625"/>
          <p14:tracePt t="5844" x="6565900" y="2587625"/>
          <p14:tracePt t="5861" x="6737350" y="2587625"/>
          <p14:tracePt t="5862" x="6848475" y="2587625"/>
          <p14:tracePt t="5877" x="6989763" y="2603500"/>
          <p14:tracePt t="5894" x="7075488" y="2651125"/>
          <p14:tracePt t="5911" x="7178675" y="2681288"/>
          <p14:tracePt t="5913" x="7202488" y="2689225"/>
          <p14:tracePt t="5927" x="7226300" y="2713038"/>
          <p14:tracePt t="5944" x="7232650" y="2713038"/>
          <p14:tracePt t="5962" x="7240588" y="2720975"/>
          <p14:tracePt t="5978" x="7248525" y="2720975"/>
          <p14:tracePt t="5994" x="7248525" y="2728913"/>
          <p14:tracePt t="6010" x="7256463" y="2736850"/>
          <p14:tracePt t="6263" x="7288213" y="2736850"/>
          <p14:tracePt t="6270" x="7359650" y="2736850"/>
          <p14:tracePt t="6277" x="7453313" y="2736850"/>
          <p14:tracePt t="6293" x="7634288" y="2744788"/>
          <p14:tracePt t="6310" x="7743825" y="2800350"/>
          <p14:tracePt t="6312" x="7839075" y="2824163"/>
          <p14:tracePt t="6327" x="7956550" y="2870200"/>
          <p14:tracePt t="6343" x="8004175" y="2894013"/>
          <p14:tracePt t="6360" x="8020050" y="2909888"/>
          <p14:tracePt t="6635" x="8043863" y="2909888"/>
          <p14:tracePt t="6639" x="8089900" y="2909888"/>
          <p14:tracePt t="6647" x="8113713" y="2909888"/>
          <p14:tracePt t="6662" x="8193088" y="2909888"/>
          <p14:tracePt t="6678" x="8247063" y="2917825"/>
          <p14:tracePt t="6693" x="8278813" y="2941638"/>
          <p14:tracePt t="6710" x="8358188" y="2997200"/>
          <p14:tracePt t="6712" x="8382000" y="3011488"/>
          <p14:tracePt t="6728" x="8435975" y="3059113"/>
          <p14:tracePt t="6743" x="8483600" y="3122613"/>
          <p14:tracePt t="6760" x="8531225" y="3184525"/>
          <p14:tracePt t="6762" x="8539163" y="3200400"/>
          <p14:tracePt t="6776" x="8555038" y="3224213"/>
          <p14:tracePt t="6796" x="8561388" y="3240088"/>
          <p14:tracePt t="6834" x="8561388" y="3263900"/>
          <p14:tracePt t="6840" x="8561388" y="3271838"/>
          <p14:tracePt t="6847" x="8569325" y="3279775"/>
          <p14:tracePt t="6862" x="8569325" y="3311525"/>
          <p14:tracePt t="6877" x="8569325" y="3343275"/>
          <p14:tracePt t="6895" x="8569325" y="3357563"/>
          <p14:tracePt t="6896" x="8569325" y="3365500"/>
          <p14:tracePt t="6935" x="8539163" y="3413125"/>
          <p14:tracePt t="6942" x="8531225" y="3429000"/>
          <p14:tracePt t="6976" x="8515350" y="3444875"/>
          <p14:tracePt t="6983" x="8483600" y="3484563"/>
          <p14:tracePt t="6994" x="8475663" y="3484563"/>
          <p14:tracePt t="7040" x="8451850" y="3508375"/>
          <p14:tracePt t="7078" x="8428038" y="3522663"/>
          <p14:tracePt t="7083" x="8420100" y="3530600"/>
          <p14:tracePt t="7097" x="8412163" y="3530600"/>
          <p14:tracePt t="12587" x="8412163" y="3538538"/>
          <p14:tracePt t="12622" x="8412163" y="3562350"/>
          <p14:tracePt t="12632" x="8404225" y="3570288"/>
          <p14:tracePt t="12638" x="8404225" y="3578225"/>
          <p14:tracePt t="12653" x="8396288" y="3594100"/>
          <p14:tracePt t="12669" x="8382000" y="3617913"/>
          <p14:tracePt t="12686" x="8374063" y="3641725"/>
          <p14:tracePt t="12744" x="8366125" y="3687763"/>
          <p14:tracePt t="12759" x="8366125" y="3695700"/>
          <p14:tracePt t="12773" x="8366125" y="3703638"/>
          <p14:tracePt t="12779" x="8366125" y="3711575"/>
          <p14:tracePt t="13537" x="8358188" y="3735388"/>
          <p14:tracePt t="13544" x="8334375" y="3759200"/>
          <p14:tracePt t="13557" x="8326438" y="3783013"/>
          <p14:tracePt t="13567" x="8318500" y="3798888"/>
          <p14:tracePt t="13584" x="8310563" y="3806825"/>
          <p14:tracePt t="13701" x="8310563" y="3814763"/>
          <p14:tracePt t="13715" x="8302625" y="3838575"/>
          <p14:tracePt t="14601" x="8302625" y="3846513"/>
          <p14:tracePt t="14607" x="8302625" y="3860800"/>
          <p14:tracePt t="14616" x="8302625" y="3884613"/>
          <p14:tracePt t="14638" x="8302625" y="3916363"/>
          <p14:tracePt t="14650" x="8302625" y="3924300"/>
          <p14:tracePt t="14667" x="8302625" y="3932238"/>
          <p14:tracePt t="14683" x="8302625" y="3948113"/>
          <p14:tracePt t="14685" x="8302625" y="3956050"/>
          <p14:tracePt t="14702" x="8294688" y="3971925"/>
          <p14:tracePt t="14716" x="8278813" y="3995738"/>
          <p14:tracePt t="14734" x="8270875" y="4011613"/>
          <p14:tracePt t="14735" x="8262938" y="4033838"/>
          <p14:tracePt t="14751" x="8255000" y="4049713"/>
          <p14:tracePt t="14766" x="8239125" y="4073525"/>
          <p14:tracePt t="14821" x="8239125" y="4089400"/>
          <p14:tracePt t="14827" x="8201025" y="4137025"/>
          <p14:tracePt t="14835" x="8201025" y="4168775"/>
          <p14:tracePt t="14857" x="8185150" y="4184650"/>
          <p14:tracePt t="14865" x="8185150" y="4200525"/>
          <p14:tracePt t="17820" x="8185150" y="4206875"/>
          <p14:tracePt t="17833" x="8185150" y="4222750"/>
          <p14:tracePt t="17840" x="8185150" y="4230688"/>
          <p14:tracePt t="17847" x="8185150" y="4238625"/>
          <p14:tracePt t="17862" x="8185150" y="4254500"/>
          <p14:tracePt t="17878" x="8185150" y="4270375"/>
          <p14:tracePt t="17895" x="8185150" y="4278313"/>
          <p14:tracePt t="17919" x="8185150" y="4286250"/>
          <p14:tracePt t="17929" x="8185150" y="4302125"/>
          <p14:tracePt t="17947" x="8185150" y="4333875"/>
          <p14:tracePt t="17962" x="8177213" y="4357688"/>
          <p14:tracePt t="17979" x="8177213" y="4387850"/>
          <p14:tracePt t="18078" x="8177213" y="4403725"/>
          <p14:tracePt t="18082" x="8169275" y="4403725"/>
          <p14:tracePt t="18427" x="8161338" y="4419600"/>
          <p14:tracePt t="18432" x="8153400" y="4459288"/>
          <p14:tracePt t="18447" x="8121650" y="4522788"/>
          <p14:tracePt t="18461" x="8113713" y="4560888"/>
          <p14:tracePt t="18478" x="8097838" y="4592638"/>
          <p14:tracePt t="18495" x="8097838" y="4616450"/>
          <p14:tracePt t="18497" x="8089900" y="4632325"/>
          <p14:tracePt t="18515" x="8089900" y="4640263"/>
          <p14:tracePt t="18569" x="8081963" y="4656138"/>
          <p14:tracePt t="18575" x="8081963" y="4679950"/>
          <p14:tracePt t="18582" x="8074025" y="4695825"/>
          <p14:tracePt t="18594" x="8074025" y="4703763"/>
          <p14:tracePt t="18596" x="8066088" y="4718050"/>
          <p14:tracePt t="18611" x="8066088" y="4725988"/>
          <p14:tracePt t="23130" x="8066088" y="4741863"/>
          <p14:tracePt t="23135" x="8051800" y="4781550"/>
          <p14:tracePt t="23143" x="8051800" y="4813300"/>
          <p14:tracePt t="23156" x="8035925" y="4845050"/>
          <p14:tracePt t="23158" x="8035925" y="4852988"/>
          <p14:tracePt t="23173" x="8027988" y="4876800"/>
          <p14:tracePt t="23189" x="8020050" y="4899025"/>
          <p14:tracePt t="23206" x="8004175" y="4922838"/>
          <p14:tracePt t="23208" x="8004175" y="4938713"/>
          <p14:tracePt t="23223" x="7996238" y="4954588"/>
          <p14:tracePt t="23239" x="7996238" y="4970463"/>
          <p14:tracePt t="23257" x="7980363" y="5010150"/>
          <p14:tracePt t="23258" x="7980363" y="5018088"/>
          <p14:tracePt t="23273" x="7972425" y="5049838"/>
          <p14:tracePt t="23289" x="7972425" y="5064125"/>
          <p14:tracePt t="27721" x="7988300" y="5049838"/>
          <p14:tracePt t="27727" x="8004175" y="5026025"/>
          <p14:tracePt t="27733" x="8027988" y="5010150"/>
          <p14:tracePt t="27750" x="8059738" y="4970463"/>
          <p14:tracePt t="27766" x="8089900" y="4938713"/>
          <p14:tracePt t="27785" x="8105775" y="4922838"/>
          <p14:tracePt t="28186" x="8121650" y="4884738"/>
          <p14:tracePt t="28194" x="8145463" y="4860925"/>
          <p14:tracePt t="28201" x="8169275" y="4829175"/>
          <p14:tracePt t="28217" x="8224838" y="4765675"/>
          <p14:tracePt t="28219" x="8239125" y="4757738"/>
          <p14:tracePt t="28234" x="8294688" y="4687888"/>
          <p14:tracePt t="28250" x="8334375" y="4648200"/>
          <p14:tracePt t="28266" x="8358188" y="4624388"/>
          <p14:tracePt t="28284" x="8366125" y="4616450"/>
          <p14:tracePt t="28355" x="8374063" y="4616450"/>
          <p14:tracePt t="28728" x="8382000" y="4608513"/>
          <p14:tracePt t="28734" x="8396288" y="4592638"/>
          <p14:tracePt t="28749" x="8404225" y="4584700"/>
          <p14:tracePt t="28766" x="8412163" y="4576763"/>
          <p14:tracePt t="30597" x="8404225" y="4576763"/>
          <p14:tracePt t="30603" x="8396288" y="4576763"/>
          <p14:tracePt t="30677" x="8389938" y="4576763"/>
          <p14:tracePt t="30704" x="8389938" y="4584700"/>
          <p14:tracePt t="30747" x="8366125" y="4592638"/>
          <p14:tracePt t="30767" x="8358188" y="4592638"/>
          <p14:tracePt t="30775" x="8358188" y="4600575"/>
          <p14:tracePt t="30781" x="8350250" y="4608513"/>
          <p14:tracePt t="30796" x="8334375" y="4608513"/>
          <p14:tracePt t="30812" x="8318500" y="4616450"/>
          <p14:tracePt t="30829" x="8302625" y="4624388"/>
          <p14:tracePt t="30910" x="8294688" y="4624388"/>
          <p14:tracePt t="30918" x="8270875" y="4640263"/>
          <p14:tracePt t="30929" x="8255000" y="4648200"/>
          <p14:tracePt t="30946" x="8239125" y="4656138"/>
          <p14:tracePt t="30963" x="8231188" y="4664075"/>
          <p14:tracePt t="31018" x="8224838" y="4679950"/>
          <p14:tracePt t="31025" x="8193088" y="4695825"/>
          <p14:tracePt t="31067" x="8177213" y="4703763"/>
          <p14:tracePt t="31075" x="8161338" y="4718050"/>
          <p14:tracePt t="31212" x="8145463" y="4725988"/>
          <p14:tracePt t="31217" x="8129588" y="4733925"/>
          <p14:tracePt t="31239" x="8121650" y="4733925"/>
          <p14:tracePt t="31246" x="8113713" y="4749800"/>
          <p14:tracePt t="31277" x="8105775" y="4749800"/>
        </p14:tracePtLst>
      </p14:laserTraceLst>
    </p:ext>
  </p:extLs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304510CE-DD07-1989-5723-EDBA97E314D2}"/>
              </a:ext>
            </a:extLst>
          </p:cNvPr>
          <p:cNvSpPr>
            <a:spLocks noGrp="1"/>
          </p:cNvSpPr>
          <p:nvPr>
            <p:ph type="ctrTitle"/>
          </p:nvPr>
        </p:nvSpPr>
        <p:spPr>
          <a:xfrm>
            <a:off x="155121" y="218395"/>
            <a:ext cx="8637814" cy="2387600"/>
          </a:xfrm>
        </p:spPr>
        <p:txBody>
          <a:bodyPr>
            <a:normAutofit fontScale="90000"/>
          </a:bodyPr>
          <a:lstStyle/>
          <a:p>
            <a:r>
              <a:rPr kumimoji="1" lang="en-US" altLang="ja-JP" dirty="0"/>
              <a:t/>
            </a:r>
            <a:br>
              <a:rPr kumimoji="1" lang="en-US" altLang="ja-JP" dirty="0"/>
            </a:br>
            <a:r>
              <a:rPr kumimoji="1" lang="ja-JP" altLang="en-US" dirty="0"/>
              <a:t>後発医薬品産業構造検討会</a:t>
            </a:r>
          </a:p>
        </p:txBody>
      </p:sp>
      <p:sp>
        <p:nvSpPr>
          <p:cNvPr id="3" name="字幕 2">
            <a:extLst>
              <a:ext uri="{FF2B5EF4-FFF2-40B4-BE49-F238E27FC236}">
                <a16:creationId xmlns:a16="http://schemas.microsoft.com/office/drawing/2014/main" xmlns="" id="{3A99CD00-AC9C-3CB0-C00C-EDFEC7BD1309}"/>
              </a:ext>
            </a:extLst>
          </p:cNvPr>
          <p:cNvSpPr>
            <a:spLocks noGrp="1"/>
          </p:cNvSpPr>
          <p:nvPr>
            <p:ph type="subTitle" idx="1"/>
          </p:nvPr>
        </p:nvSpPr>
        <p:spPr/>
        <p:txBody>
          <a:bodyPr/>
          <a:lstStyle/>
          <a:p>
            <a:endParaRPr kumimoji="1" lang="ja-JP" altLang="en-US"/>
          </a:p>
        </p:txBody>
      </p:sp>
      <p:pic>
        <p:nvPicPr>
          <p:cNvPr id="1026" name="Picture 2">
            <a:extLst>
              <a:ext uri="{FF2B5EF4-FFF2-40B4-BE49-F238E27FC236}">
                <a16:creationId xmlns:a16="http://schemas.microsoft.com/office/drawing/2014/main" xmlns="" id="{48205667-106E-6669-0509-73D960EC38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0672" y="2664902"/>
            <a:ext cx="4706711" cy="3530034"/>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xmlns="" id="{3F724B8F-B030-7EC5-BAC1-3BEC2BB05561}"/>
              </a:ext>
            </a:extLst>
          </p:cNvPr>
          <p:cNvSpPr txBox="1"/>
          <p:nvPr/>
        </p:nvSpPr>
        <p:spPr>
          <a:xfrm>
            <a:off x="3567793" y="6384471"/>
            <a:ext cx="1696298" cy="369332"/>
          </a:xfrm>
          <a:prstGeom prst="rect">
            <a:avLst/>
          </a:prstGeom>
          <a:noFill/>
        </p:spPr>
        <p:txBody>
          <a:bodyPr wrap="none" rtlCol="0">
            <a:spAutoFit/>
          </a:bodyPr>
          <a:lstStyle/>
          <a:p>
            <a:r>
              <a:rPr kumimoji="1" lang="en-US" altLang="ja-JP" dirty="0"/>
              <a:t>2023</a:t>
            </a:r>
            <a:r>
              <a:rPr kumimoji="1" lang="ja-JP" altLang="en-US" dirty="0"/>
              <a:t>年</a:t>
            </a:r>
            <a:r>
              <a:rPr kumimoji="1" lang="en-US" altLang="ja-JP" dirty="0"/>
              <a:t>7</a:t>
            </a:r>
            <a:r>
              <a:rPr kumimoji="1" lang="ja-JP" altLang="en-US" dirty="0"/>
              <a:t>月</a:t>
            </a:r>
            <a:r>
              <a:rPr kumimoji="1" lang="en-US" altLang="ja-JP" dirty="0"/>
              <a:t>31</a:t>
            </a:r>
            <a:r>
              <a:rPr kumimoji="1" lang="ja-JP" altLang="en-US" dirty="0"/>
              <a:t>日</a:t>
            </a:r>
          </a:p>
        </p:txBody>
      </p:sp>
    </p:spTree>
    <p:extLst>
      <p:ext uri="{BB962C8B-B14F-4D97-AF65-F5344CB8AC3E}">
        <p14:creationId xmlns:p14="http://schemas.microsoft.com/office/powerpoint/2010/main" val="267838466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AB0232EA-941F-1385-CC7E-EFBFB33E077D}"/>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5F5BD4A2-3AA1-9C17-20C0-32041E729EBE}"/>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xmlns="" id="{878987CA-C33F-5D69-FD27-172250B25E4F}"/>
              </a:ext>
            </a:extLst>
          </p:cNvPr>
          <p:cNvPicPr>
            <a:picLocks noChangeAspect="1"/>
          </p:cNvPicPr>
          <p:nvPr/>
        </p:nvPicPr>
        <p:blipFill>
          <a:blip r:embed="rId2"/>
          <a:stretch>
            <a:fillRect/>
          </a:stretch>
        </p:blipFill>
        <p:spPr>
          <a:xfrm>
            <a:off x="73478" y="57150"/>
            <a:ext cx="8956221" cy="7315200"/>
          </a:xfrm>
          <a:prstGeom prst="rect">
            <a:avLst/>
          </a:prstGeom>
        </p:spPr>
      </p:pic>
    </p:spTree>
    <p:extLst>
      <p:ext uri="{BB962C8B-B14F-4D97-AF65-F5344CB8AC3E}">
        <p14:creationId xmlns:p14="http://schemas.microsoft.com/office/powerpoint/2010/main" val="148244459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4D6E9AD0-FEA9-274F-4D2A-5060C96E4B1E}"/>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C13F6A39-096F-D7E1-72CB-F83BFA091AB0}"/>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xmlns="" id="{6FB13919-0C48-1BC9-EAAC-3BEFD960291A}"/>
              </a:ext>
            </a:extLst>
          </p:cNvPr>
          <p:cNvPicPr>
            <a:picLocks noChangeAspect="1"/>
          </p:cNvPicPr>
          <p:nvPr/>
        </p:nvPicPr>
        <p:blipFill>
          <a:blip r:embed="rId2"/>
          <a:stretch>
            <a:fillRect/>
          </a:stretch>
        </p:blipFill>
        <p:spPr>
          <a:xfrm>
            <a:off x="0" y="71211"/>
            <a:ext cx="9070521" cy="6656159"/>
          </a:xfrm>
          <a:prstGeom prst="rect">
            <a:avLst/>
          </a:prstGeom>
        </p:spPr>
      </p:pic>
    </p:spTree>
    <p:extLst>
      <p:ext uri="{BB962C8B-B14F-4D97-AF65-F5344CB8AC3E}">
        <p14:creationId xmlns:p14="http://schemas.microsoft.com/office/powerpoint/2010/main" val="414607312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xmlns="" id="{738458D9-CAB8-4EC4-B88D-E6040DAC53A0}"/>
              </a:ext>
            </a:extLst>
          </p:cNvPr>
          <p:cNvSpPr/>
          <p:nvPr/>
        </p:nvSpPr>
        <p:spPr>
          <a:xfrm>
            <a:off x="526596" y="697820"/>
            <a:ext cx="7923440" cy="1139143"/>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ja-JP" sz="1800" dirty="0">
                <a:effectLst/>
                <a:ea typeface="游明朝" panose="02020400000000000000" pitchFamily="18" charset="-128"/>
                <a:cs typeface="Times New Roman" panose="02020603050405020304" pitchFamily="18" charset="0"/>
              </a:rPr>
              <a:t>「</a:t>
            </a:r>
            <a:r>
              <a:rPr lang="ja-JP" altLang="ja-JP" sz="1800" dirty="0">
                <a:solidFill>
                  <a:schemeClr val="tx1"/>
                </a:solidFill>
                <a:effectLst/>
                <a:ea typeface="游明朝" panose="02020400000000000000" pitchFamily="18" charset="-128"/>
                <a:cs typeface="Times New Roman" panose="02020603050405020304" pitchFamily="18" charset="0"/>
              </a:rPr>
              <a:t>医薬品の迅速・安定供給実現に向けた総合対策に関する有識者検討会</a:t>
            </a:r>
            <a:endParaRPr lang="en-US" altLang="ja-JP" sz="1800" dirty="0">
              <a:solidFill>
                <a:schemeClr val="tx1"/>
              </a:solidFill>
              <a:effectLst/>
              <a:ea typeface="游明朝" panose="02020400000000000000" pitchFamily="18" charset="-128"/>
              <a:cs typeface="Times New Roman" panose="02020603050405020304" pitchFamily="18" charset="0"/>
            </a:endParaRPr>
          </a:p>
          <a:p>
            <a:pPr algn="ctr"/>
            <a:r>
              <a:rPr kumimoji="1" lang="ja-JP" altLang="en-US" dirty="0">
                <a:solidFill>
                  <a:schemeClr val="tx1"/>
                </a:solidFill>
              </a:rPr>
              <a:t>報告書（</a:t>
            </a:r>
            <a:r>
              <a:rPr kumimoji="1" lang="en-US" altLang="ja-JP" dirty="0">
                <a:solidFill>
                  <a:schemeClr val="tx1"/>
                </a:solidFill>
              </a:rPr>
              <a:t>2023</a:t>
            </a:r>
            <a:r>
              <a:rPr kumimoji="1" lang="ja-JP" altLang="en-US" dirty="0">
                <a:solidFill>
                  <a:schemeClr val="tx1"/>
                </a:solidFill>
              </a:rPr>
              <a:t>年</a:t>
            </a:r>
            <a:r>
              <a:rPr kumimoji="1" lang="en-US" altLang="ja-JP" dirty="0">
                <a:solidFill>
                  <a:schemeClr val="tx1"/>
                </a:solidFill>
              </a:rPr>
              <a:t>2</a:t>
            </a:r>
            <a:r>
              <a:rPr kumimoji="1" lang="ja-JP" altLang="en-US" dirty="0">
                <a:solidFill>
                  <a:schemeClr val="tx1"/>
                </a:solidFill>
              </a:rPr>
              <a:t>月）</a:t>
            </a:r>
          </a:p>
        </p:txBody>
      </p:sp>
      <p:sp>
        <p:nvSpPr>
          <p:cNvPr id="5" name="四角形: 角を丸くする 4">
            <a:extLst>
              <a:ext uri="{FF2B5EF4-FFF2-40B4-BE49-F238E27FC236}">
                <a16:creationId xmlns:a16="http://schemas.microsoft.com/office/drawing/2014/main" xmlns="" id="{483A496B-1936-A05C-6F49-33011D90792B}"/>
              </a:ext>
            </a:extLst>
          </p:cNvPr>
          <p:cNvSpPr/>
          <p:nvPr/>
        </p:nvSpPr>
        <p:spPr>
          <a:xfrm>
            <a:off x="526596" y="2542950"/>
            <a:ext cx="7923440" cy="1139143"/>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ea typeface="游明朝" panose="02020400000000000000" pitchFamily="18" charset="-128"/>
                <a:cs typeface="Times New Roman" panose="02020603050405020304" pitchFamily="18" charset="0"/>
              </a:rPr>
              <a:t>後</a:t>
            </a:r>
            <a:r>
              <a:rPr lang="ja-JP" altLang="ja-JP" sz="1800" dirty="0">
                <a:solidFill>
                  <a:schemeClr val="tx1"/>
                </a:solidFill>
                <a:effectLst/>
                <a:ea typeface="游明朝" panose="02020400000000000000" pitchFamily="18" charset="-128"/>
                <a:cs typeface="Times New Roman" panose="02020603050405020304" pitchFamily="18" charset="0"/>
              </a:rPr>
              <a:t>発医薬品の安定供給等の実現に向けた産業構造のあり方に関する検討会</a:t>
            </a:r>
            <a:endParaRPr lang="en-US" altLang="ja-JP" sz="1800" dirty="0">
              <a:solidFill>
                <a:schemeClr val="tx1"/>
              </a:solidFill>
              <a:effectLst/>
              <a:ea typeface="游明朝" panose="02020400000000000000" pitchFamily="18" charset="-128"/>
              <a:cs typeface="Times New Roman" panose="02020603050405020304" pitchFamily="18" charset="0"/>
            </a:endParaRPr>
          </a:p>
          <a:p>
            <a:pPr algn="ctr"/>
            <a:r>
              <a:rPr kumimoji="1" lang="ja-JP" altLang="en-US" dirty="0">
                <a:solidFill>
                  <a:srgbClr val="FF0000"/>
                </a:solidFill>
                <a:ea typeface="游明朝" panose="02020400000000000000" pitchFamily="18" charset="-128"/>
                <a:cs typeface="Times New Roman" panose="02020603050405020304" pitchFamily="18" charset="0"/>
              </a:rPr>
              <a:t>「中間とりまとめ」</a:t>
            </a:r>
            <a:r>
              <a:rPr kumimoji="1" lang="ja-JP" altLang="en-US" dirty="0">
                <a:solidFill>
                  <a:schemeClr val="tx1"/>
                </a:solidFill>
                <a:ea typeface="游明朝" panose="02020400000000000000" pitchFamily="18" charset="-128"/>
                <a:cs typeface="Times New Roman" panose="02020603050405020304" pitchFamily="18" charset="0"/>
              </a:rPr>
              <a:t>（</a:t>
            </a:r>
            <a:r>
              <a:rPr kumimoji="1" lang="en-US" altLang="ja-JP" dirty="0">
                <a:solidFill>
                  <a:schemeClr val="tx1"/>
                </a:solidFill>
                <a:ea typeface="游明朝" panose="02020400000000000000" pitchFamily="18" charset="-128"/>
                <a:cs typeface="Times New Roman" panose="02020603050405020304" pitchFamily="18" charset="0"/>
              </a:rPr>
              <a:t>2023</a:t>
            </a:r>
            <a:r>
              <a:rPr kumimoji="1" lang="ja-JP" altLang="en-US" dirty="0">
                <a:solidFill>
                  <a:schemeClr val="tx1"/>
                </a:solidFill>
                <a:ea typeface="游明朝" panose="02020400000000000000" pitchFamily="18" charset="-128"/>
                <a:cs typeface="Times New Roman" panose="02020603050405020304" pitchFamily="18" charset="0"/>
              </a:rPr>
              <a:t>年</a:t>
            </a:r>
            <a:r>
              <a:rPr kumimoji="1" lang="en-US" altLang="ja-JP" dirty="0">
                <a:solidFill>
                  <a:schemeClr val="tx1"/>
                </a:solidFill>
                <a:ea typeface="游明朝" panose="02020400000000000000" pitchFamily="18" charset="-128"/>
                <a:cs typeface="Times New Roman" panose="02020603050405020304" pitchFamily="18" charset="0"/>
              </a:rPr>
              <a:t>10</a:t>
            </a:r>
            <a:r>
              <a:rPr kumimoji="1" lang="ja-JP" altLang="en-US" dirty="0">
                <a:solidFill>
                  <a:schemeClr val="tx1"/>
                </a:solidFill>
                <a:ea typeface="游明朝" panose="02020400000000000000" pitchFamily="18" charset="-128"/>
                <a:cs typeface="Times New Roman" panose="02020603050405020304" pitchFamily="18" charset="0"/>
              </a:rPr>
              <a:t>月）</a:t>
            </a:r>
            <a:endParaRPr kumimoji="1" lang="ja-JP" altLang="en-US" dirty="0">
              <a:solidFill>
                <a:schemeClr val="tx1"/>
              </a:solidFill>
            </a:endParaRPr>
          </a:p>
        </p:txBody>
      </p:sp>
      <p:sp>
        <p:nvSpPr>
          <p:cNvPr id="6" name="矢印: 下 5">
            <a:extLst>
              <a:ext uri="{FF2B5EF4-FFF2-40B4-BE49-F238E27FC236}">
                <a16:creationId xmlns:a16="http://schemas.microsoft.com/office/drawing/2014/main" xmlns="" id="{34266314-32B9-A799-98EE-E3A0783CD20A}"/>
              </a:ext>
            </a:extLst>
          </p:cNvPr>
          <p:cNvSpPr/>
          <p:nvPr/>
        </p:nvSpPr>
        <p:spPr>
          <a:xfrm>
            <a:off x="3673929" y="2006260"/>
            <a:ext cx="1159328" cy="367392"/>
          </a:xfrm>
          <a:prstGeom prst="downArrow">
            <a:avLst>
              <a:gd name="adj1" fmla="val 50000"/>
              <a:gd name="adj2" fmla="val 34444"/>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矢印: 下 6">
            <a:extLst>
              <a:ext uri="{FF2B5EF4-FFF2-40B4-BE49-F238E27FC236}">
                <a16:creationId xmlns:a16="http://schemas.microsoft.com/office/drawing/2014/main" xmlns="" id="{BBD4C34C-9820-251B-7613-D37CA182089D}"/>
              </a:ext>
            </a:extLst>
          </p:cNvPr>
          <p:cNvSpPr/>
          <p:nvPr/>
        </p:nvSpPr>
        <p:spPr>
          <a:xfrm>
            <a:off x="2310493" y="3927021"/>
            <a:ext cx="685800" cy="530678"/>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矢印: 下 7">
            <a:extLst>
              <a:ext uri="{FF2B5EF4-FFF2-40B4-BE49-F238E27FC236}">
                <a16:creationId xmlns:a16="http://schemas.microsoft.com/office/drawing/2014/main" xmlns="" id="{7CEB78A6-2261-E883-A818-832F8B249439}"/>
              </a:ext>
            </a:extLst>
          </p:cNvPr>
          <p:cNvSpPr/>
          <p:nvPr/>
        </p:nvSpPr>
        <p:spPr>
          <a:xfrm>
            <a:off x="5804809" y="3935184"/>
            <a:ext cx="685800" cy="530678"/>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xmlns="" id="{23244CCD-F896-2D15-0D87-5622CC544FFB}"/>
              </a:ext>
            </a:extLst>
          </p:cNvPr>
          <p:cNvSpPr/>
          <p:nvPr/>
        </p:nvSpPr>
        <p:spPr>
          <a:xfrm>
            <a:off x="636814" y="4563836"/>
            <a:ext cx="3388179" cy="1322614"/>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中医協薬価専門部会</a:t>
            </a:r>
            <a:endParaRPr kumimoji="1" lang="en-US" altLang="ja-JP" dirty="0">
              <a:solidFill>
                <a:schemeClr val="tx1"/>
              </a:solidFill>
            </a:endParaRPr>
          </a:p>
          <a:p>
            <a:pPr algn="ctr"/>
            <a:r>
              <a:rPr kumimoji="1" lang="ja-JP" altLang="en-US" dirty="0">
                <a:solidFill>
                  <a:schemeClr val="tx1"/>
                </a:solidFill>
              </a:rPr>
              <a:t>（</a:t>
            </a:r>
            <a:r>
              <a:rPr kumimoji="1" lang="en-US" altLang="ja-JP" dirty="0">
                <a:solidFill>
                  <a:schemeClr val="tx1"/>
                </a:solidFill>
              </a:rPr>
              <a:t>2023</a:t>
            </a:r>
            <a:r>
              <a:rPr kumimoji="1" lang="ja-JP" altLang="en-US" dirty="0">
                <a:solidFill>
                  <a:schemeClr val="tx1"/>
                </a:solidFill>
              </a:rPr>
              <a:t>年</a:t>
            </a:r>
            <a:r>
              <a:rPr kumimoji="1" lang="en-US" altLang="ja-JP" dirty="0">
                <a:solidFill>
                  <a:schemeClr val="tx1"/>
                </a:solidFill>
              </a:rPr>
              <a:t>10</a:t>
            </a:r>
            <a:r>
              <a:rPr kumimoji="1" lang="ja-JP" altLang="en-US" dirty="0">
                <a:solidFill>
                  <a:schemeClr val="tx1"/>
                </a:solidFill>
              </a:rPr>
              <a:t>月～）</a:t>
            </a:r>
          </a:p>
        </p:txBody>
      </p:sp>
      <p:sp>
        <p:nvSpPr>
          <p:cNvPr id="10" name="四角形: 角を丸くする 9">
            <a:extLst>
              <a:ext uri="{FF2B5EF4-FFF2-40B4-BE49-F238E27FC236}">
                <a16:creationId xmlns:a16="http://schemas.microsoft.com/office/drawing/2014/main" xmlns="" id="{B2B345C6-0B5C-162B-F90F-E503155B3561}"/>
              </a:ext>
            </a:extLst>
          </p:cNvPr>
          <p:cNvSpPr/>
          <p:nvPr/>
        </p:nvSpPr>
        <p:spPr>
          <a:xfrm>
            <a:off x="4572000" y="4563836"/>
            <a:ext cx="3388179" cy="132261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ja-JP" sz="1800" dirty="0">
                <a:solidFill>
                  <a:schemeClr val="tx1"/>
                </a:solidFill>
                <a:effectLst/>
                <a:ea typeface="游明朝" panose="02020400000000000000" pitchFamily="18" charset="-128"/>
                <a:cs typeface="Times New Roman" panose="02020603050405020304" pitchFamily="18" charset="0"/>
              </a:rPr>
              <a:t>創薬力の強化・安定供給の確保等のための薬事規制のあり方に関する検討会</a:t>
            </a:r>
            <a:endParaRPr lang="en-US" altLang="ja-JP" sz="1800" dirty="0">
              <a:solidFill>
                <a:schemeClr val="tx1"/>
              </a:solidFill>
              <a:effectLst/>
              <a:ea typeface="游明朝" panose="02020400000000000000" pitchFamily="18" charset="-128"/>
              <a:cs typeface="Times New Roman" panose="02020603050405020304" pitchFamily="18" charset="0"/>
            </a:endParaRPr>
          </a:p>
          <a:p>
            <a:pPr algn="ctr"/>
            <a:r>
              <a:rPr kumimoji="1" lang="ja-JP" altLang="en-US" dirty="0">
                <a:solidFill>
                  <a:schemeClr val="tx1"/>
                </a:solidFill>
                <a:ea typeface="游明朝" panose="02020400000000000000" pitchFamily="18" charset="-128"/>
                <a:cs typeface="Times New Roman" panose="02020603050405020304" pitchFamily="18" charset="0"/>
              </a:rPr>
              <a:t>（</a:t>
            </a:r>
            <a:r>
              <a:rPr kumimoji="1" lang="en-US" altLang="ja-JP" dirty="0">
                <a:solidFill>
                  <a:schemeClr val="tx1"/>
                </a:solidFill>
                <a:ea typeface="游明朝" panose="02020400000000000000" pitchFamily="18" charset="-128"/>
                <a:cs typeface="Times New Roman" panose="02020603050405020304" pitchFamily="18" charset="0"/>
              </a:rPr>
              <a:t>2023</a:t>
            </a:r>
            <a:r>
              <a:rPr kumimoji="1" lang="ja-JP" altLang="en-US" dirty="0">
                <a:solidFill>
                  <a:schemeClr val="tx1"/>
                </a:solidFill>
                <a:ea typeface="游明朝" panose="02020400000000000000" pitchFamily="18" charset="-128"/>
                <a:cs typeface="Times New Roman" panose="02020603050405020304" pitchFamily="18" charset="0"/>
              </a:rPr>
              <a:t>年</a:t>
            </a:r>
            <a:r>
              <a:rPr kumimoji="1" lang="en-US" altLang="ja-JP" dirty="0">
                <a:solidFill>
                  <a:schemeClr val="tx1"/>
                </a:solidFill>
                <a:ea typeface="游明朝" panose="02020400000000000000" pitchFamily="18" charset="-128"/>
                <a:cs typeface="Times New Roman" panose="02020603050405020304" pitchFamily="18" charset="0"/>
              </a:rPr>
              <a:t>10</a:t>
            </a:r>
            <a:r>
              <a:rPr kumimoji="1" lang="ja-JP" altLang="en-US" dirty="0">
                <a:solidFill>
                  <a:schemeClr val="tx1"/>
                </a:solidFill>
                <a:ea typeface="游明朝" panose="02020400000000000000" pitchFamily="18" charset="-128"/>
                <a:cs typeface="Times New Roman" panose="02020603050405020304" pitchFamily="18" charset="0"/>
              </a:rPr>
              <a:t>月～）</a:t>
            </a:r>
            <a:endParaRPr kumimoji="1" lang="ja-JP" altLang="en-US" dirty="0">
              <a:solidFill>
                <a:schemeClr val="tx1"/>
              </a:solidFill>
            </a:endParaRPr>
          </a:p>
        </p:txBody>
      </p:sp>
    </p:spTree>
    <p:extLst>
      <p:ext uri="{BB962C8B-B14F-4D97-AF65-F5344CB8AC3E}">
        <p14:creationId xmlns:p14="http://schemas.microsoft.com/office/powerpoint/2010/main" val="228397761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xmlns="" id="{676908B5-C086-E805-63DA-4B1108E7B78C}"/>
              </a:ext>
            </a:extLst>
          </p:cNvPr>
          <p:cNvSpPr>
            <a:spLocks noGrp="1"/>
          </p:cNvSpPr>
          <p:nvPr>
            <p:ph type="ctrTitle"/>
          </p:nvPr>
        </p:nvSpPr>
        <p:spPr/>
        <p:txBody>
          <a:bodyPr>
            <a:normAutofit/>
          </a:bodyPr>
          <a:lstStyle/>
          <a:p>
            <a:r>
              <a:rPr lang="en-US" altLang="ja-JP" dirty="0"/>
              <a:t/>
            </a:r>
            <a:br>
              <a:rPr lang="en-US" altLang="ja-JP" dirty="0"/>
            </a:br>
            <a:r>
              <a:rPr lang="ja-JP" altLang="en-US" dirty="0"/>
              <a:t>中医協薬価専門部会</a:t>
            </a:r>
          </a:p>
        </p:txBody>
      </p:sp>
      <p:sp>
        <p:nvSpPr>
          <p:cNvPr id="5" name="字幕 4">
            <a:extLst>
              <a:ext uri="{FF2B5EF4-FFF2-40B4-BE49-F238E27FC236}">
                <a16:creationId xmlns:a16="http://schemas.microsoft.com/office/drawing/2014/main" xmlns="" id="{CBE2B420-ADE1-92CF-4E97-B4EF67A0890E}"/>
              </a:ext>
            </a:extLst>
          </p:cNvPr>
          <p:cNvSpPr>
            <a:spLocks noGrp="1"/>
          </p:cNvSpPr>
          <p:nvPr>
            <p:ph type="subTitle" idx="1"/>
          </p:nvPr>
        </p:nvSpPr>
        <p:spPr/>
        <p:txBody>
          <a:bodyPr/>
          <a:lstStyle/>
          <a:p>
            <a:endParaRPr lang="ja-JP" altLang="en-US"/>
          </a:p>
        </p:txBody>
      </p:sp>
      <p:pic>
        <p:nvPicPr>
          <p:cNvPr id="2" name="Picture 2">
            <a:extLst>
              <a:ext uri="{FF2B5EF4-FFF2-40B4-BE49-F238E27FC236}">
                <a16:creationId xmlns:a16="http://schemas.microsoft.com/office/drawing/2014/main" xmlns="" id="{C72A9158-6BB2-A912-EA40-859E2E8EBA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314" y="3660103"/>
            <a:ext cx="4689992" cy="2626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61020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0B3CDD66-080F-30CC-27C5-9EE6B8AA61C4}"/>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E9406AD3-E6B9-3542-AAD4-A14E7C5C79E4}"/>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xmlns="" id="{7A5ACD95-B49A-ADEE-EE03-EF63FDCDC2DF}"/>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19888308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7C228267-CBB5-C25A-0F93-487194790F4F}"/>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A5EA01A1-7ED4-DA7A-B693-52783D7B0BA3}"/>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xmlns="" id="{299D807E-4655-DF2C-5299-52DC325FBDCC}"/>
              </a:ext>
            </a:extLst>
          </p:cNvPr>
          <p:cNvPicPr>
            <a:picLocks noChangeAspect="1"/>
          </p:cNvPicPr>
          <p:nvPr/>
        </p:nvPicPr>
        <p:blipFill>
          <a:blip r:embed="rId2"/>
          <a:stretch>
            <a:fillRect/>
          </a:stretch>
        </p:blipFill>
        <p:spPr>
          <a:xfrm>
            <a:off x="0" y="0"/>
            <a:ext cx="9046029" cy="6858000"/>
          </a:xfrm>
          <a:prstGeom prst="rect">
            <a:avLst/>
          </a:prstGeom>
        </p:spPr>
      </p:pic>
    </p:spTree>
    <p:extLst>
      <p:ext uri="{BB962C8B-B14F-4D97-AF65-F5344CB8AC3E}">
        <p14:creationId xmlns:p14="http://schemas.microsoft.com/office/powerpoint/2010/main" val="152638854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6D4B9980-3630-FA7E-55CD-E22447760D7E}"/>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61F10657-2DBA-E7A2-7C98-4476483E8EFA}"/>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xmlns="" id="{7EC090B7-0E1C-9E66-8DF6-EF291A3D328B}"/>
              </a:ext>
            </a:extLst>
          </p:cNvPr>
          <p:cNvPicPr>
            <a:picLocks noChangeAspect="1"/>
          </p:cNvPicPr>
          <p:nvPr/>
        </p:nvPicPr>
        <p:blipFill>
          <a:blip r:embed="rId2"/>
          <a:stretch>
            <a:fillRect/>
          </a:stretch>
        </p:blipFill>
        <p:spPr>
          <a:xfrm>
            <a:off x="0" y="0"/>
            <a:ext cx="9070521" cy="6858000"/>
          </a:xfrm>
          <a:prstGeom prst="rect">
            <a:avLst/>
          </a:prstGeom>
        </p:spPr>
      </p:pic>
      <p:sp>
        <p:nvSpPr>
          <p:cNvPr id="4" name="雲 3">
            <a:extLst>
              <a:ext uri="{FF2B5EF4-FFF2-40B4-BE49-F238E27FC236}">
                <a16:creationId xmlns:a16="http://schemas.microsoft.com/office/drawing/2014/main" xmlns="" id="{E6951F77-02AB-6016-1737-E73D3789E115}"/>
              </a:ext>
            </a:extLst>
          </p:cNvPr>
          <p:cNvSpPr/>
          <p:nvPr/>
        </p:nvSpPr>
        <p:spPr>
          <a:xfrm>
            <a:off x="146956" y="4844710"/>
            <a:ext cx="3559630" cy="1841840"/>
          </a:xfrm>
          <a:prstGeom prst="cloud">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ja-JP" sz="1800" kern="0" dirty="0">
                <a:solidFill>
                  <a:schemeClr val="tx1"/>
                </a:solidFill>
                <a:effectLst/>
                <a:ea typeface="ＭＳ Ｐゴシック" panose="020B0600070205080204" pitchFamily="50" charset="-128"/>
                <a:cs typeface="ＭＳ Ｐゴシック" panose="020B0600070205080204" pitchFamily="50" charset="-128"/>
              </a:rPr>
              <a:t>他社が出荷停止又は出荷量の制限を行った医薬品に対する自社品目の追加供給の実施</a:t>
            </a:r>
            <a:r>
              <a:rPr lang="ja-JP" altLang="en-US" sz="1800" kern="0" dirty="0">
                <a:solidFill>
                  <a:schemeClr val="tx1"/>
                </a:solidFill>
                <a:effectLst/>
                <a:ea typeface="ＭＳ Ｐゴシック" panose="020B0600070205080204" pitchFamily="50" charset="-128"/>
                <a:cs typeface="ＭＳ Ｐゴシック" panose="020B0600070205080204" pitchFamily="50" charset="-128"/>
              </a:rPr>
              <a:t>のポイントが高い</a:t>
            </a:r>
            <a:endParaRPr kumimoji="1" lang="ja-JP" altLang="en-US" dirty="0">
              <a:solidFill>
                <a:schemeClr val="tx1"/>
              </a:solidFill>
            </a:endParaRPr>
          </a:p>
        </p:txBody>
      </p:sp>
      <p:sp>
        <p:nvSpPr>
          <p:cNvPr id="6" name="テキスト ボックス 5">
            <a:extLst>
              <a:ext uri="{FF2B5EF4-FFF2-40B4-BE49-F238E27FC236}">
                <a16:creationId xmlns:a16="http://schemas.microsoft.com/office/drawing/2014/main" xmlns="" id="{D9183B55-17D3-A983-D179-8A806F6BE350}"/>
              </a:ext>
            </a:extLst>
          </p:cNvPr>
          <p:cNvSpPr txBox="1"/>
          <p:nvPr/>
        </p:nvSpPr>
        <p:spPr>
          <a:xfrm>
            <a:off x="293915" y="4552322"/>
            <a:ext cx="1242648" cy="584775"/>
          </a:xfrm>
          <a:prstGeom prst="rect">
            <a:avLst/>
          </a:prstGeom>
          <a:noFill/>
        </p:spPr>
        <p:txBody>
          <a:bodyPr wrap="none" rtlCol="0">
            <a:spAutoFit/>
          </a:bodyPr>
          <a:lstStyle/>
          <a:p>
            <a:r>
              <a:rPr kumimoji="1" lang="en-US" altLang="ja-JP" sz="3200" dirty="0">
                <a:solidFill>
                  <a:srgbClr val="FF0000"/>
                </a:solidFill>
              </a:rPr>
              <a:t>A</a:t>
            </a:r>
            <a:r>
              <a:rPr kumimoji="1" lang="ja-JP" altLang="en-US" sz="3200" dirty="0">
                <a:solidFill>
                  <a:srgbClr val="FF0000"/>
                </a:solidFill>
              </a:rPr>
              <a:t>区分</a:t>
            </a:r>
          </a:p>
        </p:txBody>
      </p:sp>
      <p:sp>
        <p:nvSpPr>
          <p:cNvPr id="7" name="雲 6">
            <a:extLst>
              <a:ext uri="{FF2B5EF4-FFF2-40B4-BE49-F238E27FC236}">
                <a16:creationId xmlns:a16="http://schemas.microsoft.com/office/drawing/2014/main" xmlns="" id="{3D91192E-EC00-1FB7-90B6-71907AE45E88}"/>
              </a:ext>
            </a:extLst>
          </p:cNvPr>
          <p:cNvSpPr/>
          <p:nvPr/>
        </p:nvSpPr>
        <p:spPr>
          <a:xfrm>
            <a:off x="4465864" y="5002269"/>
            <a:ext cx="2971800" cy="1526721"/>
          </a:xfrm>
          <a:prstGeom prst="cloud">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ja-JP" sz="1800" kern="0" dirty="0">
                <a:solidFill>
                  <a:schemeClr val="tx1"/>
                </a:solidFill>
                <a:effectLst/>
                <a:ea typeface="ＭＳ Ｐゴシック" panose="020B0600070205080204" pitchFamily="50" charset="-128"/>
                <a:cs typeface="ＭＳ Ｐゴシック" panose="020B0600070205080204" pitchFamily="50" charset="-128"/>
              </a:rPr>
              <a:t>自社都合の出荷停止や、乖離率が大きかった</a:t>
            </a:r>
            <a:r>
              <a:rPr lang="ja-JP" altLang="en-US" sz="1800" kern="0" dirty="0">
                <a:solidFill>
                  <a:schemeClr val="tx1"/>
                </a:solidFill>
                <a:effectLst/>
                <a:ea typeface="ＭＳ Ｐゴシック" panose="020B0600070205080204" pitchFamily="50" charset="-128"/>
                <a:cs typeface="ＭＳ Ｐゴシック" panose="020B0600070205080204" pitchFamily="50" charset="-128"/>
              </a:rPr>
              <a:t>ところがポイントが低かった</a:t>
            </a:r>
            <a:endParaRPr kumimoji="1" lang="ja-JP" altLang="en-US" dirty="0">
              <a:solidFill>
                <a:schemeClr val="tx1"/>
              </a:solidFill>
            </a:endParaRPr>
          </a:p>
        </p:txBody>
      </p:sp>
    </p:spTree>
    <p:extLst>
      <p:ext uri="{BB962C8B-B14F-4D97-AF65-F5344CB8AC3E}">
        <p14:creationId xmlns:p14="http://schemas.microsoft.com/office/powerpoint/2010/main" val="428270403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xmlns="" id="{C1CC6D4A-08C8-4EA3-1ADB-99C219B7DAF0}"/>
              </a:ext>
            </a:extLst>
          </p:cNvPr>
          <p:cNvSpPr>
            <a:spLocks noGrp="1"/>
          </p:cNvSpPr>
          <p:nvPr>
            <p:ph type="ctrTitle"/>
          </p:nvPr>
        </p:nvSpPr>
        <p:spPr>
          <a:xfrm>
            <a:off x="183696" y="868362"/>
            <a:ext cx="8776607" cy="2387600"/>
          </a:xfrm>
        </p:spPr>
        <p:txBody>
          <a:bodyPr/>
          <a:lstStyle/>
          <a:p>
            <a:r>
              <a:rPr lang="ja-JP" altLang="en-US" dirty="0"/>
              <a:t>後発医薬品企業の再編</a:t>
            </a:r>
          </a:p>
        </p:txBody>
      </p:sp>
      <p:sp>
        <p:nvSpPr>
          <p:cNvPr id="5" name="字幕 4">
            <a:extLst>
              <a:ext uri="{FF2B5EF4-FFF2-40B4-BE49-F238E27FC236}">
                <a16:creationId xmlns:a16="http://schemas.microsoft.com/office/drawing/2014/main" xmlns="" id="{7C00662F-6241-814A-5065-E94357B0E1E2}"/>
              </a:ext>
            </a:extLst>
          </p:cNvPr>
          <p:cNvSpPr>
            <a:spLocks noGrp="1"/>
          </p:cNvSpPr>
          <p:nvPr>
            <p:ph type="subTitle" idx="1"/>
          </p:nvPr>
        </p:nvSpPr>
        <p:spPr/>
        <p:txBody>
          <a:bodyPr/>
          <a:lstStyle/>
          <a:p>
            <a:endParaRPr lang="ja-JP" altLang="en-US"/>
          </a:p>
        </p:txBody>
      </p:sp>
      <p:pic>
        <p:nvPicPr>
          <p:cNvPr id="6" name="Picture 2" descr="11人、テーブルの画像のようです">
            <a:extLst>
              <a:ext uri="{FF2B5EF4-FFF2-40B4-BE49-F238E27FC236}">
                <a16:creationId xmlns:a16="http://schemas.microsoft.com/office/drawing/2014/main" xmlns="" id="{4A51D935-A5FB-BBC9-F830-F732CAA2F50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3996" y="3178289"/>
            <a:ext cx="3976006" cy="2982005"/>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xmlns="" id="{17F97DFA-5E78-14D5-F221-AD8D9F92D95C}"/>
              </a:ext>
            </a:extLst>
          </p:cNvPr>
          <p:cNvSpPr txBox="1"/>
          <p:nvPr/>
        </p:nvSpPr>
        <p:spPr>
          <a:xfrm>
            <a:off x="3567792" y="6160294"/>
            <a:ext cx="1696298" cy="646331"/>
          </a:xfrm>
          <a:prstGeom prst="rect">
            <a:avLst/>
          </a:prstGeom>
          <a:noFill/>
        </p:spPr>
        <p:txBody>
          <a:bodyPr wrap="none" rtlCol="0">
            <a:spAutoFit/>
          </a:bodyPr>
          <a:lstStyle/>
          <a:p>
            <a:r>
              <a:rPr kumimoji="1" lang="en-US" altLang="ja-JP" dirty="0"/>
              <a:t>2023</a:t>
            </a:r>
            <a:r>
              <a:rPr kumimoji="1" lang="ja-JP" altLang="en-US" dirty="0"/>
              <a:t>年</a:t>
            </a:r>
            <a:r>
              <a:rPr kumimoji="1" lang="en-US" altLang="ja-JP" dirty="0"/>
              <a:t>12</a:t>
            </a:r>
            <a:r>
              <a:rPr kumimoji="1" lang="ja-JP" altLang="en-US" dirty="0"/>
              <a:t>月</a:t>
            </a:r>
            <a:r>
              <a:rPr kumimoji="1" lang="en-US" altLang="ja-JP" dirty="0"/>
              <a:t>4</a:t>
            </a:r>
            <a:r>
              <a:rPr kumimoji="1" lang="ja-JP" altLang="en-US" dirty="0"/>
              <a:t>日</a:t>
            </a:r>
          </a:p>
          <a:p>
            <a:endParaRPr kumimoji="1" lang="ja-JP" altLang="en-US" dirty="0"/>
          </a:p>
        </p:txBody>
      </p:sp>
    </p:spTree>
    <p:extLst>
      <p:ext uri="{BB962C8B-B14F-4D97-AF65-F5344CB8AC3E}">
        <p14:creationId xmlns:p14="http://schemas.microsoft.com/office/powerpoint/2010/main" val="30056642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7E65F8C-EF76-31CA-E445-35C3BA024AD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xmlns="" id="{2AC42D22-64FA-20A9-BD24-189B403225E7}"/>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94694F24-AF60-F11A-123B-ECA406254635}"/>
              </a:ext>
            </a:extLst>
          </p:cNvPr>
          <p:cNvSpPr>
            <a:spLocks noGrp="1"/>
          </p:cNvSpPr>
          <p:nvPr>
            <p:ph idx="1"/>
          </p:nvPr>
        </p:nvSpPr>
        <p:spPr/>
        <p:txBody>
          <a:bodyPr/>
          <a:lstStyle/>
          <a:p>
            <a:endParaRPr kumimoji="1" lang="ja-JP" altLang="en-US" dirty="0"/>
          </a:p>
        </p:txBody>
      </p:sp>
      <p:pic>
        <p:nvPicPr>
          <p:cNvPr id="5" name="図 4">
            <a:extLst>
              <a:ext uri="{FF2B5EF4-FFF2-40B4-BE49-F238E27FC236}">
                <a16:creationId xmlns:a16="http://schemas.microsoft.com/office/drawing/2014/main" xmlns="" id="{AD4F8937-9A07-0248-B00E-27A79DFC4129}"/>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756018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xmlns="" id="{D684A46C-0A50-4262-8160-57401AC2B859}"/>
              </a:ext>
            </a:extLst>
          </p:cNvPr>
          <p:cNvSpPr>
            <a:spLocks noGrp="1"/>
          </p:cNvSpPr>
          <p:nvPr>
            <p:ph type="ctrTitle"/>
          </p:nvPr>
        </p:nvSpPr>
        <p:spPr/>
        <p:txBody>
          <a:bodyPr>
            <a:normAutofit fontScale="90000"/>
          </a:bodyPr>
          <a:lstStyle/>
          <a:p>
            <a:r>
              <a:rPr lang="ja-JP" altLang="en-US" dirty="0"/>
              <a:t>ポスト</a:t>
            </a:r>
            <a:r>
              <a:rPr lang="en-US" altLang="ja-JP" dirty="0"/>
              <a:t>2025</a:t>
            </a:r>
            <a:r>
              <a:rPr lang="ja-JP" altLang="en-US" dirty="0"/>
              <a:t>年</a:t>
            </a:r>
            <a:r>
              <a:rPr lang="en-US" altLang="ja-JP" dirty="0"/>
              <a:t/>
            </a:r>
            <a:br>
              <a:rPr lang="en-US" altLang="ja-JP" dirty="0"/>
            </a:br>
            <a:r>
              <a:rPr lang="ja-JP" altLang="en-US" dirty="0"/>
              <a:t>国の財政も最大ピンチ</a:t>
            </a:r>
          </a:p>
        </p:txBody>
      </p:sp>
      <p:sp>
        <p:nvSpPr>
          <p:cNvPr id="5" name="字幕 4">
            <a:extLst>
              <a:ext uri="{FF2B5EF4-FFF2-40B4-BE49-F238E27FC236}">
                <a16:creationId xmlns:a16="http://schemas.microsoft.com/office/drawing/2014/main" xmlns="" id="{4C00EF42-3281-4D37-8BCF-35649881F525}"/>
              </a:ext>
            </a:extLst>
          </p:cNvPr>
          <p:cNvSpPr>
            <a:spLocks noGrp="1"/>
          </p:cNvSpPr>
          <p:nvPr>
            <p:ph type="subTitle" idx="1"/>
          </p:nvPr>
        </p:nvSpPr>
        <p:spPr/>
        <p:txBody>
          <a:bodyPr/>
          <a:lstStyle/>
          <a:p>
            <a:endParaRPr lang="ja-JP" altLang="en-US"/>
          </a:p>
        </p:txBody>
      </p:sp>
      <p:pic>
        <p:nvPicPr>
          <p:cNvPr id="1026" name="Picture 2" descr="国の借金のTwitterイラスト検索結果。">
            <a:extLst>
              <a:ext uri="{FF2B5EF4-FFF2-40B4-BE49-F238E27FC236}">
                <a16:creationId xmlns:a16="http://schemas.microsoft.com/office/drawing/2014/main" xmlns="" id="{F099B346-6750-435F-814D-9CB8F36F10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2037" y="3755574"/>
            <a:ext cx="2679926" cy="2679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869688"/>
      </p:ext>
    </p:extLst>
  </p:cSld>
  <p:clrMapOvr>
    <a:masterClrMapping/>
  </p:clrMapOvr>
  <mc:AlternateContent xmlns:mc="http://schemas.openxmlformats.org/markup-compatibility/2006" xmlns:p14="http://schemas.microsoft.com/office/powerpoint/2010/main">
    <mc:Choice Requires="p14">
      <p:transition spd="slow" p14:dur="2000" advTm="12487"/>
    </mc:Choice>
    <mc:Fallback xmlns="">
      <p:transition spd="slow" advTm="12487"/>
    </mc:Fallback>
  </mc:AlternateContent>
  <p:extLst>
    <p:ext uri="{3A86A75C-4F4B-4683-9AE1-C65F6400EC91}">
      <p14:laserTraceLst xmlns:p14="http://schemas.microsoft.com/office/powerpoint/2010/main">
        <p14:tracePtLst>
          <p14:tracePt t="902" x="8105775" y="4733925"/>
          <p14:tracePt t="907" x="8105775" y="4703763"/>
          <p14:tracePt t="915" x="8105775" y="4679950"/>
          <p14:tracePt t="927" x="8097838" y="4640263"/>
          <p14:tracePt t="929" x="8097838" y="4616450"/>
          <p14:tracePt t="944" x="8089900" y="4568825"/>
          <p14:tracePt t="959" x="8089900" y="4552950"/>
          <p14:tracePt t="1287" x="8012113" y="4483100"/>
          <p14:tracePt t="1294" x="7940675" y="4443413"/>
          <p14:tracePt t="1301" x="7759700" y="4294188"/>
          <p14:tracePt t="1309" x="7642225" y="4214813"/>
          <p14:tracePt t="1326" x="7437438" y="4097338"/>
          <p14:tracePt t="1328" x="7375525" y="4049713"/>
          <p14:tracePt t="1344" x="7248525" y="3971925"/>
          <p14:tracePt t="1359" x="7162800" y="3932238"/>
          <p14:tracePt t="1376" x="7154863" y="3932238"/>
          <p14:tracePt t="1673" x="7123113" y="3932238"/>
          <p14:tracePt t="1679" x="7013575" y="3908425"/>
          <p14:tracePt t="1693" x="6659563" y="3822700"/>
          <p14:tracePt t="1708" x="6423025" y="3743325"/>
          <p14:tracePt t="1725" x="6124575" y="3681413"/>
          <p14:tracePt t="1744" x="5778500" y="3617913"/>
          <p14:tracePt t="1759" x="5724525" y="3617913"/>
          <p14:tracePt t="2100" x="5708650" y="3586163"/>
          <p14:tracePt t="2107" x="5692775" y="3562350"/>
          <p14:tracePt t="2114" x="5661025" y="3514725"/>
          <p14:tracePt t="2125" x="5645150" y="3492500"/>
          <p14:tracePt t="2128" x="5629275" y="3460750"/>
          <p14:tracePt t="2142" x="5621338" y="3452813"/>
          <p14:tracePt t="2161" x="5613400" y="3444875"/>
          <p14:tracePt t="2175" x="5613400" y="3436938"/>
          <p14:tracePt t="2192" x="5613400" y="3429000"/>
          <p14:tracePt t="2407" x="5621338" y="3413125"/>
          <p14:tracePt t="2414" x="5645150" y="3397250"/>
          <p14:tracePt t="2426" x="5661025" y="3381375"/>
          <p14:tracePt t="2428" x="5676900" y="3373438"/>
          <p14:tracePt t="2441" x="5738813" y="3343275"/>
          <p14:tracePt t="2458" x="5810250" y="3319463"/>
          <p14:tracePt t="2475" x="5834063" y="3311525"/>
          <p14:tracePt t="2477" x="5842000" y="3311525"/>
          <p14:tracePt t="2499" x="5849938" y="3303588"/>
          <p14:tracePt t="2536" x="5865813" y="3303588"/>
          <p14:tracePt t="2542" x="5873750" y="3303588"/>
          <p14:tracePt t="2549" x="5881688" y="3303588"/>
          <p14:tracePt t="2564" x="5889625" y="3303588"/>
          <p14:tracePt t="2578" x="5897563" y="3303588"/>
          <p14:tracePt t="2591" x="5903913" y="3303588"/>
          <p14:tracePt t="2608" x="5911850" y="3303588"/>
          <p14:tracePt t="2624" x="5919788" y="3303588"/>
          <p14:tracePt t="2641" x="5935663" y="3303588"/>
          <p14:tracePt t="2658" x="5943600" y="3303588"/>
          <p14:tracePt t="2675" x="5959475" y="3295650"/>
          <p14:tracePt t="2692" x="5975350" y="3295650"/>
          <p14:tracePt t="2713" x="5983288" y="3295650"/>
          <p14:tracePt t="2728" x="5991225" y="3295650"/>
          <p14:tracePt t="3243" x="5983288" y="3295650"/>
          <p14:tracePt t="3247" x="5935663" y="3295650"/>
          <p14:tracePt t="3257" x="5911850" y="3295650"/>
          <p14:tracePt t="3274" x="5897563" y="3295650"/>
          <p14:tracePt t="3292" x="5865813" y="3303588"/>
          <p14:tracePt t="3307" x="5834063" y="3311525"/>
          <p14:tracePt t="3323" x="5818188" y="3319463"/>
          <p14:tracePt t="3341" x="5770563" y="3335338"/>
          <p14:tracePt t="3357" x="5738813" y="3343275"/>
          <p14:tracePt t="3373" x="5700713" y="3349625"/>
          <p14:tracePt t="3390" x="5668963" y="3357563"/>
          <p14:tracePt t="3392" x="5661025" y="3357563"/>
          <p14:tracePt t="3410" x="5621338" y="3357563"/>
          <p14:tracePt t="3416" x="5613400" y="3365500"/>
          <p14:tracePt t="3435" x="5605463" y="3373438"/>
          <p14:tracePt t="3441" x="5597525" y="3373438"/>
          <p14:tracePt t="3462" x="5589588" y="3373438"/>
          <p14:tracePt t="3884" x="5581650" y="3373438"/>
          <p14:tracePt t="3891" x="5567363" y="3373438"/>
          <p14:tracePt t="3899" x="5543550" y="3381375"/>
          <p14:tracePt t="3906" x="5519738" y="3381375"/>
          <p14:tracePt t="3923" x="5487988" y="3389313"/>
          <p14:tracePt t="3939" x="5464175" y="3389313"/>
          <p14:tracePt t="3942" x="5456238" y="3397250"/>
          <p14:tracePt t="4049" x="5448300" y="3397250"/>
          <p14:tracePt t="4055" x="5440363" y="3397250"/>
          <p14:tracePt t="5812" x="5440363" y="3405188"/>
          <p14:tracePt t="5825" x="5440363" y="3413125"/>
          <p14:tracePt t="5840" x="5440363" y="3421063"/>
          <p14:tracePt t="5847" x="5440363" y="3429000"/>
          <p14:tracePt t="5864" x="5448300" y="3429000"/>
          <p14:tracePt t="5876" x="5448300" y="3436938"/>
          <p14:tracePt t="5887" x="5456238" y="3436938"/>
          <p14:tracePt t="5889" x="5464175" y="3436938"/>
          <p14:tracePt t="5904" x="5472113" y="3436938"/>
          <p14:tracePt t="5920" x="5480050" y="3444875"/>
          <p14:tracePt t="5937" x="5495925" y="3452813"/>
          <p14:tracePt t="5939" x="5495925" y="3468688"/>
          <p14:tracePt t="5955" x="5511800" y="3476625"/>
          <p14:tracePt t="6026" x="5511800" y="3484563"/>
          <p14:tracePt t="6033" x="5519738" y="3484563"/>
          <p14:tracePt t="6678" x="5519738" y="3492500"/>
          <p14:tracePt t="6681" x="5527675" y="3492500"/>
          <p14:tracePt t="6688" x="5535613" y="3508375"/>
          <p14:tracePt t="6703" x="5535613" y="3514725"/>
          <p14:tracePt t="6720" x="5543550" y="3522663"/>
          <p14:tracePt t="6736" x="5543550" y="3530600"/>
          <p14:tracePt t="6752" x="5559425" y="3546475"/>
          <p14:tracePt t="6769" x="5567363" y="3562350"/>
          <p14:tracePt t="6786" x="5581650" y="3594100"/>
          <p14:tracePt t="6788" x="5589588" y="3609975"/>
          <p14:tracePt t="6804" x="5597525" y="3665538"/>
          <p14:tracePt t="6820" x="5605463" y="3751263"/>
          <p14:tracePt t="6836" x="5613400" y="3790950"/>
          <p14:tracePt t="6839" x="5613400" y="3814763"/>
          <p14:tracePt t="6853" x="5621338" y="3846513"/>
          <p14:tracePt t="6869" x="5621338" y="3860800"/>
          <p14:tracePt t="6886" x="5629275" y="3884613"/>
          <p14:tracePt t="6888" x="5637213" y="3908425"/>
          <p14:tracePt t="6905" x="5637213" y="3940175"/>
          <p14:tracePt t="6919" x="5645150" y="3987800"/>
          <p14:tracePt t="6935" x="5645150" y="4019550"/>
          <p14:tracePt t="6953" x="5653088" y="4049713"/>
          <p14:tracePt t="8369" x="5653088" y="4065588"/>
          <p14:tracePt t="8373" x="5653088" y="4097338"/>
          <p14:tracePt t="8385" x="5668963" y="4129088"/>
          <p14:tracePt t="8403" x="5684838" y="4176713"/>
          <p14:tracePt t="8419" x="5684838" y="4214813"/>
          <p14:tracePt t="8435" x="5700713" y="4246563"/>
          <p14:tracePt t="8437" x="5700713" y="4254500"/>
          <p14:tracePt t="8452" x="5700713" y="4294188"/>
          <p14:tracePt t="8468" x="5700713" y="4357688"/>
          <p14:tracePt t="8483" x="5700713" y="4403725"/>
          <p14:tracePt t="8500" x="5700713" y="4443413"/>
          <p14:tracePt t="8501" x="5700713" y="4459288"/>
          <p14:tracePt t="8517" x="5700713" y="4491038"/>
          <p14:tracePt t="8536" x="5700713" y="4506913"/>
          <p14:tracePt t="10283" x="5700713" y="4514850"/>
          <p14:tracePt t="10289" x="5700713" y="4522788"/>
          <p14:tracePt t="10302" x="5700713" y="4538663"/>
          <p14:tracePt t="10316" x="5700713" y="4552950"/>
          <p14:tracePt t="10333" x="5700713" y="4560888"/>
          <p14:tracePt t="10348" x="5700713" y="4584700"/>
          <p14:tracePt t="10350" x="5700713" y="4592638"/>
          <p14:tracePt t="10371" x="5700713" y="4608513"/>
          <p14:tracePt t="10374" x="5700713" y="4624388"/>
          <p14:tracePt t="10388" x="5700713" y="4632325"/>
          <p14:tracePt t="10408" x="5700713" y="4640263"/>
          <p14:tracePt t="10415" x="5692775" y="4672013"/>
          <p14:tracePt t="10431" x="5676900" y="4725988"/>
          <p14:tracePt t="10448" x="5661025" y="4757738"/>
          <p14:tracePt t="10450" x="5653088" y="4773613"/>
          <p14:tracePt t="10465" x="5653088" y="4781550"/>
          <p14:tracePt t="10494" x="5645150" y="4789488"/>
          <p14:tracePt t="10501" x="5637213" y="4797425"/>
          <p14:tracePt t="10515" x="5621338" y="4813300"/>
          <p14:tracePt t="10581" x="5605463" y="4829175"/>
          <p14:tracePt t="10587" x="5581650" y="4868863"/>
          <p14:tracePt t="10600" x="5581650" y="4876800"/>
          <p14:tracePt t="10616" x="5573713" y="4884738"/>
          <p14:tracePt t="10631" x="5551488" y="4906963"/>
          <p14:tracePt t="10682" x="5535613" y="4930775"/>
          <p14:tracePt t="10686" x="5527675" y="4930775"/>
          <p14:tracePt t="10701" x="5527675" y="4938713"/>
          <p14:tracePt t="10715" x="5487988" y="4978400"/>
          <p14:tracePt t="10731" x="5464175" y="4994275"/>
          <p14:tracePt t="10747" x="5424488" y="5026025"/>
          <p14:tracePt t="10765" x="5416550" y="5026025"/>
          <p14:tracePt t="10781" x="5408613" y="5026025"/>
          <p14:tracePt t="10809" x="5402263" y="5026025"/>
          <p14:tracePt t="10836" x="5394325" y="5026025"/>
          <p14:tracePt t="10851" x="5378450" y="5026025"/>
          <p14:tracePt t="10858" x="5370513" y="5026025"/>
          <p14:tracePt t="10865" x="5362575" y="5026025"/>
          <p14:tracePt t="10914" x="5354638" y="5026025"/>
          <p14:tracePt t="11031" x="5346700" y="5026025"/>
          <p14:tracePt t="11045" x="5330825" y="5026025"/>
          <p14:tracePt t="11053" x="5322888" y="5026025"/>
          <p14:tracePt t="11079" x="5307013" y="5026025"/>
          <p14:tracePt t="11115" x="5299075" y="5026025"/>
          <p14:tracePt t="11152" x="5291138" y="5026025"/>
          <p14:tracePt t="11193" x="5275263" y="5026025"/>
          <p14:tracePt t="11215" x="5259388" y="5026025"/>
          <p14:tracePt t="11222" x="5251450" y="5018088"/>
          <p14:tracePt t="11242" x="5229225" y="5018088"/>
          <p14:tracePt t="11250" x="5221288" y="5018088"/>
          <p14:tracePt t="11358" x="5221288" y="5010150"/>
          <p14:tracePt t="11379" x="5205413" y="5002213"/>
        </p14:tracePtLst>
      </p14:laserTraceLst>
    </p:ext>
  </p:extLs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7FC07515-F576-540E-BA68-F6FD5AB1AFBF}"/>
              </a:ext>
            </a:extLst>
          </p:cNvPr>
          <p:cNvSpPr>
            <a:spLocks noGrp="1"/>
          </p:cNvSpPr>
          <p:nvPr>
            <p:ph type="ctrTitle"/>
          </p:nvPr>
        </p:nvSpPr>
        <p:spPr/>
        <p:txBody>
          <a:bodyPr/>
          <a:lstStyle/>
          <a:p>
            <a:endParaRPr kumimoji="1" lang="ja-JP" altLang="en-US"/>
          </a:p>
        </p:txBody>
      </p:sp>
      <p:sp>
        <p:nvSpPr>
          <p:cNvPr id="3" name="字幕 2">
            <a:extLst>
              <a:ext uri="{FF2B5EF4-FFF2-40B4-BE49-F238E27FC236}">
                <a16:creationId xmlns:a16="http://schemas.microsoft.com/office/drawing/2014/main" xmlns="" id="{A5AA169F-864E-5B7B-58D5-EC39FFDE391B}"/>
              </a:ext>
            </a:extLst>
          </p:cNvPr>
          <p:cNvSpPr>
            <a:spLocks noGrp="1"/>
          </p:cNvSpPr>
          <p:nvPr>
            <p:ph type="subTitle" idx="1"/>
          </p:nvPr>
        </p:nvSpPr>
        <p:spPr/>
        <p:txBody>
          <a:bodyPr/>
          <a:lstStyle/>
          <a:p>
            <a:endParaRPr kumimoji="1" lang="ja-JP" altLang="en-US"/>
          </a:p>
        </p:txBody>
      </p:sp>
      <p:pic>
        <p:nvPicPr>
          <p:cNvPr id="5" name="図 4">
            <a:extLst>
              <a:ext uri="{FF2B5EF4-FFF2-40B4-BE49-F238E27FC236}">
                <a16:creationId xmlns:a16="http://schemas.microsoft.com/office/drawing/2014/main" xmlns="" id="{B5DB787A-0949-968F-EA37-CD0DAB7B8700}"/>
              </a:ext>
            </a:extLst>
          </p:cNvPr>
          <p:cNvPicPr>
            <a:picLocks noChangeAspect="1"/>
          </p:cNvPicPr>
          <p:nvPr/>
        </p:nvPicPr>
        <p:blipFill>
          <a:blip r:embed="rId2"/>
          <a:stretch>
            <a:fillRect/>
          </a:stretch>
        </p:blipFill>
        <p:spPr>
          <a:xfrm>
            <a:off x="52513" y="76781"/>
            <a:ext cx="9000745" cy="6617185"/>
          </a:xfrm>
          <a:prstGeom prst="rect">
            <a:avLst/>
          </a:prstGeom>
        </p:spPr>
      </p:pic>
      <p:pic>
        <p:nvPicPr>
          <p:cNvPr id="2050" name="Picture 2" descr="コンサルタント紹介｜（株）シーエムプラス さん">
            <a:extLst>
              <a:ext uri="{FF2B5EF4-FFF2-40B4-BE49-F238E27FC236}">
                <a16:creationId xmlns:a16="http://schemas.microsoft.com/office/drawing/2014/main" xmlns="" id="{F5F7BBCE-2D4A-1F07-C045-E80E3FE3B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199" y="21937"/>
            <a:ext cx="809625" cy="1008351"/>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xmlns="" id="{FE49D4FB-D4E4-1212-71E3-F7819508AF93}"/>
              </a:ext>
            </a:extLst>
          </p:cNvPr>
          <p:cNvSpPr txBox="1"/>
          <p:nvPr/>
        </p:nvSpPr>
        <p:spPr>
          <a:xfrm>
            <a:off x="4996543" y="572150"/>
            <a:ext cx="2954655" cy="369332"/>
          </a:xfrm>
          <a:prstGeom prst="rect">
            <a:avLst/>
          </a:prstGeom>
          <a:noFill/>
        </p:spPr>
        <p:txBody>
          <a:bodyPr wrap="none" rtlCol="0">
            <a:spAutoFit/>
          </a:bodyPr>
          <a:lstStyle/>
          <a:p>
            <a:r>
              <a:rPr kumimoji="1" lang="ja-JP" altLang="en-US" dirty="0"/>
              <a:t>ネクスレッジ　安本篤史氏</a:t>
            </a:r>
          </a:p>
        </p:txBody>
      </p:sp>
      <p:pic>
        <p:nvPicPr>
          <p:cNvPr id="6" name="図 5">
            <a:extLst>
              <a:ext uri="{FF2B5EF4-FFF2-40B4-BE49-F238E27FC236}">
                <a16:creationId xmlns:a16="http://schemas.microsoft.com/office/drawing/2014/main" xmlns="" id="{F7A0DF34-F392-BC40-E5FC-A7B188BC8959}"/>
              </a:ext>
            </a:extLst>
          </p:cNvPr>
          <p:cNvPicPr>
            <a:picLocks noChangeAspect="1"/>
          </p:cNvPicPr>
          <p:nvPr/>
        </p:nvPicPr>
        <p:blipFill>
          <a:blip r:embed="rId4"/>
          <a:stretch>
            <a:fillRect/>
          </a:stretch>
        </p:blipFill>
        <p:spPr>
          <a:xfrm>
            <a:off x="-1" y="0"/>
            <a:ext cx="8988879" cy="6858000"/>
          </a:xfrm>
          <a:prstGeom prst="rect">
            <a:avLst/>
          </a:prstGeom>
        </p:spPr>
      </p:pic>
    </p:spTree>
    <p:extLst>
      <p:ext uri="{BB962C8B-B14F-4D97-AF65-F5344CB8AC3E}">
        <p14:creationId xmlns:p14="http://schemas.microsoft.com/office/powerpoint/2010/main" val="421752033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1F6C942F-B80E-5DCE-D015-1051CB462EF3}"/>
              </a:ext>
            </a:extLst>
          </p:cNvPr>
          <p:cNvSpPr>
            <a:spLocks noGrp="1"/>
          </p:cNvSpPr>
          <p:nvPr>
            <p:ph type="title"/>
          </p:nvPr>
        </p:nvSpPr>
        <p:spPr/>
        <p:txBody>
          <a:bodyPr>
            <a:normAutofit/>
          </a:bodyPr>
          <a:lstStyle/>
          <a:p>
            <a:r>
              <a:rPr lang="ja-JP" altLang="en-US" kern="0" dirty="0">
                <a:solidFill>
                  <a:srgbClr val="38200C"/>
                </a:solidFill>
                <a:effectLst/>
                <a:latin typeface="Arial" panose="020B0604020202020204" pitchFamily="34" charset="0"/>
                <a:ea typeface="ＭＳ Ｐゴシック" panose="020B0600070205080204" pitchFamily="50" charset="-128"/>
                <a:cs typeface="Arial" panose="020B0604020202020204" pitchFamily="34" charset="0"/>
              </a:rPr>
              <a:t>　　　</a:t>
            </a:r>
            <a:r>
              <a:rPr lang="ja-JP" altLang="ja-JP" kern="0" dirty="0">
                <a:solidFill>
                  <a:srgbClr val="38200C"/>
                </a:solidFill>
                <a:effectLst/>
                <a:latin typeface="Arial" panose="020B0604020202020204" pitchFamily="34" charset="0"/>
                <a:ea typeface="ＭＳ Ｐゴシック" panose="020B0600070205080204" pitchFamily="50" charset="-128"/>
                <a:cs typeface="Arial" panose="020B0604020202020204" pitchFamily="34" charset="0"/>
              </a:rPr>
              <a:t>後発品業界再編</a:t>
            </a:r>
            <a:r>
              <a:rPr lang="en-US" altLang="ja-JP" kern="0" dirty="0">
                <a:solidFill>
                  <a:srgbClr val="38200C"/>
                </a:solidFill>
                <a:effectLst/>
                <a:latin typeface="Arial" panose="020B0604020202020204" pitchFamily="34" charset="0"/>
                <a:ea typeface="ＭＳ Ｐゴシック" panose="020B0600070205080204" pitchFamily="50" charset="-128"/>
                <a:cs typeface="Arial" panose="020B0604020202020204" pitchFamily="34" charset="0"/>
              </a:rPr>
              <a:t/>
            </a:r>
            <a:br>
              <a:rPr lang="en-US" altLang="ja-JP" kern="0" dirty="0">
                <a:solidFill>
                  <a:srgbClr val="38200C"/>
                </a:solidFill>
                <a:effectLst/>
                <a:latin typeface="Arial" panose="020B0604020202020204" pitchFamily="34" charset="0"/>
                <a:ea typeface="ＭＳ Ｐゴシック" panose="020B0600070205080204" pitchFamily="50" charset="-128"/>
                <a:cs typeface="Arial" panose="020B0604020202020204" pitchFamily="34" charset="0"/>
              </a:rPr>
            </a:br>
            <a:r>
              <a:rPr lang="ja-JP" altLang="en-US" kern="0" dirty="0">
                <a:solidFill>
                  <a:srgbClr val="38200C"/>
                </a:solidFill>
                <a:effectLst/>
                <a:latin typeface="Arial" panose="020B0604020202020204" pitchFamily="34" charset="0"/>
                <a:ea typeface="ＭＳ Ｐゴシック" panose="020B0600070205080204" pitchFamily="50" charset="-128"/>
                <a:cs typeface="Arial" panose="020B0604020202020204" pitchFamily="34" charset="0"/>
              </a:rPr>
              <a:t>　</a:t>
            </a:r>
            <a:r>
              <a:rPr lang="ja-JP" altLang="ja-JP" kern="0" dirty="0">
                <a:solidFill>
                  <a:srgbClr val="38200C"/>
                </a:solidFill>
                <a:effectLst/>
                <a:latin typeface="Arial" panose="020B0604020202020204" pitchFamily="34" charset="0"/>
                <a:ea typeface="ＭＳ Ｐゴシック" panose="020B0600070205080204" pitchFamily="50" charset="-128"/>
                <a:cs typeface="Arial" panose="020B0604020202020204" pitchFamily="34" charset="0"/>
              </a:rPr>
              <a:t>「企業側の議論も活発化を」</a:t>
            </a:r>
            <a:endParaRPr kumimoji="1" lang="ja-JP" altLang="en-US" sz="8800" dirty="0"/>
          </a:p>
        </p:txBody>
      </p:sp>
      <p:sp>
        <p:nvSpPr>
          <p:cNvPr id="4" name="コンテンツ プレースホルダー 3">
            <a:extLst>
              <a:ext uri="{FF2B5EF4-FFF2-40B4-BE49-F238E27FC236}">
                <a16:creationId xmlns:a16="http://schemas.microsoft.com/office/drawing/2014/main" xmlns="" id="{A91A6E3B-0D47-BF72-3D9A-E7A9D07F4FE3}"/>
              </a:ext>
            </a:extLst>
          </p:cNvPr>
          <p:cNvSpPr>
            <a:spLocks noGrp="1"/>
          </p:cNvSpPr>
          <p:nvPr>
            <p:ph sz="half" idx="1"/>
          </p:nvPr>
        </p:nvSpPr>
        <p:spPr/>
        <p:txBody>
          <a:bodyPr>
            <a:normAutofit/>
          </a:bodyPr>
          <a:lstStyle/>
          <a:p>
            <a:r>
              <a:rPr lang="ja-JP" altLang="ja-JP" sz="2400" kern="0" dirty="0">
                <a:solidFill>
                  <a:srgbClr val="38200C"/>
                </a:solidFill>
                <a:effectLst/>
                <a:latin typeface="Arial" panose="020B0604020202020204" pitchFamily="34" charset="0"/>
                <a:ea typeface="ＭＳ Ｐゴシック" panose="020B0600070205080204" pitchFamily="50" charset="-128"/>
                <a:cs typeface="Arial" panose="020B0604020202020204" pitchFamily="34" charset="0"/>
              </a:rPr>
              <a:t>武見敬三厚生労働</a:t>
            </a:r>
            <a:r>
              <a:rPr lang="ja-JP" altLang="en-US" sz="2400" kern="0" dirty="0">
                <a:solidFill>
                  <a:srgbClr val="38200C"/>
                </a:solidFill>
                <a:effectLst/>
                <a:latin typeface="Arial" panose="020B0604020202020204" pitchFamily="34" charset="0"/>
                <a:ea typeface="ＭＳ Ｐゴシック" panose="020B0600070205080204" pitchFamily="50" charset="-128"/>
                <a:cs typeface="Arial" panose="020B0604020202020204" pitchFamily="34" charset="0"/>
              </a:rPr>
              <a:t>大臣</a:t>
            </a:r>
            <a:endParaRPr lang="en-US" altLang="ja-JP" sz="2400" kern="0" dirty="0">
              <a:solidFill>
                <a:srgbClr val="38200C"/>
              </a:solidFill>
              <a:effectLst/>
              <a:latin typeface="Arial" panose="020B0604020202020204" pitchFamily="34" charset="0"/>
              <a:ea typeface="ＭＳ Ｐゴシック" panose="020B0600070205080204" pitchFamily="50" charset="-128"/>
              <a:cs typeface="Arial" panose="020B0604020202020204" pitchFamily="34" charset="0"/>
            </a:endParaRPr>
          </a:p>
          <a:p>
            <a:pPr marL="0" indent="0">
              <a:buNone/>
            </a:pPr>
            <a:r>
              <a:rPr lang="ja-JP" altLang="en-US" sz="2400" kern="0" dirty="0">
                <a:solidFill>
                  <a:srgbClr val="38200C"/>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sz="2400" kern="0" dirty="0">
                <a:solidFill>
                  <a:srgbClr val="38200C"/>
                </a:solidFill>
                <a:effectLst/>
                <a:latin typeface="Arial" panose="020B0604020202020204" pitchFamily="34" charset="0"/>
                <a:ea typeface="ＭＳ Ｐゴシック" panose="020B0600070205080204" pitchFamily="50" charset="-128"/>
                <a:cs typeface="Arial" panose="020B0604020202020204" pitchFamily="34" charset="0"/>
              </a:rPr>
              <a:t>5</a:t>
            </a:r>
            <a:r>
              <a:rPr lang="ja-JP" altLang="en-US" sz="2400" kern="0" dirty="0">
                <a:solidFill>
                  <a:srgbClr val="38200C"/>
                </a:solidFill>
                <a:effectLst/>
                <a:latin typeface="Arial" panose="020B0604020202020204" pitchFamily="34" charset="0"/>
                <a:ea typeface="ＭＳ Ｐゴシック" panose="020B0600070205080204" pitchFamily="50" charset="-128"/>
                <a:cs typeface="Arial" panose="020B0604020202020204" pitchFamily="34" charset="0"/>
              </a:rPr>
              <a:t>月</a:t>
            </a:r>
            <a:r>
              <a:rPr lang="en-US" altLang="ja-JP" sz="2400" kern="0" dirty="0">
                <a:solidFill>
                  <a:srgbClr val="38200C"/>
                </a:solidFill>
                <a:effectLst/>
                <a:latin typeface="Arial" panose="020B0604020202020204" pitchFamily="34" charset="0"/>
                <a:ea typeface="ＭＳ Ｐゴシック" panose="020B0600070205080204" pitchFamily="50" charset="-128"/>
              </a:rPr>
              <a:t>17</a:t>
            </a:r>
            <a:r>
              <a:rPr lang="ja-JP" altLang="ja-JP" sz="2400" kern="0" dirty="0">
                <a:solidFill>
                  <a:srgbClr val="38200C"/>
                </a:solidFill>
                <a:effectLst/>
                <a:latin typeface="Arial" panose="020B0604020202020204" pitchFamily="34" charset="0"/>
                <a:ea typeface="ＭＳ Ｐゴシック" panose="020B0600070205080204" pitchFamily="50" charset="-128"/>
                <a:cs typeface="Arial" panose="020B0604020202020204" pitchFamily="34" charset="0"/>
              </a:rPr>
              <a:t>日の閣議後会見</a:t>
            </a:r>
            <a:endParaRPr lang="ja-JP" altLang="en-US" sz="3600" dirty="0"/>
          </a:p>
        </p:txBody>
      </p:sp>
      <p:sp>
        <p:nvSpPr>
          <p:cNvPr id="5" name="コンテンツ プレースホルダー 4">
            <a:extLst>
              <a:ext uri="{FF2B5EF4-FFF2-40B4-BE49-F238E27FC236}">
                <a16:creationId xmlns:a16="http://schemas.microsoft.com/office/drawing/2014/main" xmlns="" id="{BDB2C863-EE8E-27C8-0444-F63B344B25D9}"/>
              </a:ext>
            </a:extLst>
          </p:cNvPr>
          <p:cNvSpPr>
            <a:spLocks noGrp="1"/>
          </p:cNvSpPr>
          <p:nvPr>
            <p:ph sz="half" idx="2"/>
          </p:nvPr>
        </p:nvSpPr>
        <p:spPr/>
        <p:txBody>
          <a:bodyPr/>
          <a:lstStyle/>
          <a:p>
            <a:r>
              <a:rPr lang="ja-JP" altLang="ja-JP" kern="0" dirty="0">
                <a:solidFill>
                  <a:srgbClr val="38200C"/>
                </a:solidFill>
                <a:effectLst/>
                <a:highlight>
                  <a:srgbClr val="FFFFFF"/>
                </a:highlight>
                <a:latin typeface="Arial" panose="020B0604020202020204" pitchFamily="34" charset="0"/>
                <a:ea typeface="ＭＳ Ｐゴシック" panose="020B0600070205080204" pitchFamily="50" charset="-128"/>
                <a:cs typeface="Arial" panose="020B0604020202020204" pitchFamily="34" charset="0"/>
              </a:rPr>
              <a:t>厚生労働省の検討会で取りまとめ中の</a:t>
            </a:r>
            <a:r>
              <a:rPr lang="en-US" altLang="ja-JP" kern="0" dirty="0">
                <a:solidFill>
                  <a:srgbClr val="38200C"/>
                </a:solidFill>
                <a:effectLst/>
                <a:highlight>
                  <a:srgbClr val="FFFFFF"/>
                </a:highlight>
                <a:latin typeface="Arial" panose="020B0604020202020204" pitchFamily="34" charset="0"/>
                <a:ea typeface="ＭＳ Ｐゴシック" panose="020B0600070205080204" pitchFamily="50" charset="-128"/>
                <a:cs typeface="Times New Roman" panose="02020603050405020304" pitchFamily="18" charset="0"/>
              </a:rPr>
              <a:t>5</a:t>
            </a:r>
            <a:r>
              <a:rPr lang="ja-JP" altLang="ja-JP" kern="0" dirty="0">
                <a:solidFill>
                  <a:srgbClr val="38200C"/>
                </a:solidFill>
                <a:effectLst/>
                <a:highlight>
                  <a:srgbClr val="FFFFFF"/>
                </a:highlight>
                <a:latin typeface="Arial" panose="020B0604020202020204" pitchFamily="34" charset="0"/>
                <a:ea typeface="ＭＳ Ｐゴシック" panose="020B0600070205080204" pitchFamily="50" charset="-128"/>
                <a:cs typeface="Arial" panose="020B0604020202020204" pitchFamily="34" charset="0"/>
              </a:rPr>
              <a:t>年程度の集中改革期間を設定</a:t>
            </a:r>
            <a:endParaRPr lang="en-US" altLang="ja-JP" kern="0" dirty="0">
              <a:solidFill>
                <a:srgbClr val="38200C"/>
              </a:solidFill>
              <a:effectLst/>
              <a:highlight>
                <a:srgbClr val="FFFFFF"/>
              </a:highlight>
              <a:latin typeface="Arial" panose="020B0604020202020204" pitchFamily="34" charset="0"/>
              <a:ea typeface="ＭＳ Ｐゴシック" panose="020B0600070205080204" pitchFamily="50" charset="-128"/>
              <a:cs typeface="Arial" panose="020B0604020202020204" pitchFamily="34" charset="0"/>
            </a:endParaRPr>
          </a:p>
          <a:p>
            <a:r>
              <a:rPr lang="ja-JP" altLang="ja-JP" kern="0" dirty="0">
                <a:effectLst/>
                <a:highlight>
                  <a:srgbClr val="FFFFFF"/>
                </a:highlight>
                <a:latin typeface="Arial" panose="020B0604020202020204" pitchFamily="34" charset="0"/>
                <a:ea typeface="ＭＳ Ｐゴシック" panose="020B0600070205080204" pitchFamily="50" charset="-128"/>
                <a:cs typeface="Arial" panose="020B0604020202020204" pitchFamily="34" charset="0"/>
              </a:rPr>
              <a:t>後発品業界の再編を促す施策について</a:t>
            </a:r>
            <a:r>
              <a:rPr lang="ja-JP" altLang="en-US" kern="0" dirty="0">
                <a:effectLst/>
                <a:highlight>
                  <a:srgbClr val="FFFFFF"/>
                </a:highlight>
                <a:latin typeface="Arial" panose="020B0604020202020204" pitchFamily="34" charset="0"/>
                <a:ea typeface="ＭＳ Ｐゴシック" panose="020B0600070205080204" pitchFamily="50" charset="-128"/>
                <a:cs typeface="Arial" panose="020B0604020202020204" pitchFamily="34" charset="0"/>
              </a:rPr>
              <a:t>、</a:t>
            </a:r>
            <a:r>
              <a:rPr lang="ja-JP" altLang="ja-JP" kern="0" dirty="0">
                <a:effectLst/>
                <a:highlight>
                  <a:srgbClr val="FFFFFF"/>
                </a:highlight>
                <a:latin typeface="Arial" panose="020B0604020202020204" pitchFamily="34" charset="0"/>
                <a:ea typeface="ＭＳ Ｐゴシック" panose="020B0600070205080204" pitchFamily="50" charset="-128"/>
                <a:cs typeface="Arial" panose="020B0604020202020204" pitchFamily="34" charset="0"/>
              </a:rPr>
              <a:t>「企業においても議論し、具体的な検討を活発化してほしい」と述</a:t>
            </a:r>
            <a:r>
              <a:rPr lang="ja-JP" altLang="en-US" kern="0" dirty="0">
                <a:effectLst/>
                <a:highlight>
                  <a:srgbClr val="FFFFFF"/>
                </a:highlight>
                <a:latin typeface="Arial" panose="020B0604020202020204" pitchFamily="34" charset="0"/>
                <a:ea typeface="ＭＳ Ｐゴシック" panose="020B0600070205080204" pitchFamily="50" charset="-128"/>
                <a:cs typeface="Arial" panose="020B0604020202020204" pitchFamily="34" charset="0"/>
              </a:rPr>
              <a:t>べた。</a:t>
            </a:r>
            <a:endParaRPr lang="ja-JP" altLang="ja-JP" kern="100" dirty="0">
              <a:effectLst/>
              <a:highlight>
                <a:srgbClr val="FFFFFF"/>
              </a:highlight>
              <a:latin typeface="游明朝" panose="02020400000000000000" pitchFamily="18" charset="-128"/>
              <a:ea typeface="游明朝" panose="02020400000000000000" pitchFamily="18" charset="-128"/>
              <a:cs typeface="Times New Roman" panose="02020603050405020304" pitchFamily="18" charset="0"/>
            </a:endParaRPr>
          </a:p>
          <a:p>
            <a:endParaRPr lang="ja-JP" altLang="en-US" dirty="0"/>
          </a:p>
        </p:txBody>
      </p:sp>
      <p:pic>
        <p:nvPicPr>
          <p:cNvPr id="6" name="図 5">
            <a:extLst>
              <a:ext uri="{FF2B5EF4-FFF2-40B4-BE49-F238E27FC236}">
                <a16:creationId xmlns:a16="http://schemas.microsoft.com/office/drawing/2014/main" xmlns="" id="{62A12EF4-22D5-9974-341E-5ECCE502E02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8650" y="2690079"/>
            <a:ext cx="3865712" cy="2622430"/>
          </a:xfrm>
          <a:prstGeom prst="rect">
            <a:avLst/>
          </a:prstGeom>
          <a:noFill/>
          <a:ln>
            <a:noFill/>
          </a:ln>
        </p:spPr>
      </p:pic>
    </p:spTree>
    <p:extLst>
      <p:ext uri="{BB962C8B-B14F-4D97-AF65-F5344CB8AC3E}">
        <p14:creationId xmlns:p14="http://schemas.microsoft.com/office/powerpoint/2010/main" val="198960355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xmlns="" id="{5B6EE0FF-5C17-5B05-649F-C5FB134152AB}"/>
              </a:ext>
            </a:extLst>
          </p:cNvPr>
          <p:cNvSpPr>
            <a:spLocks noGrp="1"/>
          </p:cNvSpPr>
          <p:nvPr>
            <p:ph type="title"/>
          </p:nvPr>
        </p:nvSpPr>
        <p:spPr>
          <a:xfrm>
            <a:off x="103517" y="365126"/>
            <a:ext cx="8411833" cy="1325563"/>
          </a:xfrm>
        </p:spPr>
        <p:txBody>
          <a:bodyPr>
            <a:normAutofit fontScale="90000"/>
          </a:bodyPr>
          <a:lstStyle/>
          <a:p>
            <a:r>
              <a:rPr lang="ja-JP" altLang="en-US" dirty="0"/>
              <a:t>　　</a:t>
            </a:r>
            <a:r>
              <a:rPr lang="ja-JP" altLang="en-US" sz="6000" dirty="0">
                <a:latin typeface="BIZ UDPゴシック" panose="020B0400000000000000" pitchFamily="50" charset="-128"/>
                <a:ea typeface="BIZ UDPゴシック" panose="020B0400000000000000" pitchFamily="50" charset="-128"/>
              </a:rPr>
              <a:t>日本から薬が消える日</a:t>
            </a:r>
            <a:endParaRPr lang="ja-JP" altLang="en-US" dirty="0">
              <a:latin typeface="BIZ UDPゴシック" panose="020B0400000000000000" pitchFamily="50" charset="-128"/>
              <a:ea typeface="BIZ UDPゴシック" panose="020B0400000000000000" pitchFamily="50" charset="-128"/>
            </a:endParaRPr>
          </a:p>
        </p:txBody>
      </p:sp>
      <p:sp>
        <p:nvSpPr>
          <p:cNvPr id="9" name="コンテンツ プレースホルダー 8">
            <a:extLst>
              <a:ext uri="{FF2B5EF4-FFF2-40B4-BE49-F238E27FC236}">
                <a16:creationId xmlns:a16="http://schemas.microsoft.com/office/drawing/2014/main" xmlns="" id="{1C4C69A7-CDEA-DA4B-11C8-8E1DB82E28C9}"/>
              </a:ext>
            </a:extLst>
          </p:cNvPr>
          <p:cNvSpPr>
            <a:spLocks noGrp="1"/>
          </p:cNvSpPr>
          <p:nvPr>
            <p:ph sz="half" idx="1"/>
          </p:nvPr>
        </p:nvSpPr>
        <p:spPr/>
        <p:txBody>
          <a:bodyPr>
            <a:normAutofit/>
          </a:bodyPr>
          <a:lstStyle/>
          <a:p>
            <a:endParaRPr lang="ja-JP" altLang="en-US"/>
          </a:p>
        </p:txBody>
      </p:sp>
      <p:sp>
        <p:nvSpPr>
          <p:cNvPr id="10" name="コンテンツ プレースホルダー 9">
            <a:extLst>
              <a:ext uri="{FF2B5EF4-FFF2-40B4-BE49-F238E27FC236}">
                <a16:creationId xmlns:a16="http://schemas.microsoft.com/office/drawing/2014/main" xmlns="" id="{3AEC7AC2-C59C-2269-1619-4C8755724046}"/>
              </a:ext>
            </a:extLst>
          </p:cNvPr>
          <p:cNvSpPr>
            <a:spLocks noGrp="1"/>
          </p:cNvSpPr>
          <p:nvPr>
            <p:ph sz="half" idx="2"/>
          </p:nvPr>
        </p:nvSpPr>
        <p:spPr/>
        <p:txBody>
          <a:bodyPr>
            <a:norm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800" b="0" i="0" strike="noStrike" cap="none" normalizeH="0" baseline="0" dirty="0">
                <a:ln>
                  <a:noFill/>
                </a:ln>
                <a:effectLst/>
                <a:latin typeface="Oxygen" panose="02000503000000000000" pitchFamily="2" charset="0"/>
                <a:hlinkClick r:id="rId2">
                  <a:extLst>
                    <a:ext uri="{A12FA001-AC4F-418D-AE19-62706E023703}">
                      <ahyp:hlinkClr xmlns:ahyp="http://schemas.microsoft.com/office/drawing/2018/hyperlinkcolor" xmlns="" val="tx"/>
                    </a:ext>
                  </a:extLst>
                </a:hlinkClick>
              </a:rPr>
              <a:t>武藤正樹(著/文)</a:t>
            </a:r>
            <a:endParaRPr kumimoji="0" lang="ja-JP" altLang="ja-JP" sz="1600" b="0" i="0"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800" b="0" i="0" strike="noStrike" cap="none" normalizeH="0" baseline="0" dirty="0">
                <a:ln>
                  <a:noFill/>
                </a:ln>
                <a:effectLst/>
                <a:latin typeface="Oxygen" panose="02000503000000000000" pitchFamily="2" charset="0"/>
              </a:rPr>
              <a:t>発行：</a:t>
            </a:r>
            <a:r>
              <a:rPr kumimoji="0" lang="ja-JP" altLang="ja-JP" sz="2800" b="0" i="0" strike="noStrike" cap="none" normalizeH="0" baseline="0" dirty="0">
                <a:ln>
                  <a:noFill/>
                </a:ln>
                <a:effectLst/>
                <a:latin typeface="Oxygen" panose="02000503000000000000" pitchFamily="2" charset="0"/>
                <a:hlinkClick r:id="rId3">
                  <a:extLst>
                    <a:ext uri="{A12FA001-AC4F-418D-AE19-62706E023703}">
                      <ahyp:hlinkClr xmlns:ahyp="http://schemas.microsoft.com/office/drawing/2018/hyperlinkcolor" xmlns="" val="tx"/>
                    </a:ext>
                  </a:extLst>
                </a:hlinkClick>
              </a:rPr>
              <a:t>ぱる出版</a:t>
            </a:r>
            <a:endParaRPr kumimoji="0" lang="ja-JP" altLang="ja-JP" sz="1600" b="0" i="0"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800" b="0" i="0" strike="noStrike" cap="none" normalizeH="0" baseline="0" dirty="0">
                <a:ln>
                  <a:noFill/>
                </a:ln>
                <a:effectLst/>
                <a:latin typeface="Oxygen" panose="02000503000000000000" pitchFamily="2" charset="0"/>
              </a:rPr>
              <a:t>A5判</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800" b="0" i="0" strike="noStrike" cap="none" normalizeH="0" baseline="0" dirty="0">
                <a:ln>
                  <a:noFill/>
                </a:ln>
                <a:effectLst/>
                <a:latin typeface="Oxygen" panose="02000503000000000000" pitchFamily="2" charset="0"/>
              </a:rPr>
              <a:t>定価 2,000円+税</a:t>
            </a:r>
            <a:endParaRPr kumimoji="0" lang="en-US" altLang="ja-JP" sz="2800" b="0" i="0" strike="noStrike" cap="none" normalizeH="0" baseline="0" dirty="0">
              <a:ln>
                <a:noFill/>
              </a:ln>
              <a:effectLst/>
              <a:latin typeface="Oxygen" panose="02000503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333333"/>
                </a:solidFill>
                <a:effectLst/>
                <a:latin typeface="Oxygen" panose="02000503000000000000" pitchFamily="2" charset="0"/>
              </a:rPr>
              <a:t>発売予定日</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ja-JP" altLang="ja-JP" sz="2800" b="0" i="0" u="none" strike="noStrike" cap="none" normalizeH="0" baseline="0" dirty="0">
                <a:ln>
                  <a:noFill/>
                </a:ln>
                <a:solidFill>
                  <a:srgbClr val="333333"/>
                </a:solidFill>
                <a:effectLst/>
                <a:latin typeface="Oxygen" panose="02000503000000000000" pitchFamily="2" charset="0"/>
              </a:rPr>
              <a:t>2024年5月27日</a:t>
            </a:r>
            <a:endParaRPr kumimoji="0" lang="en-US" altLang="ja-JP" sz="2800" b="0" i="0" u="none" strike="noStrike" cap="none" normalizeH="0" baseline="0" dirty="0">
              <a:ln>
                <a:noFill/>
              </a:ln>
              <a:solidFill>
                <a:srgbClr val="333333"/>
              </a:solidFill>
              <a:effectLst/>
              <a:latin typeface="Oxygen" panose="02000503000000000000" pitchFamily="2" charset="0"/>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ja-JP" altLang="en-US" sz="2800" dirty="0">
                <a:solidFill>
                  <a:srgbClr val="333333"/>
                </a:solidFill>
                <a:latin typeface="Oxygen" panose="02000503000000000000" pitchFamily="2" charset="0"/>
              </a:rPr>
              <a:t>「医薬品ビジネス復活の処方せん」</a:t>
            </a:r>
            <a:endParaRPr kumimoji="0" lang="ja-JP" altLang="ja-JP" sz="2800" b="0" i="0" u="none" strike="noStrike" cap="none" normalizeH="0" baseline="0" dirty="0">
              <a:ln>
                <a:noFill/>
              </a:ln>
              <a:solidFill>
                <a:srgbClr val="333333"/>
              </a:solidFill>
              <a:effectLst/>
              <a:latin typeface="Oxygen" panose="02000503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2800" b="0" i="0" u="none" strike="noStrike" cap="none" normalizeH="0" baseline="0" dirty="0">
              <a:ln>
                <a:noFill/>
              </a:ln>
              <a:solidFill>
                <a:srgbClr val="333333"/>
              </a:solidFill>
              <a:effectLst/>
              <a:latin typeface="Oxygen" panose="02000503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5400" b="0" i="0" strike="noStrike" cap="none" normalizeH="0" baseline="0" dirty="0">
              <a:ln>
                <a:noFill/>
              </a:ln>
              <a:effectLst/>
              <a:latin typeface="Arial" panose="020B0604020202020204" pitchFamily="34" charset="0"/>
            </a:endParaRPr>
          </a:p>
          <a:p>
            <a:endParaRPr lang="ja-JP" altLang="en-US" dirty="0"/>
          </a:p>
        </p:txBody>
      </p:sp>
      <p:pic>
        <p:nvPicPr>
          <p:cNvPr id="1026" name="Picture 2" descr="日本から薬が消える日 武藤正樹(著/文) - ぱる出版">
            <a:extLst>
              <a:ext uri="{FF2B5EF4-FFF2-40B4-BE49-F238E27FC236}">
                <a16:creationId xmlns:a16="http://schemas.microsoft.com/office/drawing/2014/main" xmlns="" id="{6727311B-55DB-466D-5AED-E307D54DFE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6423" y="1795433"/>
            <a:ext cx="3418427" cy="484819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5">
            <a:extLst>
              <a:ext uri="{FF2B5EF4-FFF2-40B4-BE49-F238E27FC236}">
                <a16:creationId xmlns:a16="http://schemas.microsoft.com/office/drawing/2014/main" xmlns="" id="{154D9592-F531-0857-A4BF-3B79C53A513E}"/>
              </a:ext>
            </a:extLst>
          </p:cNvPr>
          <p:cNvSpPr>
            <a:spLocks noChangeArrowheads="1"/>
          </p:cNvSpPr>
          <p:nvPr/>
        </p:nvSpPr>
        <p:spPr bwMode="auto">
          <a:xfrm>
            <a:off x="0" y="-276999"/>
            <a:ext cx="19295" cy="5539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19044"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3" name="雲 12">
            <a:extLst>
              <a:ext uri="{FF2B5EF4-FFF2-40B4-BE49-F238E27FC236}">
                <a16:creationId xmlns:a16="http://schemas.microsoft.com/office/drawing/2014/main" xmlns="" id="{5244ECCC-D406-D289-1F9C-DC7999593191}"/>
              </a:ext>
            </a:extLst>
          </p:cNvPr>
          <p:cNvSpPr/>
          <p:nvPr/>
        </p:nvSpPr>
        <p:spPr>
          <a:xfrm>
            <a:off x="4836394" y="5287992"/>
            <a:ext cx="3796491" cy="1570008"/>
          </a:xfrm>
          <a:prstGeom prst="cloud">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rPr>
              <a:t>絶賛</a:t>
            </a:r>
            <a:endParaRPr kumimoji="1" lang="en-US" altLang="ja-JP" sz="3600" dirty="0">
              <a:solidFill>
                <a:schemeClr val="tx1"/>
              </a:solidFill>
            </a:endParaRPr>
          </a:p>
          <a:p>
            <a:pPr algn="ctr"/>
            <a:r>
              <a:rPr kumimoji="1" lang="ja-JP" altLang="en-US" sz="3600" dirty="0">
                <a:solidFill>
                  <a:schemeClr val="tx1"/>
                </a:solidFill>
              </a:rPr>
              <a:t>予約中！</a:t>
            </a:r>
          </a:p>
        </p:txBody>
      </p:sp>
    </p:spTree>
    <p:extLst>
      <p:ext uri="{BB962C8B-B14F-4D97-AF65-F5344CB8AC3E}">
        <p14:creationId xmlns:p14="http://schemas.microsoft.com/office/powerpoint/2010/main" val="405842187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51DA872-C0BE-873C-E8EB-E1E3E34E1EDB}"/>
            </a:ext>
          </a:extLst>
        </p:cNvPr>
        <p:cNvGrpSpPr/>
        <p:nvPr/>
      </p:nvGrpSpPr>
      <p:grpSpPr>
        <a:xfrm>
          <a:off x="0" y="0"/>
          <a:ext cx="0" cy="0"/>
          <a:chOff x="0" y="0"/>
          <a:chExt cx="0" cy="0"/>
        </a:xfrm>
      </p:grpSpPr>
      <p:sp>
        <p:nvSpPr>
          <p:cNvPr id="114690" name="タイトル 1">
            <a:extLst>
              <a:ext uri="{FF2B5EF4-FFF2-40B4-BE49-F238E27FC236}">
                <a16:creationId xmlns:a16="http://schemas.microsoft.com/office/drawing/2014/main" xmlns="" id="{871EB8DE-DD73-DD13-EF47-1A1A8F5EC664}"/>
              </a:ext>
            </a:extLst>
          </p:cNvPr>
          <p:cNvSpPr>
            <a:spLocks noGrp="1"/>
          </p:cNvSpPr>
          <p:nvPr>
            <p:ph type="title"/>
          </p:nvPr>
        </p:nvSpPr>
        <p:spPr/>
        <p:txBody>
          <a:bodyPr/>
          <a:lstStyle/>
          <a:p>
            <a:endParaRPr lang="ja-JP" altLang="en-US"/>
          </a:p>
        </p:txBody>
      </p:sp>
      <p:pic>
        <p:nvPicPr>
          <p:cNvPr id="114691" name="コンテンツ プレースホルダー 4">
            <a:extLst>
              <a:ext uri="{FF2B5EF4-FFF2-40B4-BE49-F238E27FC236}">
                <a16:creationId xmlns:a16="http://schemas.microsoft.com/office/drawing/2014/main" xmlns="" id="{05150BFA-5F50-BA71-4A60-F5C23C7578D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938" y="-171450"/>
            <a:ext cx="9923463" cy="7029450"/>
          </a:xfrm>
        </p:spPr>
      </p:pic>
      <p:sp>
        <p:nvSpPr>
          <p:cNvPr id="3" name="テキスト ボックス 2">
            <a:extLst>
              <a:ext uri="{FF2B5EF4-FFF2-40B4-BE49-F238E27FC236}">
                <a16:creationId xmlns:a16="http://schemas.microsoft.com/office/drawing/2014/main" xmlns="" id="{0969EEA5-A515-97DE-962C-798790A81198}"/>
              </a:ext>
            </a:extLst>
          </p:cNvPr>
          <p:cNvSpPr txBox="1"/>
          <p:nvPr/>
        </p:nvSpPr>
        <p:spPr>
          <a:xfrm>
            <a:off x="195262" y="689788"/>
            <a:ext cx="9517062" cy="4893647"/>
          </a:xfrm>
          <a:prstGeom prst="rect">
            <a:avLst/>
          </a:prstGeom>
          <a:noFill/>
        </p:spPr>
        <p:txBody>
          <a:bodyPr>
            <a:spAutoFit/>
          </a:bodyPr>
          <a:lstStyle/>
          <a:p>
            <a:pPr eaLnBrk="1" fontAlgn="auto" hangingPunct="1">
              <a:spcBef>
                <a:spcPts val="0"/>
              </a:spcBef>
              <a:spcAft>
                <a:spcPts val="0"/>
              </a:spcAft>
              <a:defRPr/>
            </a:pPr>
            <a:r>
              <a:rPr lang="ja-JP" altLang="en-US" sz="3200" dirty="0">
                <a:solidFill>
                  <a:schemeClr val="bg1"/>
                </a:solidFill>
              </a:rPr>
              <a:t>　　　　　　</a:t>
            </a:r>
            <a:r>
              <a:rPr lang="ja-JP" altLang="en-US" sz="3600" dirty="0">
                <a:solidFill>
                  <a:schemeClr val="bg1"/>
                </a:solidFill>
                <a:effectLst>
                  <a:outerShdw blurRad="38100" dist="38100" dir="2700000" algn="tl">
                    <a:srgbClr val="000000"/>
                  </a:outerShdw>
                </a:effectLst>
                <a:latin typeface="Tahoma" pitchFamily="34" charset="0"/>
                <a:ea typeface="+mn-ea"/>
              </a:rPr>
              <a:t>まとめと提言</a:t>
            </a:r>
            <a:endParaRPr lang="en-US" altLang="ja-JP" sz="3600" dirty="0">
              <a:solidFill>
                <a:schemeClr val="bg1"/>
              </a:solidFill>
              <a:effectLst>
                <a:outerShdw blurRad="38100" dist="38100" dir="2700000" algn="tl">
                  <a:srgbClr val="000000"/>
                </a:outerShdw>
              </a:effectLst>
              <a:latin typeface="Tahoma" pitchFamily="34" charset="0"/>
              <a:ea typeface="+mn-ea"/>
            </a:endParaRPr>
          </a:p>
          <a:p>
            <a:pPr eaLnBrk="1" fontAlgn="auto" hangingPunct="1">
              <a:spcBef>
                <a:spcPts val="0"/>
              </a:spcBef>
              <a:spcAft>
                <a:spcPts val="0"/>
              </a:spcAft>
              <a:defRPr/>
            </a:pPr>
            <a:endParaRPr lang="en-US" altLang="ja-JP" sz="3600" dirty="0">
              <a:solidFill>
                <a:schemeClr val="bg1"/>
              </a:solidFill>
              <a:effectLst>
                <a:outerShdw blurRad="38100" dist="38100" dir="2700000" algn="tl">
                  <a:srgbClr val="000000"/>
                </a:outerShdw>
              </a:effectLst>
              <a:latin typeface="Tahoma" pitchFamily="34" charset="0"/>
            </a:endParaRPr>
          </a:p>
          <a:p>
            <a:pPr eaLnBrk="1" fontAlgn="auto" hangingPunct="1">
              <a:spcBef>
                <a:spcPts val="0"/>
              </a:spcBef>
              <a:spcAft>
                <a:spcPts val="0"/>
              </a:spcAft>
              <a:defRPr/>
            </a:pPr>
            <a:r>
              <a:rPr lang="ja-JP" altLang="en-US" sz="3600" dirty="0">
                <a:solidFill>
                  <a:schemeClr val="bg1"/>
                </a:solidFill>
                <a:effectLst>
                  <a:outerShdw blurRad="38100" dist="38100" dir="2700000" algn="tl">
                    <a:srgbClr val="000000"/>
                  </a:outerShdw>
                </a:effectLst>
                <a:latin typeface="Tahoma" pitchFamily="34" charset="0"/>
                <a:ea typeface="+mn-ea"/>
              </a:rPr>
              <a:t>・</a:t>
            </a:r>
            <a:r>
              <a:rPr lang="en-US" altLang="ja-JP" sz="2800" dirty="0">
                <a:solidFill>
                  <a:schemeClr val="bg1"/>
                </a:solidFill>
                <a:effectLst>
                  <a:outerShdw blurRad="38100" dist="38100" dir="2700000" algn="tl">
                    <a:srgbClr val="000000"/>
                  </a:outerShdw>
                </a:effectLst>
                <a:latin typeface="Tahoma" pitchFamily="34" charset="0"/>
                <a:ea typeface="+mn-ea"/>
              </a:rPr>
              <a:t>2025</a:t>
            </a:r>
            <a:r>
              <a:rPr lang="ja-JP" altLang="en-US" sz="2800" dirty="0">
                <a:solidFill>
                  <a:schemeClr val="bg1"/>
                </a:solidFill>
                <a:effectLst>
                  <a:outerShdw blurRad="38100" dist="38100" dir="2700000" algn="tl">
                    <a:srgbClr val="000000"/>
                  </a:outerShdw>
                </a:effectLst>
                <a:latin typeface="Tahoma" pitchFamily="34" charset="0"/>
                <a:ea typeface="+mn-ea"/>
              </a:rPr>
              <a:t>年、</a:t>
            </a:r>
            <a:r>
              <a:rPr lang="en-US" altLang="ja-JP" sz="2800" dirty="0">
                <a:solidFill>
                  <a:schemeClr val="bg1"/>
                </a:solidFill>
                <a:effectLst>
                  <a:outerShdw blurRad="38100" dist="38100" dir="2700000" algn="tl">
                    <a:srgbClr val="000000"/>
                  </a:outerShdw>
                </a:effectLst>
                <a:latin typeface="Tahoma" pitchFamily="34" charset="0"/>
                <a:ea typeface="+mn-ea"/>
              </a:rPr>
              <a:t>2040</a:t>
            </a:r>
            <a:r>
              <a:rPr lang="ja-JP" altLang="en-US" sz="2800" dirty="0">
                <a:solidFill>
                  <a:schemeClr val="bg1"/>
                </a:solidFill>
                <a:effectLst>
                  <a:outerShdw blurRad="38100" dist="38100" dir="2700000" algn="tl">
                    <a:srgbClr val="000000"/>
                  </a:outerShdw>
                </a:effectLst>
                <a:latin typeface="Tahoma" pitchFamily="34" charset="0"/>
                <a:ea typeface="+mn-ea"/>
              </a:rPr>
              <a:t>年～ヒトなしカネなし</a:t>
            </a:r>
            <a:r>
              <a:rPr lang="ja-JP" altLang="en-US" sz="2800" dirty="0">
                <a:solidFill>
                  <a:schemeClr val="bg1"/>
                </a:solidFill>
                <a:effectLst>
                  <a:outerShdw blurRad="38100" dist="38100" dir="2700000" algn="tl">
                    <a:srgbClr val="000000"/>
                  </a:outerShdw>
                </a:effectLst>
                <a:latin typeface="Tahoma" pitchFamily="34" charset="0"/>
              </a:rPr>
              <a:t>クスリなし</a:t>
            </a:r>
            <a:r>
              <a:rPr lang="ja-JP" altLang="en-US" sz="2800" dirty="0">
                <a:solidFill>
                  <a:schemeClr val="bg1"/>
                </a:solidFill>
                <a:effectLst>
                  <a:outerShdw blurRad="38100" dist="38100" dir="2700000" algn="tl">
                    <a:srgbClr val="000000"/>
                  </a:outerShdw>
                </a:effectLst>
                <a:latin typeface="Tahoma" pitchFamily="34" charset="0"/>
                <a:ea typeface="+mn-ea"/>
              </a:rPr>
              <a:t>～</a:t>
            </a:r>
            <a:endParaRPr lang="en-US" altLang="ja-JP" sz="3600" dirty="0">
              <a:solidFill>
                <a:schemeClr val="bg1"/>
              </a:solidFill>
              <a:effectLst>
                <a:outerShdw blurRad="38100" dist="38100" dir="2700000" algn="tl">
                  <a:srgbClr val="000000"/>
                </a:outerShdw>
              </a:effectLst>
              <a:latin typeface="Tahoma" pitchFamily="34" charset="0"/>
              <a:ea typeface="+mn-ea"/>
            </a:endParaRPr>
          </a:p>
          <a:p>
            <a:pPr eaLnBrk="1" fontAlgn="auto" hangingPunct="1">
              <a:spcBef>
                <a:spcPts val="0"/>
              </a:spcBef>
              <a:spcAft>
                <a:spcPts val="0"/>
              </a:spcAft>
              <a:defRPr/>
            </a:pPr>
            <a:r>
              <a:rPr lang="ja-JP" altLang="en-US" sz="3600" dirty="0">
                <a:solidFill>
                  <a:schemeClr val="bg1"/>
                </a:solidFill>
                <a:effectLst>
                  <a:outerShdw blurRad="38100" dist="38100" dir="2700000" algn="tl">
                    <a:srgbClr val="000000"/>
                  </a:outerShdw>
                </a:effectLst>
                <a:latin typeface="Tahoma" pitchFamily="34" charset="0"/>
              </a:rPr>
              <a:t>・</a:t>
            </a:r>
            <a:r>
              <a:rPr lang="ja-JP" altLang="en-US" sz="2800" dirty="0">
                <a:solidFill>
                  <a:schemeClr val="bg1"/>
                </a:solidFill>
                <a:effectLst>
                  <a:outerShdw blurRad="38100" dist="38100" dir="2700000" algn="tl">
                    <a:srgbClr val="000000"/>
                  </a:outerShdw>
                </a:effectLst>
                <a:latin typeface="Tahoma" pitchFamily="34" charset="0"/>
                <a:ea typeface="+mn-ea"/>
              </a:rPr>
              <a:t>ポスト</a:t>
            </a:r>
            <a:r>
              <a:rPr lang="en-US" altLang="ja-JP" sz="2800" dirty="0">
                <a:solidFill>
                  <a:schemeClr val="bg1"/>
                </a:solidFill>
                <a:effectLst>
                  <a:outerShdw blurRad="38100" dist="38100" dir="2700000" algn="tl">
                    <a:srgbClr val="000000"/>
                  </a:outerShdw>
                </a:effectLst>
                <a:latin typeface="Tahoma" pitchFamily="34" charset="0"/>
                <a:ea typeface="+mn-ea"/>
              </a:rPr>
              <a:t>2025</a:t>
            </a:r>
            <a:r>
              <a:rPr lang="ja-JP" altLang="en-US" sz="2800" dirty="0">
                <a:solidFill>
                  <a:schemeClr val="bg1"/>
                </a:solidFill>
                <a:effectLst>
                  <a:outerShdw blurRad="38100" dist="38100" dir="2700000" algn="tl">
                    <a:srgbClr val="000000"/>
                  </a:outerShdw>
                </a:effectLst>
                <a:latin typeface="Tahoma" pitchFamily="34" charset="0"/>
                <a:ea typeface="+mn-ea"/>
              </a:rPr>
              <a:t>年は後期高齢者入院パンデミックが課題</a:t>
            </a:r>
            <a:endParaRPr lang="en-US" altLang="ja-JP" sz="3600" dirty="0">
              <a:solidFill>
                <a:schemeClr val="bg1"/>
              </a:solidFill>
              <a:effectLst>
                <a:outerShdw blurRad="38100" dist="38100" dir="2700000" algn="tl">
                  <a:srgbClr val="000000"/>
                </a:outerShdw>
              </a:effectLst>
              <a:latin typeface="Tahoma" pitchFamily="34" charset="0"/>
              <a:ea typeface="+mn-ea"/>
            </a:endParaRPr>
          </a:p>
          <a:p>
            <a:pPr eaLnBrk="1" fontAlgn="auto" hangingPunct="1">
              <a:spcBef>
                <a:spcPts val="0"/>
              </a:spcBef>
              <a:spcAft>
                <a:spcPts val="0"/>
              </a:spcAft>
              <a:defRPr/>
            </a:pPr>
            <a:r>
              <a:rPr lang="ja-JP" altLang="en-US" sz="2800" dirty="0">
                <a:solidFill>
                  <a:schemeClr val="bg1"/>
                </a:solidFill>
                <a:effectLst>
                  <a:outerShdw blurRad="38100" dist="38100" dir="2700000" algn="tl">
                    <a:srgbClr val="000000"/>
                  </a:outerShdw>
                </a:effectLst>
                <a:latin typeface="Tahoma" pitchFamily="34" charset="0"/>
                <a:ea typeface="+mn-ea"/>
              </a:rPr>
              <a:t>・医師の働き方改革、医師遍在対策、地域医療構想の</a:t>
            </a:r>
            <a:endParaRPr lang="en-US" altLang="ja-JP" sz="2800" dirty="0">
              <a:solidFill>
                <a:schemeClr val="bg1"/>
              </a:solidFill>
              <a:effectLst>
                <a:outerShdw blurRad="38100" dist="38100" dir="2700000" algn="tl">
                  <a:srgbClr val="000000"/>
                </a:outerShdw>
              </a:effectLst>
              <a:latin typeface="Tahoma" pitchFamily="34" charset="0"/>
              <a:ea typeface="+mn-ea"/>
            </a:endParaRPr>
          </a:p>
          <a:p>
            <a:pPr eaLnBrk="1" fontAlgn="auto" hangingPunct="1">
              <a:spcBef>
                <a:spcPts val="0"/>
              </a:spcBef>
              <a:spcAft>
                <a:spcPts val="0"/>
              </a:spcAft>
              <a:defRPr/>
            </a:pPr>
            <a:r>
              <a:rPr lang="ja-JP" altLang="en-US" sz="2800" dirty="0">
                <a:solidFill>
                  <a:schemeClr val="bg1"/>
                </a:solidFill>
                <a:effectLst>
                  <a:outerShdw blurRad="38100" dist="38100" dir="2700000" algn="tl">
                    <a:srgbClr val="000000"/>
                  </a:outerShdw>
                </a:effectLst>
                <a:latin typeface="Tahoma" pitchFamily="34" charset="0"/>
              </a:rPr>
              <a:t>　</a:t>
            </a:r>
            <a:r>
              <a:rPr lang="ja-JP" altLang="en-US" sz="2800" dirty="0">
                <a:solidFill>
                  <a:schemeClr val="bg1"/>
                </a:solidFill>
                <a:effectLst>
                  <a:outerShdw blurRad="38100" dist="38100" dir="2700000" algn="tl">
                    <a:srgbClr val="000000"/>
                  </a:outerShdw>
                </a:effectLst>
                <a:latin typeface="Tahoma" pitchFamily="34" charset="0"/>
                <a:ea typeface="+mn-ea"/>
              </a:rPr>
              <a:t>三位一体改革の成果が問われている</a:t>
            </a:r>
            <a:endParaRPr lang="en-US" altLang="ja-JP" sz="2800" dirty="0">
              <a:solidFill>
                <a:schemeClr val="bg1"/>
              </a:solidFill>
              <a:effectLst>
                <a:outerShdw blurRad="38100" dist="38100" dir="2700000" algn="tl">
                  <a:srgbClr val="000000"/>
                </a:outerShdw>
              </a:effectLst>
              <a:latin typeface="Tahoma" pitchFamily="34" charset="0"/>
              <a:ea typeface="+mn-ea"/>
            </a:endParaRPr>
          </a:p>
          <a:p>
            <a:pPr eaLnBrk="1" fontAlgn="auto" hangingPunct="1">
              <a:spcBef>
                <a:spcPts val="0"/>
              </a:spcBef>
              <a:spcAft>
                <a:spcPts val="0"/>
              </a:spcAft>
              <a:defRPr/>
            </a:pPr>
            <a:r>
              <a:rPr lang="ja-JP" altLang="en-US" sz="2800" dirty="0">
                <a:solidFill>
                  <a:schemeClr val="bg1"/>
                </a:solidFill>
                <a:effectLst>
                  <a:outerShdw blurRad="38100" dist="38100" dir="2700000" algn="tl">
                    <a:srgbClr val="000000"/>
                  </a:outerShdw>
                </a:effectLst>
                <a:latin typeface="Tahoma" pitchFamily="34" charset="0"/>
                <a:ea typeface="+mn-ea"/>
              </a:rPr>
              <a:t>・</a:t>
            </a:r>
            <a:r>
              <a:rPr lang="en-US" altLang="ja-JP" sz="2800" dirty="0">
                <a:solidFill>
                  <a:schemeClr val="bg1"/>
                </a:solidFill>
                <a:effectLst>
                  <a:outerShdw blurRad="38100" dist="38100" dir="2700000" algn="tl">
                    <a:srgbClr val="000000"/>
                  </a:outerShdw>
                </a:effectLst>
                <a:latin typeface="Tahoma" pitchFamily="34" charset="0"/>
                <a:ea typeface="+mn-ea"/>
              </a:rPr>
              <a:t>2024</a:t>
            </a:r>
            <a:r>
              <a:rPr lang="ja-JP" altLang="en-US" sz="2800" dirty="0">
                <a:solidFill>
                  <a:schemeClr val="bg1"/>
                </a:solidFill>
                <a:effectLst>
                  <a:outerShdw blurRad="38100" dist="38100" dir="2700000" algn="tl">
                    <a:srgbClr val="000000"/>
                  </a:outerShdw>
                </a:effectLst>
                <a:latin typeface="Tahoma" pitchFamily="34" charset="0"/>
                <a:ea typeface="+mn-ea"/>
              </a:rPr>
              <a:t>年診療報酬改定で、</a:t>
            </a:r>
            <a:r>
              <a:rPr lang="ja-JP" altLang="en-US" sz="2800" dirty="0">
                <a:solidFill>
                  <a:schemeClr val="bg1"/>
                </a:solidFill>
                <a:effectLst>
                  <a:outerShdw blurRad="38100" dist="38100" dir="2700000" algn="tl">
                    <a:srgbClr val="000000"/>
                  </a:outerShdw>
                </a:effectLst>
                <a:latin typeface="Tahoma" pitchFamily="34" charset="0"/>
              </a:rPr>
              <a:t>地域包括医療病棟が</a:t>
            </a:r>
            <a:r>
              <a:rPr lang="ja-JP" altLang="en-US" sz="2800" dirty="0">
                <a:solidFill>
                  <a:schemeClr val="bg1"/>
                </a:solidFill>
                <a:effectLst>
                  <a:outerShdw blurRad="38100" dist="38100" dir="2700000" algn="tl">
                    <a:srgbClr val="000000"/>
                  </a:outerShdw>
                </a:effectLst>
                <a:latin typeface="Tahoma" pitchFamily="34" charset="0"/>
                <a:ea typeface="+mn-ea"/>
              </a:rPr>
              <a:t>新設</a:t>
            </a:r>
            <a:endParaRPr lang="en-US" altLang="ja-JP" sz="2800" dirty="0">
              <a:solidFill>
                <a:schemeClr val="bg1"/>
              </a:solidFill>
              <a:effectLst>
                <a:outerShdw blurRad="38100" dist="38100" dir="2700000" algn="tl">
                  <a:srgbClr val="000000"/>
                </a:outerShdw>
              </a:effectLst>
              <a:latin typeface="Tahoma" pitchFamily="34" charset="0"/>
            </a:endParaRPr>
          </a:p>
          <a:p>
            <a:pPr eaLnBrk="1" fontAlgn="auto" hangingPunct="1">
              <a:spcBef>
                <a:spcPts val="0"/>
              </a:spcBef>
              <a:spcAft>
                <a:spcPts val="0"/>
              </a:spcAft>
              <a:defRPr/>
            </a:pPr>
            <a:r>
              <a:rPr lang="ja-JP" altLang="en-US" sz="2800" dirty="0">
                <a:solidFill>
                  <a:schemeClr val="bg1"/>
                </a:solidFill>
                <a:effectLst>
                  <a:outerShdw blurRad="38100" dist="38100" dir="2700000" algn="tl">
                    <a:srgbClr val="000000"/>
                  </a:outerShdw>
                </a:effectLst>
                <a:latin typeface="Tahoma" pitchFamily="34" charset="0"/>
              </a:rPr>
              <a:t>・異次元の少子化対策は時間勝負</a:t>
            </a:r>
            <a:endParaRPr lang="en-US" altLang="ja-JP" sz="2800" dirty="0">
              <a:solidFill>
                <a:schemeClr val="bg1"/>
              </a:solidFill>
              <a:effectLst>
                <a:outerShdw blurRad="38100" dist="38100" dir="2700000" algn="tl">
                  <a:srgbClr val="000000"/>
                </a:outerShdw>
              </a:effectLst>
              <a:latin typeface="Tahoma" pitchFamily="34" charset="0"/>
            </a:endParaRPr>
          </a:p>
          <a:p>
            <a:pPr eaLnBrk="1" fontAlgn="auto" hangingPunct="1">
              <a:spcBef>
                <a:spcPts val="0"/>
              </a:spcBef>
              <a:spcAft>
                <a:spcPts val="0"/>
              </a:spcAft>
              <a:defRPr/>
            </a:pPr>
            <a:r>
              <a:rPr lang="ja-JP" altLang="en-US" sz="2800" dirty="0">
                <a:solidFill>
                  <a:schemeClr val="bg1"/>
                </a:solidFill>
                <a:effectLst>
                  <a:outerShdw blurRad="38100" dist="38100" dir="2700000" algn="tl">
                    <a:srgbClr val="000000"/>
                  </a:outerShdw>
                </a:effectLst>
                <a:latin typeface="Tahoma" pitchFamily="34" charset="0"/>
              </a:rPr>
              <a:t>・後発品安定供給へ向けて業界再編が必要</a:t>
            </a:r>
            <a:endParaRPr lang="en-US" altLang="ja-JP" sz="2800" dirty="0">
              <a:solidFill>
                <a:schemeClr val="bg1"/>
              </a:solidFill>
              <a:effectLst>
                <a:outerShdw blurRad="38100" dist="38100" dir="2700000" algn="tl">
                  <a:srgbClr val="000000"/>
                </a:outerShdw>
              </a:effectLst>
              <a:latin typeface="Tahoma" pitchFamily="34" charset="0"/>
            </a:endParaRPr>
          </a:p>
          <a:p>
            <a:pPr>
              <a:defRPr/>
            </a:pPr>
            <a:endParaRPr lang="en-US" altLang="ja-JP" sz="2800" dirty="0">
              <a:solidFill>
                <a:schemeClr val="bg1"/>
              </a:solidFill>
              <a:effectLst>
                <a:outerShdw blurRad="38100" dist="38100" dir="2700000" algn="tl">
                  <a:srgbClr val="000000"/>
                </a:outerShdw>
              </a:effectLst>
              <a:latin typeface="Tahoma" pitchFamily="34" charset="0"/>
            </a:endParaRPr>
          </a:p>
        </p:txBody>
      </p:sp>
    </p:spTree>
    <p:extLst>
      <p:ext uri="{BB962C8B-B14F-4D97-AF65-F5344CB8AC3E}">
        <p14:creationId xmlns:p14="http://schemas.microsoft.com/office/powerpoint/2010/main" val="94427668"/>
      </p:ext>
    </p:extLst>
  </p:cSld>
  <p:clrMapOvr>
    <a:masterClrMapping/>
  </p:clrMapOvr>
  <p:transition spd="slow"/>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タイトル 3">
            <a:extLst>
              <a:ext uri="{FF2B5EF4-FFF2-40B4-BE49-F238E27FC236}">
                <a16:creationId xmlns:a16="http://schemas.microsoft.com/office/drawing/2014/main" xmlns="" id="{AE10662F-5E1B-4F6D-8F70-A9239B2AA7C3}"/>
              </a:ext>
            </a:extLst>
          </p:cNvPr>
          <p:cNvSpPr>
            <a:spLocks noGrp="1"/>
          </p:cNvSpPr>
          <p:nvPr>
            <p:ph type="ctrTitle"/>
          </p:nvPr>
        </p:nvSpPr>
        <p:spPr>
          <a:xfrm>
            <a:off x="-1136424" y="-109538"/>
            <a:ext cx="10745788" cy="1470026"/>
          </a:xfrm>
        </p:spPr>
        <p:txBody>
          <a:bodyPr rtlCol="0">
            <a:normAutofit/>
          </a:bodyPr>
          <a:lstStyle/>
          <a:p>
            <a:pPr eaLnBrk="1" fontAlgn="auto" hangingPunct="1">
              <a:spcAft>
                <a:spcPts val="0"/>
              </a:spcAft>
              <a:defRPr/>
            </a:pPr>
            <a:r>
              <a:rPr lang="ja-JP" altLang="en-US">
                <a:solidFill>
                  <a:schemeClr val="tx2">
                    <a:satMod val="130000"/>
                  </a:schemeClr>
                </a:solidFill>
              </a:rPr>
              <a:t>　</a:t>
            </a:r>
            <a:r>
              <a:rPr lang="ja-JP" altLang="en-US" sz="4800">
                <a:solidFill>
                  <a:schemeClr val="tx2">
                    <a:satMod val="130000"/>
                  </a:schemeClr>
                </a:solidFill>
              </a:rPr>
              <a:t>ご清聴</a:t>
            </a:r>
            <a:r>
              <a:rPr lang="ja-JP" altLang="en-US" sz="4800" dirty="0">
                <a:solidFill>
                  <a:schemeClr val="tx2">
                    <a:satMod val="130000"/>
                  </a:schemeClr>
                </a:solidFill>
              </a:rPr>
              <a:t>ありがとうございました</a:t>
            </a:r>
            <a:endParaRPr lang="ja-JP" altLang="en-US" dirty="0">
              <a:solidFill>
                <a:schemeClr val="tx2">
                  <a:satMod val="130000"/>
                </a:schemeClr>
              </a:solidFill>
            </a:endParaRPr>
          </a:p>
        </p:txBody>
      </p:sp>
      <p:sp>
        <p:nvSpPr>
          <p:cNvPr id="117763" name="サブタイトル 4">
            <a:extLst>
              <a:ext uri="{FF2B5EF4-FFF2-40B4-BE49-F238E27FC236}">
                <a16:creationId xmlns:a16="http://schemas.microsoft.com/office/drawing/2014/main" xmlns="" id="{4DE69D13-F73B-4EB2-AEA1-A1C5E048F738}"/>
              </a:ext>
            </a:extLst>
          </p:cNvPr>
          <p:cNvSpPr>
            <a:spLocks noGrp="1"/>
          </p:cNvSpPr>
          <p:nvPr>
            <p:ph type="subTitle" idx="1"/>
          </p:nvPr>
        </p:nvSpPr>
        <p:spPr>
          <a:xfrm>
            <a:off x="1497303" y="4181475"/>
            <a:ext cx="7405687" cy="1752600"/>
          </a:xfrm>
        </p:spPr>
        <p:txBody>
          <a:bodyPr rtlCol="0">
            <a:normAutofit/>
          </a:bodyPr>
          <a:lstStyle/>
          <a:p>
            <a:pPr eaLnBrk="1" fontAlgn="auto" hangingPunct="1">
              <a:spcAft>
                <a:spcPts val="0"/>
              </a:spcAft>
              <a:buFont typeface="Wingdings 2" pitchFamily="18" charset="2"/>
              <a:buNone/>
              <a:defRPr/>
            </a:pPr>
            <a:endParaRPr lang="en-US" altLang="ja-JP" sz="1800" dirty="0"/>
          </a:p>
          <a:p>
            <a:pPr eaLnBrk="1" fontAlgn="auto" hangingPunct="1">
              <a:spcAft>
                <a:spcPts val="0"/>
              </a:spcAft>
              <a:buFont typeface="Wingdings 2" pitchFamily="18" charset="2"/>
              <a:buNone/>
              <a:defRPr/>
            </a:pPr>
            <a:r>
              <a:rPr lang="ja-JP" altLang="en-US" sz="1800" dirty="0"/>
              <a:t>日本医療伝道会衣笠病院グループで、外来、老健、訪問診療を行っています。患者さんをご紹介ください。本日の講演資料は武藤正樹のウェブサイトに公開しております。ご覧ください。</a:t>
            </a:r>
            <a:endParaRPr lang="en-US" altLang="ja-JP" sz="1800" dirty="0"/>
          </a:p>
          <a:p>
            <a:pPr eaLnBrk="1" fontAlgn="auto" hangingPunct="1">
              <a:spcAft>
                <a:spcPts val="0"/>
              </a:spcAft>
              <a:buFont typeface="Wingdings 2" pitchFamily="18" charset="2"/>
              <a:buNone/>
              <a:defRPr/>
            </a:pPr>
            <a:endParaRPr lang="ja-JP" altLang="en-US" dirty="0"/>
          </a:p>
        </p:txBody>
      </p:sp>
      <p:sp>
        <p:nvSpPr>
          <p:cNvPr id="6" name="角丸四角形 5">
            <a:extLst>
              <a:ext uri="{FF2B5EF4-FFF2-40B4-BE49-F238E27FC236}">
                <a16:creationId xmlns:a16="http://schemas.microsoft.com/office/drawing/2014/main" xmlns="" id="{C4BBDBB7-D431-4593-B909-C37013D802A6}"/>
              </a:ext>
            </a:extLst>
          </p:cNvPr>
          <p:cNvSpPr/>
          <p:nvPr/>
        </p:nvSpPr>
        <p:spPr>
          <a:xfrm>
            <a:off x="2428875" y="5643563"/>
            <a:ext cx="2176463" cy="3571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dirty="0">
                <a:solidFill>
                  <a:schemeClr val="tx1"/>
                </a:solidFill>
              </a:rPr>
              <a:t>武藤正樹</a:t>
            </a:r>
          </a:p>
        </p:txBody>
      </p:sp>
      <p:sp>
        <p:nvSpPr>
          <p:cNvPr id="7" name="正方形/長方形 6">
            <a:extLst>
              <a:ext uri="{FF2B5EF4-FFF2-40B4-BE49-F238E27FC236}">
                <a16:creationId xmlns:a16="http://schemas.microsoft.com/office/drawing/2014/main" xmlns="" id="{D32C264B-602B-4B82-B10A-9F0CE631CF1A}"/>
              </a:ext>
            </a:extLst>
          </p:cNvPr>
          <p:cNvSpPr/>
          <p:nvPr/>
        </p:nvSpPr>
        <p:spPr>
          <a:xfrm>
            <a:off x="4714875" y="5643563"/>
            <a:ext cx="658813" cy="3571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dirty="0">
                <a:solidFill>
                  <a:schemeClr val="tx1"/>
                </a:solidFill>
              </a:rPr>
              <a:t>検索</a:t>
            </a:r>
          </a:p>
        </p:txBody>
      </p:sp>
      <p:sp>
        <p:nvSpPr>
          <p:cNvPr id="8" name="右矢印 7">
            <a:extLst>
              <a:ext uri="{FF2B5EF4-FFF2-40B4-BE49-F238E27FC236}">
                <a16:creationId xmlns:a16="http://schemas.microsoft.com/office/drawing/2014/main" xmlns="" id="{73C6E0E0-7491-46C2-A464-2A8DCCEDF2E5}"/>
              </a:ext>
            </a:extLst>
          </p:cNvPr>
          <p:cNvSpPr/>
          <p:nvPr/>
        </p:nvSpPr>
        <p:spPr>
          <a:xfrm flipH="1">
            <a:off x="5500688" y="5715000"/>
            <a:ext cx="328612" cy="26987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109575" name="テキスト ボックス 8">
            <a:extLst>
              <a:ext uri="{FF2B5EF4-FFF2-40B4-BE49-F238E27FC236}">
                <a16:creationId xmlns:a16="http://schemas.microsoft.com/office/drawing/2014/main" xmlns="" id="{A91E47C5-C6CC-45B9-9147-B35543D31618}"/>
              </a:ext>
            </a:extLst>
          </p:cNvPr>
          <p:cNvSpPr txBox="1">
            <a:spLocks noChangeArrowheads="1"/>
          </p:cNvSpPr>
          <p:nvPr/>
        </p:nvSpPr>
        <p:spPr bwMode="auto">
          <a:xfrm>
            <a:off x="6000750" y="5643563"/>
            <a:ext cx="898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a:t>クリック</a:t>
            </a:r>
          </a:p>
        </p:txBody>
      </p:sp>
      <p:sp>
        <p:nvSpPr>
          <p:cNvPr id="109576" name="テキスト ボックス 8">
            <a:extLst>
              <a:ext uri="{FF2B5EF4-FFF2-40B4-BE49-F238E27FC236}">
                <a16:creationId xmlns:a16="http://schemas.microsoft.com/office/drawing/2014/main" xmlns="" id="{E9BB233E-EC01-43B0-BDD4-60F2510205A2}"/>
              </a:ext>
            </a:extLst>
          </p:cNvPr>
          <p:cNvSpPr txBox="1">
            <a:spLocks noChangeArrowheads="1"/>
          </p:cNvSpPr>
          <p:nvPr/>
        </p:nvSpPr>
        <p:spPr bwMode="auto">
          <a:xfrm>
            <a:off x="2527300" y="5934075"/>
            <a:ext cx="625951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t>ご質問お問い合わせは以下のメールアドレスで</a:t>
            </a:r>
            <a:endParaRPr lang="en-US" altLang="ja-JP" sz="2400"/>
          </a:p>
          <a:p>
            <a:pPr eaLnBrk="1" hangingPunct="1">
              <a:spcBef>
                <a:spcPct val="0"/>
              </a:spcBef>
              <a:buFontTx/>
              <a:buNone/>
            </a:pPr>
            <a:r>
              <a:rPr lang="ja-JP" altLang="en-US" sz="2400"/>
              <a:t>　　</a:t>
            </a:r>
            <a:r>
              <a:rPr lang="en-US" altLang="ja-JP" sz="2400">
                <a:hlinkClick r:id="rId2"/>
              </a:rPr>
              <a:t>muto@kinugasa.or.jp</a:t>
            </a:r>
            <a:endParaRPr lang="en-US" altLang="ja-JP" sz="2400"/>
          </a:p>
          <a:p>
            <a:pPr eaLnBrk="1" hangingPunct="1">
              <a:spcBef>
                <a:spcPct val="0"/>
              </a:spcBef>
              <a:buFontTx/>
              <a:buNone/>
            </a:pPr>
            <a:endParaRPr lang="en-US" altLang="ja-JP" sz="2400"/>
          </a:p>
          <a:p>
            <a:pPr eaLnBrk="1" hangingPunct="1">
              <a:spcBef>
                <a:spcPct val="0"/>
              </a:spcBef>
              <a:buFontTx/>
              <a:buNone/>
            </a:pPr>
            <a:endParaRPr lang="ja-JP" altLang="en-US" sz="1800"/>
          </a:p>
        </p:txBody>
      </p:sp>
      <p:sp>
        <p:nvSpPr>
          <p:cNvPr id="109577" name="テキスト ボックス 10">
            <a:extLst>
              <a:ext uri="{FF2B5EF4-FFF2-40B4-BE49-F238E27FC236}">
                <a16:creationId xmlns:a16="http://schemas.microsoft.com/office/drawing/2014/main" xmlns="" id="{1A929F20-B778-4255-BBDB-C06ACEDDA65D}"/>
              </a:ext>
            </a:extLst>
          </p:cNvPr>
          <p:cNvSpPr txBox="1">
            <a:spLocks noChangeArrowheads="1"/>
          </p:cNvSpPr>
          <p:nvPr/>
        </p:nvSpPr>
        <p:spPr bwMode="auto">
          <a:xfrm>
            <a:off x="1404938" y="4000500"/>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en-US" altLang="ja-JP" sz="1800" dirty="0"/>
          </a:p>
        </p:txBody>
      </p:sp>
      <p:pic>
        <p:nvPicPr>
          <p:cNvPr id="3" name="図 2">
            <a:extLst>
              <a:ext uri="{FF2B5EF4-FFF2-40B4-BE49-F238E27FC236}">
                <a16:creationId xmlns:a16="http://schemas.microsoft.com/office/drawing/2014/main" xmlns="" id="{7F158838-CE50-4DED-AEE6-982B863277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0645" y="1693636"/>
            <a:ext cx="3249385" cy="2437039"/>
          </a:xfrm>
          <a:prstGeom prst="rect">
            <a:avLst/>
          </a:prstGeom>
        </p:spPr>
      </p:pic>
    </p:spTree>
    <p:extLst>
      <p:ext uri="{BB962C8B-B14F-4D97-AF65-F5344CB8AC3E}">
        <p14:creationId xmlns:p14="http://schemas.microsoft.com/office/powerpoint/2010/main" val="2004073000"/>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B8EEEC21-6C94-476B-8853-2213EAB2E920}"/>
              </a:ext>
            </a:extLst>
          </p:cNvPr>
          <p:cNvSpPr>
            <a:spLocks noGrp="1"/>
          </p:cNvSpPr>
          <p:nvPr>
            <p:ph type="ctrTitle"/>
          </p:nvPr>
        </p:nvSpPr>
        <p:spPr/>
        <p:txBody>
          <a:bodyPr/>
          <a:lstStyle/>
          <a:p>
            <a:endParaRPr kumimoji="1" lang="ja-JP" altLang="en-US"/>
          </a:p>
        </p:txBody>
      </p:sp>
      <p:sp>
        <p:nvSpPr>
          <p:cNvPr id="3" name="字幕 2">
            <a:extLst>
              <a:ext uri="{FF2B5EF4-FFF2-40B4-BE49-F238E27FC236}">
                <a16:creationId xmlns:a16="http://schemas.microsoft.com/office/drawing/2014/main" xmlns="" id="{F307A84D-8F52-4002-9E17-94ECA3D66BEA}"/>
              </a:ext>
            </a:extLst>
          </p:cNvPr>
          <p:cNvSpPr>
            <a:spLocks noGrp="1"/>
          </p:cNvSpPr>
          <p:nvPr>
            <p:ph type="subTitle" idx="1"/>
          </p:nvPr>
        </p:nvSpPr>
        <p:spPr/>
        <p:txBody>
          <a:bodyPr/>
          <a:lstStyle/>
          <a:p>
            <a:endParaRPr kumimoji="1" lang="ja-JP" altLang="en-US"/>
          </a:p>
        </p:txBody>
      </p:sp>
      <p:pic>
        <p:nvPicPr>
          <p:cNvPr id="1026" name="Picture 2" descr="図・1975年度から2021年度にわたる一般会計歳出、一般会計税収、公債発行額を示すグラフ。1990年度以降、歳出と税収の差が大きくなった。">
            <a:extLst>
              <a:ext uri="{FF2B5EF4-FFF2-40B4-BE49-F238E27FC236}">
                <a16:creationId xmlns:a16="http://schemas.microsoft.com/office/drawing/2014/main" xmlns="" id="{ECB23FFD-20B5-4B02-96DE-9453AC4CCD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xmlns="" id="{633133D1-2439-44BD-B1CB-09EBF45BEAF1}"/>
              </a:ext>
            </a:extLst>
          </p:cNvPr>
          <p:cNvSpPr txBox="1"/>
          <p:nvPr/>
        </p:nvSpPr>
        <p:spPr>
          <a:xfrm>
            <a:off x="4139293" y="1277034"/>
            <a:ext cx="3416320" cy="646331"/>
          </a:xfrm>
          <a:prstGeom prst="rect">
            <a:avLst/>
          </a:prstGeom>
          <a:noFill/>
        </p:spPr>
        <p:txBody>
          <a:bodyPr wrap="none" rtlCol="0">
            <a:spAutoFit/>
          </a:bodyPr>
          <a:lstStyle/>
          <a:p>
            <a:r>
              <a:rPr kumimoji="1" lang="ja-JP" altLang="en-US" dirty="0"/>
              <a:t>財政のワニのあごがはずれた！</a:t>
            </a:r>
            <a:endParaRPr kumimoji="1" lang="en-US" altLang="ja-JP" dirty="0"/>
          </a:p>
          <a:p>
            <a:endParaRPr kumimoji="1" lang="ja-JP" altLang="en-US" dirty="0"/>
          </a:p>
        </p:txBody>
      </p:sp>
      <p:sp>
        <p:nvSpPr>
          <p:cNvPr id="5" name="テキスト ボックス 4">
            <a:extLst>
              <a:ext uri="{FF2B5EF4-FFF2-40B4-BE49-F238E27FC236}">
                <a16:creationId xmlns:a16="http://schemas.microsoft.com/office/drawing/2014/main" xmlns="" id="{2EB07230-7E84-4DEA-BBA7-630B8D7F3938}"/>
              </a:ext>
            </a:extLst>
          </p:cNvPr>
          <p:cNvSpPr txBox="1"/>
          <p:nvPr/>
        </p:nvSpPr>
        <p:spPr>
          <a:xfrm>
            <a:off x="6098721" y="6488668"/>
            <a:ext cx="1800493" cy="369332"/>
          </a:xfrm>
          <a:prstGeom prst="rect">
            <a:avLst/>
          </a:prstGeom>
          <a:noFill/>
        </p:spPr>
        <p:txBody>
          <a:bodyPr wrap="none" rtlCol="0">
            <a:spAutoFit/>
          </a:bodyPr>
          <a:lstStyle/>
          <a:p>
            <a:r>
              <a:rPr kumimoji="1" lang="ja-JP" altLang="en-US" dirty="0"/>
              <a:t>財務省資料より</a:t>
            </a:r>
          </a:p>
        </p:txBody>
      </p:sp>
      <p:pic>
        <p:nvPicPr>
          <p:cNvPr id="7" name="Picture 4" descr="動物のイラスト | ワニNo04口を大きく開けた太めの体型の後ろ脚で立ち上がるワニのイラスト">
            <a:extLst>
              <a:ext uri="{FF2B5EF4-FFF2-40B4-BE49-F238E27FC236}">
                <a16:creationId xmlns:a16="http://schemas.microsoft.com/office/drawing/2014/main" xmlns="" id="{A9560A34-C579-4E35-8881-8B4075251D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785037" y="839685"/>
            <a:ext cx="2288942" cy="1564142"/>
          </a:xfrm>
          <a:prstGeom prst="rect">
            <a:avLst/>
          </a:prstGeom>
          <a:noFill/>
          <a:extLst>
            <a:ext uri="{909E8E84-426E-40DD-AFC4-6F175D3DCCD1}">
              <a14:hiddenFill xmlns:a14="http://schemas.microsoft.com/office/drawing/2010/main">
                <a:solidFill>
                  <a:srgbClr val="FFFFFF"/>
                </a:solidFill>
              </a14:hiddenFill>
            </a:ext>
          </a:extLst>
        </p:spPr>
      </p:pic>
      <p:sp>
        <p:nvSpPr>
          <p:cNvPr id="6" name="雲 5">
            <a:extLst>
              <a:ext uri="{FF2B5EF4-FFF2-40B4-BE49-F238E27FC236}">
                <a16:creationId xmlns:a16="http://schemas.microsoft.com/office/drawing/2014/main" xmlns="" id="{EC51150C-83F4-43D6-8FDD-A600779A5A58}"/>
              </a:ext>
            </a:extLst>
          </p:cNvPr>
          <p:cNvSpPr/>
          <p:nvPr/>
        </p:nvSpPr>
        <p:spPr>
          <a:xfrm>
            <a:off x="5486400" y="138793"/>
            <a:ext cx="1872563" cy="1174754"/>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60</a:t>
            </a:r>
            <a:r>
              <a:rPr kumimoji="1" lang="ja-JP" altLang="en-US" dirty="0">
                <a:solidFill>
                  <a:schemeClr val="tx1"/>
                </a:solidFill>
              </a:rPr>
              <a:t>兆円の補正予算</a:t>
            </a:r>
          </a:p>
        </p:txBody>
      </p:sp>
    </p:spTree>
    <p:extLst>
      <p:ext uri="{BB962C8B-B14F-4D97-AF65-F5344CB8AC3E}">
        <p14:creationId xmlns:p14="http://schemas.microsoft.com/office/powerpoint/2010/main" val="2199508847"/>
      </p:ext>
    </p:extLst>
  </p:cSld>
  <p:clrMapOvr>
    <a:masterClrMapping/>
  </p:clrMapOvr>
  <mc:AlternateContent xmlns:mc="http://schemas.openxmlformats.org/markup-compatibility/2006" xmlns:p14="http://schemas.microsoft.com/office/powerpoint/2010/main">
    <mc:Choice Requires="p14">
      <p:transition spd="slow" p14:dur="2000" advTm="31636"/>
    </mc:Choice>
    <mc:Fallback xmlns="">
      <p:transition spd="slow" advTm="31636"/>
    </mc:Fallback>
  </mc:AlternateContent>
  <p:extLst>
    <p:ext uri="{3A86A75C-4F4B-4683-9AE1-C65F6400EC91}">
      <p14:laserTraceLst xmlns:p14="http://schemas.microsoft.com/office/powerpoint/2010/main">
        <p14:tracePtLst>
          <p14:tracePt t="961" x="5165725" y="5002213"/>
          <p14:tracePt t="968" x="5133975" y="5002213"/>
          <p14:tracePt t="975" x="5118100" y="5002213"/>
          <p14:tracePt t="983" x="5070475" y="5002213"/>
          <p14:tracePt t="1000" x="4945063" y="5002213"/>
          <p14:tracePt t="1016" x="4795838" y="5002213"/>
          <p14:tracePt t="1018" x="4748213" y="5002213"/>
          <p14:tracePt t="1032" x="4702175" y="5002213"/>
          <p14:tracePt t="1049" x="4686300" y="5002213"/>
          <p14:tracePt t="1304" x="4646613" y="5002213"/>
          <p14:tracePt t="1311" x="4598988" y="5002213"/>
          <p14:tracePt t="1317" x="4560888" y="5002213"/>
          <p14:tracePt t="1332" x="4465638" y="4986338"/>
          <p14:tracePt t="1348" x="4449763" y="4978400"/>
          <p14:tracePt t="1366" x="4425950" y="4962525"/>
          <p14:tracePt t="1368" x="4418013" y="4946650"/>
          <p14:tracePt t="1382" x="4403725" y="4938713"/>
          <p14:tracePt t="1398" x="4395788" y="4914900"/>
          <p14:tracePt t="1416" x="4395788" y="4906963"/>
          <p14:tracePt t="1419" x="4395788" y="4899025"/>
          <p14:tracePt t="1432" x="4387850" y="4884738"/>
          <p14:tracePt t="1769" x="4387850" y="4868863"/>
          <p14:tracePt t="1775" x="4379913" y="4845050"/>
          <p14:tracePt t="1782" x="4371975" y="4805363"/>
          <p14:tracePt t="1798" x="4348163" y="4733925"/>
          <p14:tracePt t="1815" x="4348163" y="4703763"/>
          <p14:tracePt t="1817" x="4348163" y="4679950"/>
          <p14:tracePt t="1831" x="4348163" y="4672013"/>
          <p14:tracePt t="1848" x="4348163" y="4664075"/>
          <p14:tracePt t="1875" x="4348163" y="4640263"/>
          <p14:tracePt t="1882" x="4364038" y="4608513"/>
          <p14:tracePt t="1898" x="4387850" y="4568825"/>
          <p14:tracePt t="1915" x="4449763" y="4530725"/>
          <p14:tracePt t="1916" x="4521200" y="4491038"/>
          <p14:tracePt t="1932" x="4575175" y="4483100"/>
          <p14:tracePt t="1949" x="4614863" y="4475163"/>
          <p14:tracePt t="1965" x="4622800" y="4475163"/>
          <p14:tracePt t="1982" x="4630738" y="4475163"/>
          <p14:tracePt t="2039" x="4638675" y="4475163"/>
          <p14:tracePt t="2047" x="4646613" y="4475163"/>
          <p14:tracePt t="2060" x="4662488" y="4475163"/>
          <p14:tracePt t="2067" x="4678363" y="4475163"/>
          <p14:tracePt t="2441" x="4694238" y="4459288"/>
          <p14:tracePt t="2445" x="4718050" y="4443413"/>
          <p14:tracePt t="2452" x="4733925" y="4419600"/>
          <p14:tracePt t="2464" x="4764088" y="4403725"/>
          <p14:tracePt t="2480" x="4811713" y="4379913"/>
          <p14:tracePt t="2501" x="4843463" y="4371975"/>
          <p14:tracePt t="2515" x="4867275" y="4371975"/>
          <p14:tracePt t="2518" x="4883150" y="4371975"/>
          <p14:tracePt t="2531" x="4905375" y="4365625"/>
          <p14:tracePt t="2548" x="4921250" y="4365625"/>
          <p14:tracePt t="3431" x="4891088" y="4357688"/>
          <p14:tracePt t="3437" x="4843463" y="4341813"/>
          <p14:tracePt t="3447" x="4772025" y="4333875"/>
          <p14:tracePt t="3464" x="4575175" y="4286250"/>
          <p14:tracePt t="3467" x="4521200" y="4262438"/>
          <p14:tracePt t="3482" x="4449763" y="4230688"/>
          <p14:tracePt t="3497" x="4418013" y="4214813"/>
          <p14:tracePt t="3513" x="4395788" y="4206875"/>
          <p14:tracePt t="3530" x="4379913" y="4192588"/>
          <p14:tracePt t="3546" x="4364038" y="4176713"/>
          <p14:tracePt t="3788" x="4324350" y="4121150"/>
          <p14:tracePt t="3795" x="4300538" y="4105275"/>
          <p14:tracePt t="3802" x="4230688" y="4019550"/>
          <p14:tracePt t="3813" x="4167188" y="3932238"/>
          <p14:tracePt t="3815" x="4087813" y="3798888"/>
          <p14:tracePt t="3830" x="4017963" y="3633788"/>
          <p14:tracePt t="3846" x="3970338" y="3562350"/>
          <p14:tracePt t="3863" x="3954463" y="3484563"/>
          <p14:tracePt t="3865" x="3930650" y="3452813"/>
          <p14:tracePt t="3879" x="3922713" y="3429000"/>
          <p14:tracePt t="3896" x="3914775" y="3373438"/>
          <p14:tracePt t="3912" x="3906838" y="3357563"/>
          <p14:tracePt t="3930" x="3906838" y="3349625"/>
          <p14:tracePt t="3946" x="3906838" y="3335338"/>
          <p14:tracePt t="3962" x="3906838" y="3327400"/>
          <p14:tracePt t="3979" x="3900488" y="3303588"/>
          <p14:tracePt t="4051" x="3900488" y="3295650"/>
          <p14:tracePt t="4059" x="3900488" y="3287713"/>
          <p14:tracePt t="4082" x="3900488" y="3279775"/>
          <p14:tracePt t="4088" x="3900488" y="3263900"/>
          <p14:tracePt t="4109" x="3900488" y="3255963"/>
          <p14:tracePt t="4115" x="3900488" y="3248025"/>
          <p14:tracePt t="4130" x="3900488" y="3240088"/>
          <p14:tracePt t="4145" x="3900488" y="3232150"/>
          <p14:tracePt t="4162" x="3922713" y="3216275"/>
          <p14:tracePt t="4179" x="3938588" y="3200400"/>
          <p14:tracePt t="4195" x="3970338" y="3184525"/>
          <p14:tracePt t="4212" x="3970338" y="3176588"/>
          <p14:tracePt t="4228" x="3986213" y="3176588"/>
          <p14:tracePt t="4230" x="3994150" y="3176588"/>
          <p14:tracePt t="4244" x="4010025" y="3170238"/>
          <p14:tracePt t="4266" x="4025900" y="3162300"/>
          <p14:tracePt t="4280" x="4041775" y="3154363"/>
          <p14:tracePt t="4295" x="4065588" y="3154363"/>
          <p14:tracePt t="4316" x="4095750" y="3138488"/>
          <p14:tracePt t="4329" x="4119563" y="3130550"/>
          <p14:tracePt t="4345" x="4135438" y="3130550"/>
          <p14:tracePt t="4361" x="4159250" y="3130550"/>
          <p14:tracePt t="4378" x="4175125" y="3130550"/>
          <p14:tracePt t="4379" x="4183063" y="3130550"/>
          <p14:tracePt t="4395" x="4198938" y="3130550"/>
          <p14:tracePt t="4411" x="4222750" y="3130550"/>
          <p14:tracePt t="4429" x="4244975" y="3130550"/>
          <p14:tracePt t="4445" x="4260850" y="3130550"/>
          <p14:tracePt t="4462" x="4268788" y="3130550"/>
          <p14:tracePt t="4479" x="4284663" y="3130550"/>
          <p14:tracePt t="4495" x="4292600" y="3130550"/>
          <p14:tracePt t="4530" x="4300538" y="3130550"/>
          <p14:tracePt t="4559" x="4308475" y="3130550"/>
          <p14:tracePt t="4565" x="4316413" y="3130550"/>
          <p14:tracePt t="4581" x="4324350" y="3130550"/>
          <p14:tracePt t="4595" x="4332288" y="3130550"/>
          <p14:tracePt t="4611" x="4340225" y="3130550"/>
          <p14:tracePt t="4701" x="4348163" y="3130550"/>
          <p14:tracePt t="4716" x="4356100" y="3130550"/>
          <p14:tracePt t="4737" x="4364038" y="3130550"/>
          <p14:tracePt t="4744" x="4371975" y="3130550"/>
          <p14:tracePt t="4758" x="4379913" y="3130550"/>
          <p14:tracePt t="4765" x="4387850" y="3130550"/>
          <p14:tracePt t="4801" x="4395788" y="3130550"/>
          <p14:tracePt t="5067" x="4403725" y="3130550"/>
          <p14:tracePt t="5073" x="4418013" y="3130550"/>
          <p14:tracePt t="5079" x="4441825" y="3138488"/>
          <p14:tracePt t="5094" x="4489450" y="3154363"/>
          <p14:tracePt t="5111" x="4529138" y="3154363"/>
          <p14:tracePt t="5127" x="4560888" y="3170238"/>
          <p14:tracePt t="5129" x="4583113" y="3170238"/>
          <p14:tracePt t="5144" x="4622800" y="3176588"/>
          <p14:tracePt t="5161" x="4646613" y="3184525"/>
          <p14:tracePt t="5177" x="4670425" y="3192463"/>
          <p14:tracePt t="5195" x="4702175" y="3200400"/>
          <p14:tracePt t="5211" x="4733925" y="3216275"/>
          <p14:tracePt t="5228" x="4764088" y="3240088"/>
          <p14:tracePt t="5230" x="4772025" y="3255963"/>
          <p14:tracePt t="5244" x="4811713" y="3311525"/>
          <p14:tracePt t="5261" x="4835525" y="3343275"/>
          <p14:tracePt t="5623" x="4803775" y="3389313"/>
          <p14:tracePt t="5628" x="4748213" y="3436938"/>
          <p14:tracePt t="5644" x="4646613" y="3546475"/>
          <p14:tracePt t="5660" x="4560888" y="3633788"/>
          <p14:tracePt t="5677" x="4473575" y="3719513"/>
          <p14:tracePt t="5679" x="4449763" y="3751263"/>
          <p14:tracePt t="5693" x="4387850" y="3822700"/>
          <p14:tracePt t="5710" x="4348163" y="3868738"/>
          <p14:tracePt t="5728" x="4316413" y="3908425"/>
          <p14:tracePt t="5730" x="4308475" y="3924300"/>
          <p14:tracePt t="5743" x="4284663" y="3956050"/>
          <p14:tracePt t="5760" x="4260850" y="3987800"/>
          <p14:tracePt t="5778" x="4230688" y="4027488"/>
          <p14:tracePt t="5779" x="4206875" y="4065588"/>
          <p14:tracePt t="5794" x="4143375" y="4152900"/>
          <p14:tracePt t="5811" x="4087813" y="4230688"/>
          <p14:tracePt t="5828" x="4017963" y="4333875"/>
          <p14:tracePt t="5845" x="3994150" y="4387850"/>
          <p14:tracePt t="5865" x="3978275" y="4403725"/>
          <p14:tracePt t="5880" x="3962400" y="4419600"/>
          <p14:tracePt t="5908" x="3954463" y="4427538"/>
          <p14:tracePt t="5914" x="3922713" y="4475163"/>
          <p14:tracePt t="5943" x="3900488" y="4498975"/>
          <p14:tracePt t="5949" x="3900488" y="4506913"/>
          <p14:tracePt t="5979" x="3892550" y="4538663"/>
          <p14:tracePt t="5985" x="3884613" y="4545013"/>
          <p14:tracePt t="6057" x="3868738" y="4576763"/>
          <p14:tracePt t="6063" x="3860800" y="4592638"/>
          <p14:tracePt t="6092" x="3836988" y="4624388"/>
          <p14:tracePt t="6099" x="3836988" y="4632325"/>
          <p14:tracePt t="6207" x="3829050" y="4648200"/>
          <p14:tracePt t="6214" x="3805238" y="4672013"/>
          <p14:tracePt t="6772" x="3805238" y="4679950"/>
          <p14:tracePt t="6778" x="3813175" y="4687888"/>
          <p14:tracePt t="6794" x="3829050" y="4687888"/>
          <p14:tracePt t="6809" x="3836988" y="4687888"/>
          <p14:tracePt t="6825" x="3860800" y="4687888"/>
          <p14:tracePt t="6827" x="3860800" y="4695825"/>
          <p14:tracePt t="6849" x="3868738" y="4695825"/>
          <p14:tracePt t="6871" x="3876675" y="4695825"/>
          <p14:tracePt t="6899" x="3892550" y="4695825"/>
          <p14:tracePt t="6906" x="3900488" y="4695825"/>
          <p14:tracePt t="6913" x="3914775" y="4695825"/>
          <p14:tracePt t="6925" x="3922713" y="4695825"/>
          <p14:tracePt t="6943" x="3954463" y="4695825"/>
          <p14:tracePt t="6958" x="3970338" y="4695825"/>
          <p14:tracePt t="6975" x="3978275" y="4695825"/>
          <p14:tracePt t="7043" x="4002088" y="4695825"/>
          <p14:tracePt t="7057" x="4017963" y="4695825"/>
          <p14:tracePt t="7064" x="4025900" y="4695825"/>
          <p14:tracePt t="7076" x="4033838" y="4695825"/>
          <p14:tracePt t="7078" x="4049713" y="4695825"/>
          <p14:tracePt t="7092" x="4057650" y="4695825"/>
          <p14:tracePt t="7108" x="4065588" y="4695825"/>
          <p14:tracePt t="7125" x="4073525" y="4695825"/>
          <p14:tracePt t="7127" x="4079875" y="4695825"/>
          <p14:tracePt t="7472" x="4111625" y="4672013"/>
          <p14:tracePt t="7477" x="4135438" y="4656138"/>
          <p14:tracePt t="7493" x="4214813" y="4584700"/>
          <p14:tracePt t="7507" x="4260850" y="4514850"/>
          <p14:tracePt t="7525" x="4276725" y="4491038"/>
          <p14:tracePt t="7542" x="4284663" y="4483100"/>
          <p14:tracePt t="7663" x="4284663" y="4467225"/>
          <p14:tracePt t="7672" x="4284663" y="4459288"/>
          <p14:tracePt t="7685" x="4284663" y="4451350"/>
          <p14:tracePt t="7698" x="4284663" y="4443413"/>
          <p14:tracePt t="7721" x="4284663" y="4435475"/>
          <p14:tracePt t="7727" x="4284663" y="4427538"/>
          <p14:tracePt t="7741" x="4284663" y="4411663"/>
          <p14:tracePt t="7757" x="4284663" y="4403725"/>
          <p14:tracePt t="7775" x="4284663" y="4395788"/>
          <p14:tracePt t="7777" x="4276725" y="4387850"/>
          <p14:tracePt t="7791" x="4268788" y="4379913"/>
          <p14:tracePt t="8093" x="4292600" y="4379913"/>
          <p14:tracePt t="8098" x="4308475" y="4379913"/>
          <p14:tracePt t="8110" x="4340225" y="4379913"/>
          <p14:tracePt t="8112" x="4371975" y="4379913"/>
          <p14:tracePt t="8124" x="4403725" y="4379913"/>
          <p14:tracePt t="8126" x="4449763" y="4379913"/>
          <p14:tracePt t="8140" x="4521200" y="4379913"/>
          <p14:tracePt t="8157" x="4552950" y="4379913"/>
          <p14:tracePt t="8174" x="4560888" y="4379913"/>
          <p14:tracePt t="8190" x="4568825" y="4379913"/>
          <p14:tracePt t="8206" x="4575175" y="4379913"/>
          <p14:tracePt t="8224" x="4598988" y="4387850"/>
          <p14:tracePt t="8226" x="4606925" y="4395788"/>
          <p14:tracePt t="8240" x="4630738" y="4403725"/>
          <p14:tracePt t="8257" x="4662488" y="4411663"/>
          <p14:tracePt t="8273" x="4694238" y="4419600"/>
          <p14:tracePt t="8291" x="4725988" y="4419600"/>
          <p14:tracePt t="8577" x="4718050" y="4379913"/>
          <p14:tracePt t="8584" x="4694238" y="4278313"/>
          <p14:tracePt t="8591" x="4678363" y="4214813"/>
          <p14:tracePt t="8606" x="4670425" y="4137025"/>
          <p14:tracePt t="8623" x="4662488" y="4073525"/>
          <p14:tracePt t="8640" x="4638675" y="3979863"/>
          <p14:tracePt t="8656" x="4638675" y="3916363"/>
          <p14:tracePt t="8673" x="4638675" y="3806825"/>
          <p14:tracePt t="8690" x="4654550" y="3775075"/>
          <p14:tracePt t="8706" x="4654550" y="3767138"/>
          <p14:tracePt t="8722" x="4670425" y="3687763"/>
          <p14:tracePt t="8740" x="4678363" y="3687763"/>
          <p14:tracePt t="8984" x="4678363" y="3641725"/>
          <p14:tracePt t="8990" x="4678363" y="3617913"/>
          <p14:tracePt t="8998" x="4662488" y="3578225"/>
          <p14:tracePt t="9006" x="4654550" y="3546475"/>
          <p14:tracePt t="9022" x="4638675" y="3514725"/>
          <p14:tracePt t="9040" x="4630738" y="3514725"/>
          <p14:tracePt t="9336" x="4622800" y="3508375"/>
          <p14:tracePt t="9356" x="4614863" y="3508375"/>
          <p14:tracePt t="9390" x="4598988" y="3500438"/>
          <p14:tracePt t="9406" x="4591050" y="3500438"/>
          <p14:tracePt t="9426" x="4583113" y="3492500"/>
          <p14:tracePt t="9512" x="4575175" y="3492500"/>
          <p14:tracePt t="9705" x="4575175" y="3484563"/>
          <p14:tracePt t="9749" x="4575175" y="3476625"/>
          <p14:tracePt t="9762" x="4583113" y="3468688"/>
          <p14:tracePt t="9783" x="4591050" y="3460750"/>
          <p14:tracePt t="9790" x="4614863" y="3460750"/>
          <p14:tracePt t="9797" x="4622800" y="3460750"/>
          <p14:tracePt t="9805" x="4622800" y="3452813"/>
          <p14:tracePt t="9821" x="4638675" y="3452813"/>
          <p14:tracePt t="9840" x="4662488" y="3452813"/>
          <p14:tracePt t="9856" x="4670425" y="3452813"/>
          <p14:tracePt t="10855" x="4678363" y="3452813"/>
          <p14:tracePt t="10939" x="4702175" y="3452813"/>
          <p14:tracePt t="10961" x="4710113" y="3452813"/>
          <p14:tracePt t="10968" x="4718050" y="3452813"/>
          <p14:tracePt t="10989" x="4725988" y="3452813"/>
          <p14:tracePt t="11004" x="4733925" y="3452813"/>
          <p14:tracePt t="11024" x="4740275" y="3452813"/>
          <p14:tracePt t="11032" x="4748213" y="3452813"/>
          <p14:tracePt t="11039" x="4756150" y="3452813"/>
          <p14:tracePt t="11055" x="4764088" y="3452813"/>
          <p14:tracePt t="11071" x="4779963" y="3452813"/>
          <p14:tracePt t="11086" x="4795838" y="3452813"/>
          <p14:tracePt t="11103" x="4803775" y="3452813"/>
          <p14:tracePt t="11304" x="4764088" y="3492500"/>
          <p14:tracePt t="11310" x="4748213" y="3492500"/>
          <p14:tracePt t="11319" x="4733925" y="3508375"/>
          <p14:tracePt t="11336" x="4670425" y="3546475"/>
          <p14:tracePt t="11338" x="4654550" y="3554413"/>
          <p14:tracePt t="11353" x="4646613" y="3554413"/>
          <p14:tracePt t="11369" x="4606925" y="3578225"/>
          <p14:tracePt t="11388" x="4575175" y="3617913"/>
          <p14:tracePt t="11403" x="4505325" y="3673475"/>
          <p14:tracePt t="11421" x="4364038" y="3767138"/>
          <p14:tracePt t="11437" x="4214813" y="3830638"/>
          <p14:tracePt t="11439" x="4127500" y="3860800"/>
          <p14:tracePt t="11454" x="4073525" y="3892550"/>
          <p14:tracePt t="11470" x="4041775" y="3908425"/>
          <p14:tracePt t="11689" x="4049713" y="3908425"/>
          <p14:tracePt t="11696" x="4057650" y="3908425"/>
          <p14:tracePt t="11706" x="4073525" y="3908425"/>
          <p14:tracePt t="11710" x="4095750" y="3908425"/>
          <p14:tracePt t="11719" x="4111625" y="3900488"/>
          <p14:tracePt t="11738" x="4183063" y="3860800"/>
          <p14:tracePt t="11753" x="4222750" y="3846513"/>
          <p14:tracePt t="11769" x="4244975" y="3830638"/>
          <p14:tracePt t="11786" x="4268788" y="3822700"/>
          <p14:tracePt t="11788" x="4284663" y="3814763"/>
          <p14:tracePt t="11803" x="4324350" y="3814763"/>
          <p14:tracePt t="11818" x="4364038" y="3814763"/>
          <p14:tracePt t="11835" x="4410075" y="3806825"/>
          <p14:tracePt t="11855" x="4505325" y="3790950"/>
          <p14:tracePt t="11869" x="4552950" y="3783013"/>
          <p14:tracePt t="11885" x="4583113" y="3775075"/>
          <p14:tracePt t="11888" x="4591050" y="3775075"/>
          <p14:tracePt t="11903" x="4598988" y="3775075"/>
          <p14:tracePt t="11920" x="4622800" y="3775075"/>
          <p14:tracePt t="11935" x="4654550" y="3775075"/>
          <p14:tracePt t="11953" x="4678363" y="3775075"/>
          <p14:tracePt t="11969" x="4694238" y="3775075"/>
          <p14:tracePt t="11987" x="4702175" y="3775075"/>
          <p14:tracePt t="12253" x="4725988" y="3775075"/>
          <p14:tracePt t="12260" x="4740275" y="3775075"/>
          <p14:tracePt t="12268" x="4764088" y="3775075"/>
          <p14:tracePt t="12285" x="4835525" y="3775075"/>
          <p14:tracePt t="12287" x="4875213" y="3767138"/>
          <p14:tracePt t="12302" x="4905375" y="3759200"/>
          <p14:tracePt t="12319" x="4929188" y="3759200"/>
          <p14:tracePt t="12367" x="4937125" y="3759200"/>
          <p14:tracePt t="12402" x="4937125" y="3751263"/>
          <p14:tracePt t="12410" x="4960938" y="3735388"/>
          <p14:tracePt t="12418" x="4976813" y="3719513"/>
          <p14:tracePt t="12437" x="4984750" y="3719513"/>
          <p14:tracePt t="12452" x="5008563" y="3703638"/>
          <p14:tracePt t="12810" x="5016500" y="3695700"/>
          <p14:tracePt t="12817" x="5024438" y="3695700"/>
          <p14:tracePt t="12823" x="5024438" y="3687763"/>
          <p14:tracePt t="12835" x="5024438" y="3665538"/>
          <p14:tracePt t="12852" x="5024438" y="3633788"/>
          <p14:tracePt t="12868" x="5024438" y="3602038"/>
          <p14:tracePt t="12884" x="5024438" y="3570288"/>
          <p14:tracePt t="12901" x="5024438" y="3546475"/>
          <p14:tracePt t="12917" x="5024438" y="3538538"/>
          <p14:tracePt t="12934" x="5016500" y="3508375"/>
          <p14:tracePt t="12951" x="5008563" y="3476625"/>
          <p14:tracePt t="12967" x="5000625" y="3460750"/>
          <p14:tracePt t="13238" x="5000625" y="3452813"/>
          <p14:tracePt t="13251" x="4992688" y="3429000"/>
          <p14:tracePt t="13259" x="4992688" y="3413125"/>
          <p14:tracePt t="13273" x="4984750" y="3397250"/>
          <p14:tracePt t="13284" x="4984750" y="3381375"/>
          <p14:tracePt t="13301" x="4960938" y="3357563"/>
          <p14:tracePt t="13317" x="4953000" y="3335338"/>
          <p14:tracePt t="13552" x="4945063" y="3335338"/>
          <p14:tracePt t="13567" x="4945063" y="3327400"/>
          <p14:tracePt t="13595" x="4945063" y="3319463"/>
          <p14:tracePt t="13601" x="4929188" y="3311525"/>
          <p14:tracePt t="13609" x="4929188" y="3303588"/>
          <p14:tracePt t="13616" x="4921250" y="3295650"/>
          <p14:tracePt t="13634" x="4913313" y="3287713"/>
          <p14:tracePt t="13650" x="4905375" y="3287713"/>
          <p14:tracePt t="13838" x="4905375" y="3327400"/>
          <p14:tracePt t="13844" x="4905375" y="3343275"/>
          <p14:tracePt t="13851" x="4905375" y="3365500"/>
          <p14:tracePt t="13866" x="4905375" y="3421063"/>
          <p14:tracePt t="13883" x="4905375" y="3460750"/>
          <p14:tracePt t="13900" x="4905375" y="3492500"/>
          <p14:tracePt t="13902" x="4891088" y="3522663"/>
          <p14:tracePt t="13916" x="4859338" y="3586163"/>
          <p14:tracePt t="13933" x="4827588" y="3687763"/>
          <p14:tracePt t="13951" x="4733925" y="3900488"/>
          <p14:tracePt t="13966" x="4718050" y="3987800"/>
          <p14:tracePt t="13983" x="4686300" y="4057650"/>
          <p14:tracePt t="13999" x="4662488" y="4129088"/>
          <p14:tracePt t="14001" x="4638675" y="4184650"/>
          <p14:tracePt t="14016" x="4606925" y="4270375"/>
          <p14:tracePt t="14033" x="4591050" y="4371975"/>
          <p14:tracePt t="14051" x="4568825" y="4506913"/>
          <p14:tracePt t="14066" x="4568825" y="4560888"/>
          <p14:tracePt t="14082" x="4568825" y="4576763"/>
          <p14:tracePt t="14522" x="4560888" y="4576763"/>
          <p14:tracePt t="14529" x="4545013" y="4592638"/>
          <p14:tracePt t="14536" x="4537075" y="4608513"/>
          <p14:tracePt t="14601" x="4529138" y="4616450"/>
          <p14:tracePt t="14608" x="4505325" y="4640263"/>
          <p14:tracePt t="14621" x="4505325" y="4648200"/>
          <p14:tracePt t="15144" x="4505325" y="4656138"/>
          <p14:tracePt t="15150" x="4473575" y="4687888"/>
          <p14:tracePt t="15621" x="4481513" y="4695825"/>
          <p14:tracePt t="15628" x="4489450" y="4695825"/>
          <p14:tracePt t="15635" x="4513263" y="4695825"/>
          <p14:tracePt t="15647" x="4529138" y="4695825"/>
          <p14:tracePt t="15649" x="4552950" y="4695825"/>
          <p14:tracePt t="15664" x="4606925" y="4695825"/>
          <p14:tracePt t="15681" x="4662488" y="4695825"/>
          <p14:tracePt t="15697" x="4718050" y="4695825"/>
          <p14:tracePt t="15699" x="4740275" y="4695825"/>
          <p14:tracePt t="15715" x="4811713" y="4695825"/>
          <p14:tracePt t="15733" x="4875213" y="4695825"/>
          <p14:tracePt t="15748" x="4921250" y="4695825"/>
          <p14:tracePt t="15750" x="4945063" y="4695825"/>
          <p14:tracePt t="15766" x="4968875" y="4695825"/>
          <p14:tracePt t="16014" x="5008563" y="4672013"/>
          <p14:tracePt t="16021" x="5064125" y="4640263"/>
          <p14:tracePt t="16031" x="5133975" y="4592638"/>
          <p14:tracePt t="16049" x="5307013" y="4514850"/>
          <p14:tracePt t="16065" x="5362575" y="4491038"/>
          <p14:tracePt t="16081" x="5416550" y="4475163"/>
          <p14:tracePt t="16098" x="5464175" y="4467225"/>
          <p14:tracePt t="16099" x="5472113" y="4467225"/>
          <p14:tracePt t="16113" x="5535613" y="4459288"/>
          <p14:tracePt t="16130" x="5629275" y="4459288"/>
          <p14:tracePt t="16147" x="5716588" y="4459288"/>
          <p14:tracePt t="16149" x="5746750" y="4459288"/>
          <p14:tracePt t="16164" x="5786438" y="4459288"/>
          <p14:tracePt t="16180" x="5794375" y="4459288"/>
          <p14:tracePt t="16456" x="5826125" y="4459288"/>
          <p14:tracePt t="16463" x="5842000" y="4459288"/>
          <p14:tracePt t="16470" x="5865813" y="4459288"/>
          <p14:tracePt t="16480" x="5903913" y="4459288"/>
          <p14:tracePt t="16498" x="5983288" y="4459288"/>
          <p14:tracePt t="16499" x="6022975" y="4459288"/>
          <p14:tracePt t="16514" x="6069013" y="4459288"/>
          <p14:tracePt t="16531" x="6100763" y="4459288"/>
          <p14:tracePt t="16549" x="6140450" y="4459288"/>
          <p14:tracePt t="16564" x="6156325" y="4467225"/>
          <p14:tracePt t="16880" x="6164263" y="4467225"/>
          <p14:tracePt t="16889" x="6188075" y="4467225"/>
          <p14:tracePt t="16896" x="6203950" y="4467225"/>
          <p14:tracePt t="16899" x="6227763" y="4467225"/>
          <p14:tracePt t="16913" x="6265863" y="4467225"/>
          <p14:tracePt t="16929" x="6281738" y="4467225"/>
          <p14:tracePt t="16946" x="6289675" y="4467225"/>
          <p14:tracePt t="17022" x="6313488" y="4467225"/>
          <p14:tracePt t="17027" x="6321425" y="4467225"/>
          <p14:tracePt t="17034" x="6329363" y="4467225"/>
          <p14:tracePt t="17048" x="6353175" y="4459288"/>
          <p14:tracePt t="17063" x="6369050" y="4451350"/>
          <p14:tracePt t="17079" x="6376988" y="4451350"/>
          <p14:tracePt t="17099" x="6384925" y="4451350"/>
          <p14:tracePt t="17429" x="6407150" y="4435475"/>
          <p14:tracePt t="17435" x="6423025" y="4427538"/>
          <p14:tracePt t="17445" x="6446838" y="4411663"/>
          <p14:tracePt t="17462" x="6542088" y="4371975"/>
          <p14:tracePt t="17478" x="6572250" y="4357688"/>
          <p14:tracePt t="17496" x="6604000" y="4325938"/>
          <p14:tracePt t="17498" x="6611938" y="4318000"/>
          <p14:tracePt t="17513" x="6635750" y="4294188"/>
          <p14:tracePt t="17528" x="6667500" y="4262438"/>
          <p14:tracePt t="17545" x="6707188" y="4222750"/>
          <p14:tracePt t="17564" x="6745288" y="4192588"/>
          <p14:tracePt t="17578" x="6777038" y="4160838"/>
          <p14:tracePt t="17595" x="6824663" y="4144963"/>
          <p14:tracePt t="17611" x="6848475" y="4137025"/>
          <p14:tracePt t="17613" x="6864350" y="4121150"/>
          <p14:tracePt t="17628" x="6872288" y="4113213"/>
          <p14:tracePt t="17644" x="6896100" y="4113213"/>
          <p14:tracePt t="17662" x="6902450" y="4113213"/>
          <p14:tracePt t="17946" x="6902450" y="4105275"/>
          <p14:tracePt t="17951" x="6902450" y="4089400"/>
          <p14:tracePt t="17962" x="6902450" y="4065588"/>
          <p14:tracePt t="17978" x="6918325" y="3987800"/>
          <p14:tracePt t="17994" x="6973888" y="3916363"/>
          <p14:tracePt t="18011" x="7013575" y="3814763"/>
          <p14:tracePt t="18013" x="7021513" y="3783013"/>
          <p14:tracePt t="18027" x="7029450" y="3783013"/>
          <p14:tracePt t="18048" x="7029450" y="3767138"/>
          <p14:tracePt t="18063" x="7029450" y="3759200"/>
          <p14:tracePt t="18092" x="7029450" y="3751263"/>
          <p14:tracePt t="18106" x="7029450" y="3743325"/>
          <p14:tracePt t="18112" x="7037388" y="3727450"/>
          <p14:tracePt t="18127" x="7075488" y="3665538"/>
          <p14:tracePt t="18144" x="7091363" y="3633788"/>
          <p14:tracePt t="18458" x="7099300" y="3633788"/>
          <p14:tracePt t="18464" x="7123113" y="3625850"/>
          <p14:tracePt t="18478" x="7162800" y="3594100"/>
          <p14:tracePt t="18495" x="7210425" y="3586163"/>
          <p14:tracePt t="18510" x="7256463" y="3578225"/>
          <p14:tracePt t="18512" x="7280275" y="3578225"/>
          <p14:tracePt t="18527" x="7335838" y="3578225"/>
          <p14:tracePt t="18544" x="7367588" y="3578225"/>
          <p14:tracePt t="18560" x="7383463" y="3578225"/>
          <p14:tracePt t="18562" x="7391400" y="3578225"/>
          <p14:tracePt t="18635" x="7397750" y="3578225"/>
          <p14:tracePt t="18642" x="7405688" y="3578225"/>
          <p14:tracePt t="18884" x="7429500" y="3578225"/>
          <p14:tracePt t="18892" x="7461250" y="3578225"/>
          <p14:tracePt t="18899" x="7500938" y="3578225"/>
          <p14:tracePt t="18910" x="7532688" y="3578225"/>
          <p14:tracePt t="18912" x="7570788" y="3578225"/>
          <p14:tracePt t="18926" x="7626350" y="3578225"/>
          <p14:tracePt t="18943" x="7713663" y="3578225"/>
          <p14:tracePt t="18961" x="7823200" y="3578225"/>
          <p14:tracePt t="18981" x="7854950" y="3570288"/>
          <p14:tracePt t="19305" x="7854950" y="3546475"/>
          <p14:tracePt t="19311" x="7854950" y="3476625"/>
          <p14:tracePt t="19319" x="7854950" y="3460750"/>
          <p14:tracePt t="19326" x="7854950" y="3405188"/>
          <p14:tracePt t="19343" x="7862888" y="3327400"/>
          <p14:tracePt t="19359" x="7878763" y="3263900"/>
          <p14:tracePt t="19362" x="7900988" y="3216275"/>
          <p14:tracePt t="19378" x="7956550" y="3074988"/>
          <p14:tracePt t="19393" x="7964488" y="2981325"/>
          <p14:tracePt t="19409" x="7980363" y="2862263"/>
          <p14:tracePt t="19411" x="7980363" y="2846388"/>
          <p14:tracePt t="19426" x="7980363" y="2816225"/>
          <p14:tracePt t="19443" x="7980363" y="2800350"/>
          <p14:tracePt t="19735" x="7980363" y="2752725"/>
          <p14:tracePt t="19740" x="7980363" y="2705100"/>
          <p14:tracePt t="19747" x="7964488" y="2651125"/>
          <p14:tracePt t="19759" x="7956550" y="2587625"/>
          <p14:tracePt t="19761" x="7940675" y="2508250"/>
          <p14:tracePt t="19777" x="7940675" y="2273300"/>
          <p14:tracePt t="19792" x="7940675" y="2068513"/>
          <p14:tracePt t="19810" x="7940675" y="1958975"/>
          <p14:tracePt t="19826" x="7940675" y="1935163"/>
          <p14:tracePt t="20112" x="7932738" y="1895475"/>
          <p14:tracePt t="20118" x="7932738" y="1871663"/>
          <p14:tracePt t="20124" x="7916863" y="1824038"/>
          <p14:tracePt t="20144" x="7878763" y="1658938"/>
          <p14:tracePt t="20148" x="7870825" y="1573213"/>
          <p14:tracePt t="20155" x="7847013" y="1493838"/>
          <p14:tracePt t="20161" x="7831138" y="1423988"/>
          <p14:tracePt t="20176" x="7815263" y="1336675"/>
          <p14:tracePt t="20191" x="7815263" y="1296988"/>
          <p14:tracePt t="20211" x="7807325" y="1289050"/>
          <p14:tracePt t="20506" x="7807325" y="1235075"/>
          <p14:tracePt t="20510" x="7807325" y="1211263"/>
          <p14:tracePt t="20526" x="7807325" y="1014413"/>
          <p14:tracePt t="20541" x="7807325" y="873125"/>
          <p14:tracePt t="20560" x="7807325" y="801688"/>
          <p14:tracePt t="21397" x="7791450" y="801688"/>
          <p14:tracePt t="21404" x="7783513" y="801688"/>
          <p14:tracePt t="21418" x="7775575" y="801688"/>
          <p14:tracePt t="21424" x="7767638" y="801688"/>
          <p14:tracePt t="21532" x="7759700" y="801688"/>
          <p14:tracePt t="21538" x="7751763" y="801688"/>
          <p14:tracePt t="21546" x="7735888" y="801688"/>
          <p14:tracePt t="21557" x="7729538" y="801688"/>
          <p14:tracePt t="21575" x="7713663" y="801688"/>
          <p14:tracePt t="21591" x="7697788" y="801688"/>
          <p14:tracePt t="21609" x="7673975" y="801688"/>
          <p14:tracePt t="21611" x="7658100" y="801688"/>
          <p14:tracePt t="21625" x="7634288" y="801688"/>
          <p14:tracePt t="21640" x="7610475" y="809625"/>
          <p14:tracePt t="21656" x="7586663" y="809625"/>
          <p14:tracePt t="21674" x="7548563" y="817563"/>
          <p14:tracePt t="21689" x="7532688" y="817563"/>
          <p14:tracePt t="21982" x="7508875" y="817563"/>
          <p14:tracePt t="21988" x="7485063" y="825500"/>
          <p14:tracePt t="21996" x="7453313" y="841375"/>
          <p14:tracePt t="22006" x="7421563" y="841375"/>
          <p14:tracePt t="22024" x="7335838" y="865188"/>
          <p14:tracePt t="22039" x="7312025" y="873125"/>
          <p14:tracePt t="22055" x="7304088" y="881063"/>
          <p14:tracePt t="23111" x="7296150" y="889000"/>
          <p14:tracePt t="23116" x="7256463" y="920750"/>
          <p14:tracePt t="23123" x="7240588" y="958850"/>
          <p14:tracePt t="23138" x="7194550" y="1006475"/>
          <p14:tracePt t="23154" x="7162800" y="1038225"/>
          <p14:tracePt t="23173" x="7091363" y="1077913"/>
          <p14:tracePt t="23189" x="7037388" y="1101725"/>
          <p14:tracePt t="23206" x="7013575" y="1109663"/>
          <p14:tracePt t="23222" x="6989763" y="1109663"/>
          <p14:tracePt t="23223" x="6973888" y="1109663"/>
          <p14:tracePt t="23239" x="6950075" y="1109663"/>
          <p14:tracePt t="23266" x="6942138" y="1109663"/>
          <p14:tracePt t="23272" x="6926263" y="1109663"/>
          <p14:tracePt t="23294" x="6918325" y="1109663"/>
          <p14:tracePt t="23304" x="6910388" y="1109663"/>
          <p14:tracePt t="23359" x="6902450" y="1109663"/>
          <p14:tracePt t="23366" x="6896100" y="1109663"/>
          <p14:tracePt t="23373" x="6896100" y="1101725"/>
          <p14:tracePt t="23387" x="6896100" y="1085850"/>
          <p14:tracePt t="23404" x="6910388" y="1014413"/>
          <p14:tracePt t="23421" x="6965950" y="928688"/>
          <p14:tracePt t="23423" x="6989763" y="904875"/>
          <p14:tracePt t="23438" x="7045325" y="865188"/>
          <p14:tracePt t="23454" x="7138988" y="833438"/>
          <p14:tracePt t="23470" x="7210425" y="817563"/>
          <p14:tracePt t="23473" x="7232650" y="809625"/>
          <p14:tracePt t="23489" x="7304088" y="809625"/>
          <p14:tracePt t="23504" x="7437438" y="809625"/>
          <p14:tracePt t="23521" x="7570788" y="841375"/>
          <p14:tracePt t="23523" x="7610475" y="849313"/>
          <p14:tracePt t="23537" x="7673975" y="889000"/>
          <p14:tracePt t="23557" x="7705725" y="896938"/>
          <p14:tracePt t="23561" x="7713663" y="904875"/>
          <p14:tracePt t="23566" x="7721600" y="904875"/>
          <p14:tracePt t="23573" x="7729538" y="912813"/>
          <p14:tracePt t="23587" x="7729538" y="928688"/>
          <p14:tracePt t="23605" x="7743825" y="928688"/>
          <p14:tracePt t="23607" x="7743825" y="936625"/>
          <p14:tracePt t="23620" x="7751763" y="936625"/>
          <p14:tracePt t="23858" x="7791450" y="950913"/>
          <p14:tracePt t="23866" x="7807325" y="958850"/>
          <p14:tracePt t="23873" x="7823200" y="974725"/>
          <p14:tracePt t="23888" x="7886700" y="1054100"/>
          <p14:tracePt t="23903" x="7900988" y="1085850"/>
          <p14:tracePt t="23920" x="7924800" y="1155700"/>
          <p14:tracePt t="23922" x="7940675" y="1179513"/>
          <p14:tracePt t="23940" x="7948613" y="1243013"/>
          <p14:tracePt t="23954" x="7956550" y="1336675"/>
          <p14:tracePt t="23970" x="7956550" y="1384300"/>
          <p14:tracePt t="23972" x="7964488" y="1408113"/>
          <p14:tracePt t="24408" x="7964488" y="1416050"/>
          <p14:tracePt t="24415" x="7964488" y="1423988"/>
          <p14:tracePt t="24422" x="7964488" y="1439863"/>
          <p14:tracePt t="24437" x="7964488" y="1462088"/>
          <p14:tracePt t="24452" x="7964488" y="1477963"/>
          <p14:tracePt t="24469" x="7964488" y="1493838"/>
          <p14:tracePt t="24471" x="7964488" y="1501775"/>
          <p14:tracePt t="24486" x="7964488" y="1509713"/>
          <p14:tracePt t="24503" x="7964488" y="1525588"/>
          <p14:tracePt t="24522" x="7956550" y="1549400"/>
          <p14:tracePt t="24537" x="7948613" y="1573213"/>
          <p14:tracePt t="24553" x="7940675" y="1612900"/>
          <p14:tracePt t="24570" x="7940675" y="1651000"/>
          <p14:tracePt t="24572" x="7940675" y="1682750"/>
          <p14:tracePt t="24587" x="7932738" y="1714500"/>
          <p14:tracePt t="24602" x="7932738" y="1730375"/>
          <p14:tracePt t="24794" x="7900988" y="1762125"/>
          <p14:tracePt t="24800" x="7900988" y="1770063"/>
          <p14:tracePt t="24816" x="7894638" y="1770063"/>
          <p14:tracePt t="24837" x="7839075" y="1785938"/>
          <p14:tracePt t="24844" x="7815263" y="1808163"/>
          <p14:tracePt t="24853" x="7799388" y="1808163"/>
          <p14:tracePt t="24869" x="7743825" y="1816100"/>
          <p14:tracePt t="24871" x="7721600" y="1831975"/>
          <p14:tracePt t="24885" x="7594600" y="1831975"/>
          <p14:tracePt t="24903" x="7391400" y="1831975"/>
          <p14:tracePt t="24920" x="7272338" y="1839913"/>
          <p14:tracePt t="24922" x="7226300" y="1839913"/>
          <p14:tracePt t="24936" x="7178675" y="1839913"/>
          <p14:tracePt t="24953" x="7138988" y="1847850"/>
          <p14:tracePt t="24969" x="7061200" y="1855788"/>
          <p14:tracePt t="24971" x="7021513" y="1887538"/>
          <p14:tracePt t="24988" x="6981825" y="1903413"/>
          <p14:tracePt t="25003" x="6973888" y="1911350"/>
          <p14:tracePt t="25019" x="6958013" y="1943100"/>
          <p14:tracePt t="25203" x="6832600" y="1943100"/>
          <p14:tracePt t="25207" x="6588125" y="1919288"/>
          <p14:tracePt t="25218" x="6140450" y="1919288"/>
          <p14:tracePt t="25235" x="5567363" y="1919288"/>
          <p14:tracePt t="25252" x="5197475" y="1919288"/>
          <p14:tracePt t="25271" x="5040313" y="1919288"/>
          <p14:tracePt t="25272" x="5000625" y="1919288"/>
          <p14:tracePt t="25285" x="4976813" y="1919288"/>
          <p14:tracePt t="25302" x="4960938" y="1919288"/>
          <p14:tracePt t="25322" x="4960938" y="1911350"/>
          <p14:tracePt t="25451" x="4953000" y="1911350"/>
          <p14:tracePt t="25465" x="4945063" y="1911350"/>
          <p14:tracePt t="25486" x="4937125" y="1911350"/>
          <p14:tracePt t="25493" x="4937125" y="1903413"/>
          <p14:tracePt t="25572" x="4929188" y="1903413"/>
          <p14:tracePt t="25586" x="4929188" y="1895475"/>
          <p14:tracePt t="25600" x="4921250" y="1895475"/>
          <p14:tracePt t="25607" x="4921250" y="1887538"/>
          <p14:tracePt t="25618" x="4913313" y="1887538"/>
          <p14:tracePt t="25621" x="4913313" y="1871663"/>
          <p14:tracePt t="25636" x="4899025" y="1863725"/>
          <p14:tracePt t="25651" x="4883150" y="1847850"/>
          <p14:tracePt t="25669" x="4875213" y="1839913"/>
          <p14:tracePt t="25731" x="4875213" y="1831975"/>
          <p14:tracePt t="25859" x="4867275" y="1831975"/>
          <p14:tracePt t="25865" x="4867275" y="1824038"/>
          <p14:tracePt t="25886" x="4859338" y="1816100"/>
          <p14:tracePt t="25907" x="4851400" y="1816100"/>
          <p14:tracePt t="25914" x="4843463" y="1808163"/>
          <p14:tracePt t="25921" x="4827588" y="1800225"/>
          <p14:tracePt t="25936" x="4811713" y="1785938"/>
          <p14:tracePt t="25953" x="4803775" y="1778000"/>
          <p14:tracePt t="25969" x="4787900" y="1770063"/>
          <p14:tracePt t="26095" x="4787900" y="1762125"/>
          <p14:tracePt t="26172" x="4779963" y="1762125"/>
          <p14:tracePt t="26178" x="4779963" y="1754188"/>
          <p14:tracePt t="26184" x="4772025" y="1754188"/>
          <p14:tracePt t="26436" x="4772025" y="1738313"/>
          <p14:tracePt t="26450" x="4779963" y="1722438"/>
          <p14:tracePt t="26455" x="4795838" y="1714500"/>
          <p14:tracePt t="26473" x="4851400" y="1698625"/>
          <p14:tracePt t="26478" x="4883150" y="1690688"/>
          <p14:tracePt t="26486" x="4913313" y="1682750"/>
          <p14:tracePt t="26501" x="4960938" y="1674813"/>
          <p14:tracePt t="26519" x="5016500" y="1666875"/>
          <p14:tracePt t="26522" x="5040313" y="1651000"/>
          <p14:tracePt t="26535" x="5078413" y="1643063"/>
          <p14:tracePt t="26550" x="5102225" y="1643063"/>
          <p14:tracePt t="26567" x="5126038" y="1643063"/>
          <p14:tracePt t="26583" x="5149850" y="1643063"/>
          <p14:tracePt t="26585" x="5157788" y="1643063"/>
          <p14:tracePt t="26600" x="5189538" y="1643063"/>
          <p14:tracePt t="26617" x="5221288" y="1643063"/>
          <p14:tracePt t="26634" x="5251450" y="1643063"/>
          <p14:tracePt t="26636" x="5259388" y="1643063"/>
          <p14:tracePt t="26650" x="5291138" y="1643063"/>
          <p14:tracePt t="26666" x="5314950" y="1643063"/>
          <p14:tracePt t="26685" x="5378450" y="1651000"/>
          <p14:tracePt t="26702" x="5440363" y="1651000"/>
          <p14:tracePt t="26717" x="5527675" y="1666875"/>
          <p14:tracePt t="26733" x="5581650" y="1666875"/>
          <p14:tracePt t="26735" x="5605463" y="1674813"/>
          <p14:tracePt t="26750" x="5613400" y="1674813"/>
          <p14:tracePt t="26799" x="5621338" y="1674813"/>
          <p14:tracePt t="26806" x="5629275" y="1682750"/>
          <p14:tracePt t="26821" x="5645150" y="1682750"/>
          <p14:tracePt t="26832" x="5653088" y="1682750"/>
          <p14:tracePt t="26834" x="5661025" y="1690688"/>
          <p14:tracePt t="26850" x="5668963" y="1690688"/>
          <p14:tracePt t="26914" x="5676900" y="1690688"/>
          <p14:tracePt t="27156" x="5692775" y="1690688"/>
          <p14:tracePt t="27163" x="5708650" y="1690688"/>
          <p14:tracePt t="27180" x="5724525" y="1690688"/>
          <p14:tracePt t="27188" x="5746750" y="1690688"/>
          <p14:tracePt t="27202" x="5810250" y="1690688"/>
          <p14:tracePt t="27217" x="5897563" y="1690688"/>
          <p14:tracePt t="27234" x="5999163" y="1690688"/>
          <p14:tracePt t="27249" x="6100763" y="1714500"/>
          <p14:tracePt t="27265" x="6227763" y="1762125"/>
          <p14:tracePt t="27287" x="6369050" y="1800225"/>
          <p14:tracePt t="27293" x="6392863" y="1808163"/>
          <p14:tracePt t="27305" x="6407150" y="1816100"/>
          <p14:tracePt t="27308" x="6430963" y="1824038"/>
          <p14:tracePt t="27316" x="6430963" y="1831975"/>
          <p14:tracePt t="27332" x="6446838" y="1831975"/>
          <p14:tracePt t="27521" x="6510338" y="1831975"/>
          <p14:tracePt t="27528" x="6526213" y="1831975"/>
          <p14:tracePt t="27534" x="6565900" y="1831975"/>
          <p14:tracePt t="27549" x="6691313" y="1855788"/>
          <p14:tracePt t="27565" x="6926263" y="1887538"/>
          <p14:tracePt t="27582" x="7170738" y="1958975"/>
          <p14:tracePt t="27584" x="7256463" y="1989138"/>
          <p14:tracePt t="27598" x="7516813" y="2084388"/>
          <p14:tracePt t="27615" x="7831138" y="2170113"/>
          <p14:tracePt t="27632" x="7956550" y="2209800"/>
          <p14:tracePt t="27634" x="7980363" y="2225675"/>
          <p14:tracePt t="27649" x="8020050" y="2241550"/>
          <p14:tracePt t="27666" x="8027988" y="2257425"/>
          <p14:tracePt t="28114" x="8035925" y="2265363"/>
          <p14:tracePt t="28155" x="8035925" y="2281238"/>
          <p14:tracePt t="28355" x="8035925" y="2319338"/>
          <p14:tracePt t="28377" x="8035925" y="2327275"/>
          <p14:tracePt t="28384" x="8035925" y="2343150"/>
          <p14:tracePt t="28390" x="8035925" y="2359025"/>
          <p14:tracePt t="28397" x="8035925" y="2366963"/>
          <p14:tracePt t="28414" x="8035925" y="2382838"/>
          <p14:tracePt t="28478" x="8035925" y="2390775"/>
          <p14:tracePt t="28813" x="8035925" y="2382838"/>
          <p14:tracePt t="28819" x="8035925" y="2335213"/>
          <p14:tracePt t="28831" x="8035925" y="2319338"/>
          <p14:tracePt t="28833" x="8035925" y="2297113"/>
          <p14:tracePt t="28847" x="8027988" y="2273300"/>
          <p14:tracePt t="28864" x="8020050" y="2225675"/>
          <p14:tracePt t="28881" x="8012113" y="2193925"/>
          <p14:tracePt t="28883" x="8004175" y="2162175"/>
          <p14:tracePt t="28897" x="7996238" y="2100263"/>
          <p14:tracePt t="28914" x="7996238" y="2028825"/>
          <p14:tracePt t="28930" x="7988300" y="1981200"/>
          <p14:tracePt t="28947" x="7980363" y="1919288"/>
          <p14:tracePt t="28966" x="7980363" y="1887538"/>
          <p14:tracePt t="28981" x="7972425" y="1831975"/>
          <p14:tracePt t="28983" x="7964488" y="1816100"/>
          <p14:tracePt t="28998" x="7948613" y="1770063"/>
          <p14:tracePt t="29014" x="7932738" y="1714500"/>
          <p14:tracePt t="29033" x="7916863" y="1666875"/>
          <p14:tracePt t="29083" x="7916863" y="1658938"/>
          <p14:tracePt t="29090" x="7916863" y="1643063"/>
          <p14:tracePt t="29096" x="7908925" y="1628775"/>
          <p14:tracePt t="29114" x="7900988" y="1604963"/>
          <p14:tracePt t="29130" x="7900988" y="1589088"/>
          <p14:tracePt t="29133" x="7900988" y="1573213"/>
          <p14:tracePt t="29279" x="7900988" y="1589088"/>
          <p14:tracePt t="29292" x="7900988" y="1597025"/>
          <p14:tracePt t="29297" x="7900988" y="1612900"/>
          <p14:tracePt t="29314" x="7900988" y="1635125"/>
          <p14:tracePt t="29330" x="7900988" y="1674813"/>
          <p14:tracePt t="29351" x="7900988" y="1730375"/>
          <p14:tracePt t="29364" x="7900988" y="1770063"/>
          <p14:tracePt t="29380" x="7900988" y="1808163"/>
          <p14:tracePt t="29382" x="7900988" y="1831975"/>
          <p14:tracePt t="29397" x="7900988" y="1887538"/>
          <p14:tracePt t="29415" x="7900988" y="1951038"/>
          <p14:tracePt t="29421" x="7900988" y="1997075"/>
          <p14:tracePt t="29430" x="7900988" y="2020888"/>
          <p14:tracePt t="29432" x="7900988" y="2052638"/>
          <p14:tracePt t="29447" x="7900988" y="2100263"/>
          <p14:tracePt t="29463" x="7894638" y="2146300"/>
          <p14:tracePt t="29480" x="7894638" y="2201863"/>
          <p14:tracePt t="29512" x="7894638" y="2209800"/>
          <p14:tracePt t="29526" x="7894638" y="2217738"/>
          <p14:tracePt t="29532" x="7894638" y="2225675"/>
          <p14:tracePt t="29547" x="7894638" y="2281238"/>
          <p14:tracePt t="29562" x="7894638" y="2319338"/>
          <p14:tracePt t="29580" x="7894638" y="2335213"/>
          <p14:tracePt t="29598" x="7894638" y="2359025"/>
          <p14:tracePt t="29613" x="7894638" y="2382838"/>
          <p14:tracePt t="29630" x="7894638" y="2414588"/>
          <p14:tracePt t="29632" x="7894638" y="2430463"/>
          <p14:tracePt t="29650" x="7894638" y="2478088"/>
          <p14:tracePt t="29664" x="7894638" y="2540000"/>
          <p14:tracePt t="29680" x="7894638" y="2643188"/>
          <p14:tracePt t="29682" x="7894638" y="2673350"/>
          <p14:tracePt t="29697" x="7900988" y="2752725"/>
          <p14:tracePt t="29712" x="7908925" y="2792413"/>
          <p14:tracePt t="29730" x="7908925" y="2800350"/>
          <p14:tracePt t="29991" x="7908925" y="2846388"/>
          <p14:tracePt t="29996" x="7908925" y="2862263"/>
          <p14:tracePt t="30006" x="7916863" y="2901950"/>
          <p14:tracePt t="30015" x="7916863" y="2949575"/>
          <p14:tracePt t="30030" x="7916863" y="2981325"/>
          <p14:tracePt t="30031" x="7916863" y="2997200"/>
          <p14:tracePt t="30047" x="7916863" y="3043238"/>
          <p14:tracePt t="30063" x="7916863" y="3130550"/>
          <p14:tracePt t="30079" x="7916863" y="3224213"/>
          <p14:tracePt t="30097" x="7916863" y="3311525"/>
          <p14:tracePt t="30113" x="7916863" y="3327400"/>
          <p14:tracePt t="30198" x="7916863" y="3335338"/>
          <p14:tracePt t="30204" x="7916863" y="3343275"/>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3B3995E0-C5E7-4332-AB23-212BE989AB4C}"/>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19F8BCEE-D5B3-4A0D-8093-672FD6C713E5}"/>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xmlns="" id="{23C25381-ABD8-4DB8-8619-FF4568390404}"/>
              </a:ext>
            </a:extLst>
          </p:cNvPr>
          <p:cNvPicPr/>
          <p:nvPr/>
        </p:nvPicPr>
        <p:blipFill>
          <a:blip r:embed="rId2"/>
          <a:stretch>
            <a:fillRect/>
          </a:stretch>
        </p:blipFill>
        <p:spPr>
          <a:xfrm>
            <a:off x="0" y="200025"/>
            <a:ext cx="9086850" cy="6457950"/>
          </a:xfrm>
          <a:prstGeom prst="rect">
            <a:avLst/>
          </a:prstGeom>
        </p:spPr>
      </p:pic>
      <p:pic>
        <p:nvPicPr>
          <p:cNvPr id="6" name="Picture 2" descr="ワニイラスト - No: 935540／無料イラストなら「イラストAC」">
            <a:extLst>
              <a:ext uri="{FF2B5EF4-FFF2-40B4-BE49-F238E27FC236}">
                <a16:creationId xmlns:a16="http://schemas.microsoft.com/office/drawing/2014/main" xmlns="" id="{C32756AE-9A3F-4315-B827-99FC98D1B2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472501" y="2718706"/>
            <a:ext cx="2900099" cy="1175657"/>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xmlns="" id="{36F07842-0198-47ED-8217-9BA88A9D9EE8}"/>
              </a:ext>
            </a:extLst>
          </p:cNvPr>
          <p:cNvSpPr txBox="1"/>
          <p:nvPr/>
        </p:nvSpPr>
        <p:spPr>
          <a:xfrm>
            <a:off x="7764236" y="4147457"/>
            <a:ext cx="1338828" cy="646331"/>
          </a:xfrm>
          <a:prstGeom prst="rect">
            <a:avLst/>
          </a:prstGeom>
          <a:noFill/>
        </p:spPr>
        <p:txBody>
          <a:bodyPr wrap="none" rtlCol="0">
            <a:spAutoFit/>
          </a:bodyPr>
          <a:lstStyle/>
          <a:p>
            <a:r>
              <a:rPr kumimoji="1" lang="ja-JP" altLang="en-US" dirty="0"/>
              <a:t>人口問題の</a:t>
            </a:r>
            <a:endParaRPr kumimoji="1" lang="en-US" altLang="ja-JP" dirty="0"/>
          </a:p>
          <a:p>
            <a:r>
              <a:rPr kumimoji="1" lang="ja-JP" altLang="en-US" dirty="0"/>
              <a:t>ワニの口</a:t>
            </a:r>
          </a:p>
        </p:txBody>
      </p:sp>
    </p:spTree>
    <p:extLst>
      <p:ext uri="{BB962C8B-B14F-4D97-AF65-F5344CB8AC3E}">
        <p14:creationId xmlns:p14="http://schemas.microsoft.com/office/powerpoint/2010/main" val="2556279716"/>
      </p:ext>
    </p:extLst>
  </p:cSld>
  <p:clrMapOvr>
    <a:masterClrMapping/>
  </p:clrMapOvr>
  <mc:AlternateContent xmlns:mc="http://schemas.openxmlformats.org/markup-compatibility/2006" xmlns:p14="http://schemas.microsoft.com/office/powerpoint/2010/main">
    <mc:Choice Requires="p14">
      <p:transition spd="slow" p14:dur="2000" advTm="26966"/>
    </mc:Choice>
    <mc:Fallback xmlns="">
      <p:transition spd="slow" advTm="26966"/>
    </mc:Fallback>
  </mc:AlternateContent>
  <p:extLst>
    <p:ext uri="{3A86A75C-4F4B-4683-9AE1-C65F6400EC91}">
      <p14:laserTraceLst xmlns:p14="http://schemas.microsoft.com/office/powerpoint/2010/main">
        <p14:tracePtLst>
          <p14:tracePt t="803" x="7831138" y="3357563"/>
          <p14:tracePt t="811" x="7815263" y="3357563"/>
          <p14:tracePt t="818" x="7751763" y="3365500"/>
          <p14:tracePt t="834" x="7650163" y="3381375"/>
          <p14:tracePt t="850" x="7602538" y="3381375"/>
          <p14:tracePt t="852" x="7556500" y="3381375"/>
          <p14:tracePt t="867" x="7445375" y="3381375"/>
          <p14:tracePt t="883" x="7351713" y="3381375"/>
          <p14:tracePt t="900" x="7280275" y="3381375"/>
          <p14:tracePt t="902" x="7264400" y="3381375"/>
          <p14:tracePt t="917" x="7240588" y="3381375"/>
          <p14:tracePt t="1225" x="7186613" y="3397250"/>
          <p14:tracePt t="1230" x="7146925" y="3405188"/>
          <p14:tracePt t="1238" x="7099300" y="3405188"/>
          <p14:tracePt t="1250" x="7037388" y="3421063"/>
          <p14:tracePt t="1252" x="6942138" y="3429000"/>
          <p14:tracePt t="1267" x="6745288" y="3429000"/>
          <p14:tracePt t="1284" x="6572250" y="3429000"/>
          <p14:tracePt t="1302" x="6502400" y="3429000"/>
          <p14:tracePt t="1316" x="6486525" y="3429000"/>
          <p14:tracePt t="1334" x="6478588" y="3429000"/>
          <p14:tracePt t="1602" x="6392863" y="3429000"/>
          <p14:tracePt t="1609" x="6369050" y="3429000"/>
          <p14:tracePt t="1616" x="6321425" y="3429000"/>
          <p14:tracePt t="1632" x="6265863" y="3429000"/>
          <p14:tracePt t="1650" x="6234113" y="3429000"/>
          <p14:tracePt t="1653" x="6227763" y="3429000"/>
          <p14:tracePt t="1667" x="6203950" y="3429000"/>
          <p14:tracePt t="1682" x="6196013" y="3421063"/>
          <p14:tracePt t="1969" x="6172200" y="3421063"/>
          <p14:tracePt t="1972" x="6124575" y="3421063"/>
          <p14:tracePt t="1981" x="6076950" y="3421063"/>
          <p14:tracePt t="1999" x="5903913" y="3421063"/>
          <p14:tracePt t="2001" x="5849938" y="3421063"/>
          <p14:tracePt t="2017" x="5770563" y="3413125"/>
          <p14:tracePt t="2033" x="5738813" y="3413125"/>
          <p14:tracePt t="2048" x="5724525" y="3413125"/>
          <p14:tracePt t="2051" x="5716588" y="3413125"/>
          <p14:tracePt t="2387" x="5692775" y="3413125"/>
          <p14:tracePt t="2395" x="5645150" y="3413125"/>
          <p14:tracePt t="2402" x="5597525" y="3413125"/>
          <p14:tracePt t="2416" x="5519738" y="3405188"/>
          <p14:tracePt t="2431" x="5448300" y="3405188"/>
          <p14:tracePt t="2448" x="5402263" y="3405188"/>
          <p14:tracePt t="2468" x="5338763" y="3405188"/>
          <p14:tracePt t="2485" x="5338763" y="3397250"/>
          <p14:tracePt t="2488" x="5330825" y="3397250"/>
          <p14:tracePt t="3040" x="5314950" y="3397250"/>
          <p14:tracePt t="3048" x="5291138" y="3397250"/>
          <p14:tracePt t="3051" x="5259388" y="3397250"/>
          <p14:tracePt t="3058" x="5243513" y="3389313"/>
          <p14:tracePt t="3064" x="5213350" y="3389313"/>
          <p14:tracePt t="3080" x="5189538" y="3389313"/>
          <p14:tracePt t="3097" x="5173663" y="3389313"/>
          <p14:tracePt t="3115" x="5149850" y="3389313"/>
          <p14:tracePt t="3144" x="5133975" y="3389313"/>
          <p14:tracePt t="3151" x="5126038" y="3389313"/>
          <p14:tracePt t="3464" x="5078413" y="3389313"/>
          <p14:tracePt t="3471" x="5070475" y="3389313"/>
          <p14:tracePt t="3480" x="5048250" y="3381375"/>
          <p14:tracePt t="3497" x="4992688" y="3373438"/>
          <p14:tracePt t="3514" x="4976813" y="3373438"/>
          <p14:tracePt t="3531" x="4976813" y="3365500"/>
          <p14:tracePt t="3694" x="4976813" y="3357563"/>
          <p14:tracePt t="3708" x="4976813" y="3349625"/>
          <p14:tracePt t="3722" x="4976813" y="3343275"/>
          <p14:tracePt t="3736" x="4976813" y="3319463"/>
          <p14:tracePt t="3747" x="4976813" y="3287713"/>
          <p14:tracePt t="3763" x="4984750" y="3248025"/>
          <p14:tracePt t="3765" x="4992688" y="3240088"/>
          <p14:tracePt t="3780" x="5008563" y="3208338"/>
          <p14:tracePt t="3798" x="5016500" y="3208338"/>
          <p14:tracePt t="3813" x="5040313" y="3184525"/>
          <p14:tracePt t="3815" x="5056188" y="3176588"/>
          <p14:tracePt t="3830" x="5064125" y="3176588"/>
          <p14:tracePt t="3847" x="5094288" y="3162300"/>
          <p14:tracePt t="3863" x="5126038" y="3146425"/>
          <p14:tracePt t="3864" x="5133975" y="3146425"/>
          <p14:tracePt t="3879" x="5165725" y="3138488"/>
          <p14:tracePt t="3896" x="5181600" y="3130550"/>
          <p14:tracePt t="3913" x="5197475" y="3130550"/>
          <p14:tracePt t="3915" x="5205413" y="3122613"/>
          <p14:tracePt t="3929" x="5237163" y="3114675"/>
          <p14:tracePt t="3946" x="5283200" y="3106738"/>
          <p14:tracePt t="3963" x="5338763" y="3098800"/>
          <p14:tracePt t="3965" x="5370513" y="3090863"/>
          <p14:tracePt t="3979" x="5440363" y="3090863"/>
          <p14:tracePt t="3996" x="5503863" y="3090863"/>
          <p14:tracePt t="4014" x="5543550" y="3082925"/>
          <p14:tracePt t="4030" x="5559425" y="3082925"/>
          <p14:tracePt t="4048" x="5573713" y="3082925"/>
          <p14:tracePt t="4293" x="5637213" y="3082925"/>
          <p14:tracePt t="4299" x="5661025" y="3082925"/>
          <p14:tracePt t="4314" x="5770563" y="3090863"/>
          <p14:tracePt t="4330" x="6015038" y="3170238"/>
          <p14:tracePt t="4347" x="6273800" y="3248025"/>
          <p14:tracePt t="4349" x="6361113" y="3287713"/>
          <p14:tracePt t="4365" x="6502400" y="3381375"/>
          <p14:tracePt t="4379" x="6699250" y="3468688"/>
          <p14:tracePt t="4395" x="6808788" y="3508375"/>
          <p14:tracePt t="4413" x="6910388" y="3570288"/>
          <p14:tracePt t="4428" x="6934200" y="3586163"/>
          <p14:tracePt t="4445" x="6973888" y="3657600"/>
          <p14:tracePt t="4462" x="6973888" y="3673475"/>
          <p14:tracePt t="4716" x="7061200" y="3681413"/>
          <p14:tracePt t="4721" x="7091363" y="3687763"/>
          <p14:tracePt t="4728" x="7210425" y="3703638"/>
          <p14:tracePt t="4744" x="7405688" y="3775075"/>
          <p14:tracePt t="4764" x="7570788" y="3884613"/>
          <p14:tracePt t="4779" x="7775575" y="4011613"/>
          <p14:tracePt t="4797" x="7916863" y="4105275"/>
          <p14:tracePt t="4799" x="7972425" y="4144963"/>
          <p14:tracePt t="4814" x="8004175" y="4168775"/>
          <p14:tracePt t="4830" x="8020050" y="4192588"/>
          <p14:tracePt t="5142" x="8059738" y="4200525"/>
          <p14:tracePt t="5149" x="8081963" y="4206875"/>
          <p14:tracePt t="5162" x="8105775" y="4214813"/>
          <p14:tracePt t="5164" x="8121650" y="4238625"/>
          <p14:tracePt t="5179" x="8161338" y="4262438"/>
          <p14:tracePt t="5194" x="8185150" y="4310063"/>
          <p14:tracePt t="5211" x="8208963" y="4349750"/>
          <p14:tracePt t="5212" x="8216900" y="4357688"/>
          <p14:tracePt t="5229" x="8231188" y="4387850"/>
          <p14:tracePt t="5245" x="8247063" y="4411663"/>
          <p14:tracePt t="5266" x="8262938" y="4443413"/>
          <p14:tracePt t="5694" x="8262938" y="4451350"/>
          <p14:tracePt t="5701" x="8294688" y="4491038"/>
          <p14:tracePt t="5712" x="8310563" y="4514850"/>
          <p14:tracePt t="5714" x="8342313" y="4552950"/>
          <p14:tracePt t="5728" x="8382000" y="4592638"/>
          <p14:tracePt t="5747" x="8420100" y="4632325"/>
          <p14:tracePt t="5761" x="8428038" y="4640263"/>
          <p14:tracePt t="5880" x="8428038" y="4648200"/>
          <p14:tracePt t="5935" x="8420100" y="4656138"/>
          <p14:tracePt t="5941" x="8396288" y="4687888"/>
          <p14:tracePt t="5957" x="8389938" y="4687888"/>
          <p14:tracePt t="5971" x="8374063" y="4687888"/>
          <p14:tracePt t="5977" x="8366125" y="4687888"/>
          <p14:tracePt t="5993" x="8358188" y="4687888"/>
          <p14:tracePt t="6064" x="8350250" y="4687888"/>
          <p14:tracePt t="6278" x="8342313" y="4687888"/>
          <p14:tracePt t="6299" x="8310563" y="4687888"/>
          <p14:tracePt t="6306" x="8302625" y="4687888"/>
          <p14:tracePt t="6312" x="8294688" y="4687888"/>
          <p14:tracePt t="6328" x="8247063" y="4687888"/>
          <p14:tracePt t="6344" x="8185150" y="4687888"/>
          <p14:tracePt t="6360" x="8137525" y="4687888"/>
          <p14:tracePt t="6377" x="8105775" y="4687888"/>
          <p14:tracePt t="6427" x="8097838" y="4687888"/>
          <p14:tracePt t="6456" x="8081963" y="4679950"/>
          <p14:tracePt t="6470" x="8074025" y="4679950"/>
          <p14:tracePt t="6477" x="8059738" y="4664075"/>
          <p14:tracePt t="6484" x="8051800" y="4656138"/>
          <p14:tracePt t="6493" x="8035925" y="4656138"/>
          <p14:tracePt t="6510" x="8027988" y="4648200"/>
          <p14:tracePt t="6527" x="8020050" y="4640263"/>
          <p14:tracePt t="6544" x="8012113" y="4640263"/>
          <p14:tracePt t="6560" x="7996238" y="4624388"/>
          <p14:tracePt t="6579" x="7972425" y="4600575"/>
          <p14:tracePt t="6593" x="7972425" y="4584700"/>
          <p14:tracePt t="6610" x="7956550" y="4560888"/>
          <p14:tracePt t="6626" x="7948613" y="4552950"/>
          <p14:tracePt t="6643" x="7940675" y="4545013"/>
          <p14:tracePt t="6660" x="7940675" y="4538663"/>
          <p14:tracePt t="6677" x="7940675" y="4522788"/>
          <p14:tracePt t="6705" x="7940675" y="4506913"/>
          <p14:tracePt t="6713" x="7932738" y="4506913"/>
          <p14:tracePt t="6726" x="7932738" y="4498975"/>
          <p14:tracePt t="6742" x="7932738" y="4475163"/>
          <p14:tracePt t="6771" x="7932738" y="4467225"/>
          <p14:tracePt t="6785" x="7932738" y="4459288"/>
          <p14:tracePt t="6821" x="7932738" y="4451350"/>
          <p14:tracePt t="6827" x="7932738" y="4435475"/>
          <p14:tracePt t="6856" x="7940675" y="4419600"/>
          <p14:tracePt t="6864" x="7948613" y="4403725"/>
          <p14:tracePt t="6934" x="7956550" y="4387850"/>
          <p14:tracePt t="6941" x="7972425" y="4379913"/>
          <p14:tracePt t="6948" x="7980363" y="4371975"/>
          <p14:tracePt t="6960" x="7980363" y="4365625"/>
          <p14:tracePt t="6977" x="8004175" y="4349750"/>
          <p14:tracePt t="6999" x="8012113" y="4341813"/>
          <p14:tracePt t="7013" x="8020050" y="4325938"/>
          <p14:tracePt t="7026" x="8027988" y="4325938"/>
          <p14:tracePt t="7042" x="8035925" y="4318000"/>
          <p14:tracePt t="7060" x="8043863" y="4310063"/>
          <p14:tracePt t="7076" x="8059738" y="4302125"/>
          <p14:tracePt t="7093" x="8066088" y="4302125"/>
          <p14:tracePt t="7110" x="8066088" y="4294188"/>
          <p14:tracePt t="7125" x="8089900" y="4294188"/>
          <p14:tracePt t="7385" x="8043863" y="4270375"/>
          <p14:tracePt t="7390" x="7996238" y="4254500"/>
          <p14:tracePt t="7397" x="7878763" y="4214813"/>
          <p14:tracePt t="7408" x="7807325" y="4184650"/>
          <p14:tracePt t="7427" x="7602538" y="4065588"/>
          <p14:tracePt t="7443" x="7485063" y="3956050"/>
          <p14:tracePt t="7458" x="7413625" y="3892550"/>
          <p14:tracePt t="7476" x="7312025" y="3822700"/>
          <p14:tracePt t="7492" x="7296150" y="3806825"/>
          <p14:tracePt t="7509" x="7280275" y="3790950"/>
          <p14:tracePt t="7526" x="7272338" y="3790950"/>
          <p14:tracePt t="7751" x="7194550" y="3790950"/>
          <p14:tracePt t="7755" x="7146925" y="3790950"/>
          <p14:tracePt t="7762" x="6973888" y="3759200"/>
          <p14:tracePt t="7776" x="6651625" y="3703638"/>
          <p14:tracePt t="7791" x="6470650" y="3657600"/>
          <p14:tracePt t="7808" x="6369050" y="3617913"/>
          <p14:tracePt t="7826" x="6257925" y="3562350"/>
          <p14:tracePt t="7842" x="6219825" y="3546475"/>
          <p14:tracePt t="7859" x="6211888" y="3546475"/>
          <p14:tracePt t="8077" x="6156325" y="3546475"/>
          <p14:tracePt t="8083" x="6108700" y="3546475"/>
          <p14:tracePt t="8091" x="5983288" y="3546475"/>
          <p14:tracePt t="8107" x="5786438" y="3492500"/>
          <p14:tracePt t="8124" x="5676900" y="3476625"/>
          <p14:tracePt t="8125" x="5613400" y="3436938"/>
          <p14:tracePt t="8141" x="5448300" y="3413125"/>
          <p14:tracePt t="8158" x="5330825" y="3405188"/>
          <p14:tracePt t="8174" x="5283200" y="3397250"/>
          <p14:tracePt t="8176" x="5251450" y="3373438"/>
          <p14:tracePt t="8719" x="5251450" y="3365500"/>
          <p14:tracePt t="8804" x="5251450" y="3357563"/>
          <p14:tracePt t="8826" x="5251450" y="3349625"/>
          <p14:tracePt t="8876" x="5251450" y="3335338"/>
          <p14:tracePt t="8889" x="5251450" y="3319463"/>
          <p14:tracePt t="8903" x="5251450" y="3311525"/>
          <p14:tracePt t="8926" x="5259388" y="3311525"/>
          <p14:tracePt t="8932" x="5259388" y="3303588"/>
          <p14:tracePt t="8940" x="5267325" y="3303588"/>
          <p14:tracePt t="8956" x="5283200" y="3279775"/>
          <p14:tracePt t="8973" x="5291138" y="3271838"/>
          <p14:tracePt t="8975" x="5299075" y="3263900"/>
          <p14:tracePt t="8989" x="5322888" y="3255963"/>
          <p14:tracePt t="9019" x="5338763" y="3240088"/>
          <p14:tracePt t="9033" x="5354638" y="3232150"/>
          <p14:tracePt t="9320" x="5362575" y="3232150"/>
          <p14:tracePt t="9482" x="5370513" y="3216275"/>
          <p14:tracePt t="9926" x="5378450" y="3216275"/>
          <p14:tracePt t="9982" x="5378450" y="3208338"/>
          <p14:tracePt t="10474" x="5394325" y="3184525"/>
          <p14:tracePt t="10481" x="5408613" y="3176588"/>
          <p14:tracePt t="10491" x="5408613" y="3170238"/>
          <p14:tracePt t="10507" x="5416550" y="3162300"/>
          <p14:tracePt t="10511" x="5424488" y="3154363"/>
          <p14:tracePt t="10523" x="5432425" y="3146425"/>
          <p14:tracePt t="10537" x="5440363" y="3146425"/>
          <p14:tracePt t="10560" x="5440363" y="3138488"/>
          <p14:tracePt t="10571" x="5448300" y="3130550"/>
          <p14:tracePt t="10610" x="5456238" y="3122613"/>
          <p14:tracePt t="10630" x="5464175" y="3114675"/>
          <p14:tracePt t="10644" x="5472113" y="3098800"/>
          <p14:tracePt t="10723" x="5487988" y="3090863"/>
          <p14:tracePt t="10731" x="5495925" y="3082925"/>
          <p14:tracePt t="10738" x="5495925" y="3074988"/>
          <p14:tracePt t="10754" x="5503863" y="3074988"/>
          <p14:tracePt t="10771" x="5519738" y="3067050"/>
          <p14:tracePt t="10773" x="5519738" y="3059113"/>
          <p14:tracePt t="10803" x="5527675" y="3051175"/>
          <p14:tracePt t="10810" x="5535613" y="3043238"/>
          <p14:tracePt t="10824" x="5543550" y="3035300"/>
          <p14:tracePt t="10839" x="5551488" y="3035300"/>
          <p14:tracePt t="10854" x="5573713" y="3019425"/>
          <p14:tracePt t="10872" x="5573713" y="3011488"/>
          <p14:tracePt t="10889" x="5605463" y="3003550"/>
          <p14:tracePt t="11289" x="5605463" y="2997200"/>
          <p14:tracePt t="11295" x="5605463" y="2989263"/>
          <p14:tracePt t="11303" x="5605463" y="2981325"/>
          <p14:tracePt t="11321" x="5605463" y="2965450"/>
          <p14:tracePt t="11323" x="5613400" y="2957513"/>
          <p14:tracePt t="11337" x="5613400" y="2949575"/>
          <p14:tracePt t="11354" x="5621338" y="2933700"/>
          <p14:tracePt t="11372" x="5629275" y="2925763"/>
          <p14:tracePt t="11388" x="5637213" y="2909888"/>
          <p14:tracePt t="11488" x="5637213" y="2901950"/>
          <p14:tracePt t="12010" x="5637213" y="2894013"/>
          <p14:tracePt t="12029" x="5653088" y="2886075"/>
          <p14:tracePt t="12037" x="5661025" y="2878138"/>
          <p14:tracePt t="12047" x="5661025" y="2870200"/>
          <p14:tracePt t="12061" x="5668963" y="2862263"/>
          <p14:tracePt t="12074" x="5676900" y="2854325"/>
          <p14:tracePt t="12086" x="5684838" y="2846388"/>
          <p14:tracePt t="12088" x="5692775" y="2846388"/>
          <p14:tracePt t="12109" x="5700713" y="2838450"/>
          <p14:tracePt t="12119" x="5708650" y="2824163"/>
          <p14:tracePt t="12137" x="5732463" y="2816225"/>
          <p14:tracePt t="12153" x="5754688" y="2792413"/>
          <p14:tracePt t="12170" x="5786438" y="2784475"/>
          <p14:tracePt t="12187" x="5810250" y="2768600"/>
          <p14:tracePt t="12202" x="5818188" y="2760663"/>
          <p14:tracePt t="12223" x="5826125" y="2760663"/>
          <p14:tracePt t="12552" x="5826125" y="2744788"/>
          <p14:tracePt t="12558" x="5826125" y="2728913"/>
          <p14:tracePt t="12568" x="5834063" y="2713038"/>
          <p14:tracePt t="12585" x="5842000" y="2681288"/>
          <p14:tracePt t="12588" x="5857875" y="2665413"/>
          <p14:tracePt t="12601" x="5881688" y="2619375"/>
          <p14:tracePt t="12619" x="5927725" y="2587625"/>
          <p14:tracePt t="12636" x="5983288" y="2547938"/>
          <p14:tracePt t="12638" x="6007100" y="2532063"/>
          <p14:tracePt t="12651" x="6030913" y="2516188"/>
          <p14:tracePt t="12669" x="6046788" y="2500313"/>
          <p14:tracePt t="12687" x="6092825" y="2478088"/>
          <p14:tracePt t="12703" x="6124575" y="2438400"/>
          <p14:tracePt t="12719" x="6156325" y="2406650"/>
          <p14:tracePt t="12735" x="6172200" y="2390775"/>
          <p14:tracePt t="12758" x="6353175" y="2170113"/>
          <p14:tracePt t="13117" x="6423025" y="2116138"/>
          <p14:tracePt t="13122" x="6438900" y="2108200"/>
          <p14:tracePt t="13136" x="6518275" y="2044700"/>
          <p14:tracePt t="13151" x="6572250" y="2028825"/>
          <p14:tracePt t="13168" x="6580188" y="2020888"/>
          <p14:tracePt t="13185" x="6596063" y="2020888"/>
          <p14:tracePt t="13187" x="6604000" y="2020888"/>
          <p14:tracePt t="13203" x="6619875" y="2020888"/>
          <p14:tracePt t="13229" x="6627813" y="2020888"/>
          <p14:tracePt t="13266" x="6635750" y="2028825"/>
          <p14:tracePt t="13272" x="6635750" y="2076450"/>
          <p14:tracePt t="13285" x="6635750" y="2108200"/>
          <p14:tracePt t="13287" x="6627813" y="2185988"/>
          <p14:tracePt t="13302" x="6542088" y="2366963"/>
          <p14:tracePt t="13318" x="6407150" y="2516188"/>
          <p14:tracePt t="13334" x="6219825" y="2651125"/>
          <p14:tracePt t="13336" x="6140450" y="2728913"/>
          <p14:tracePt t="13351" x="5975350" y="2917825"/>
          <p14:tracePt t="13367" x="5911850" y="3027363"/>
          <p14:tracePt t="13385" x="5842000" y="3138488"/>
          <p14:tracePt t="13387" x="5834063" y="3146425"/>
          <p14:tracePt t="13404" x="5786438" y="3208338"/>
          <p14:tracePt t="13422" x="5778500" y="3208338"/>
          <p14:tracePt t="13436" x="5770563" y="3208338"/>
          <p14:tracePt t="13452" x="5724525" y="3248025"/>
          <p14:tracePt t="13623" x="5692775" y="3287713"/>
          <p14:tracePt t="13628" x="5653088" y="3335338"/>
          <p14:tracePt t="13636" x="5605463" y="3405188"/>
          <p14:tracePt t="13655" x="5464175" y="3508375"/>
          <p14:tracePt t="13668" x="5330825" y="3617913"/>
          <p14:tracePt t="13685" x="5181600" y="3687763"/>
          <p14:tracePt t="13701" x="5102225" y="3735388"/>
          <p14:tracePt t="13719" x="5040313" y="3783013"/>
          <p14:tracePt t="13720" x="4992688" y="3830638"/>
          <p14:tracePt t="13734" x="4921250" y="3860800"/>
          <p14:tracePt t="13736" x="4883150" y="3892550"/>
          <p14:tracePt t="13751" x="4811713" y="3963988"/>
          <p14:tracePt t="13768" x="4702175" y="4065588"/>
          <p14:tracePt t="13785" x="4670425" y="4097338"/>
          <p14:tracePt t="14180" x="4662488" y="4105275"/>
          <p14:tracePt t="14186" x="4638675" y="4105275"/>
          <p14:tracePt t="14201" x="4630738" y="4113213"/>
          <p14:tracePt t="14221" x="4622800" y="4113213"/>
          <p14:tracePt t="14235" x="4606925" y="4121150"/>
          <p14:tracePt t="14251" x="4606925" y="4129088"/>
          <p14:tracePt t="14268" x="4598988" y="4129088"/>
          <p14:tracePt t="14466" x="4598988" y="4137025"/>
          <p14:tracePt t="14490" x="4606925" y="4137025"/>
          <p14:tracePt t="14495" x="4614863" y="4137025"/>
          <p14:tracePt t="14500" x="4622800" y="4137025"/>
          <p14:tracePt t="14517" x="4638675" y="4137025"/>
          <p14:tracePt t="14539" x="4670425" y="4137025"/>
          <p14:tracePt t="14543" x="4678363" y="4137025"/>
          <p14:tracePt t="14551" x="4694238" y="4137025"/>
          <p14:tracePt t="14566" x="4725988" y="4137025"/>
          <p14:tracePt t="14586" x="4740275" y="4137025"/>
          <p14:tracePt t="14601" x="4756150" y="4137025"/>
          <p14:tracePt t="14618" x="4772025" y="4137025"/>
          <p14:tracePt t="14633" x="4787900" y="4137025"/>
          <p14:tracePt t="14635" x="4795838" y="4144963"/>
          <p14:tracePt t="14649" x="4811713" y="4144963"/>
          <p14:tracePt t="14666" x="4835525" y="4144963"/>
          <p14:tracePt t="14683" x="4843463" y="4144963"/>
          <p14:tracePt t="14685" x="4859338" y="4152900"/>
          <p14:tracePt t="14700" x="4867275" y="4152900"/>
          <p14:tracePt t="14717" x="4875213" y="4152900"/>
          <p14:tracePt t="14735" x="4883150" y="4152900"/>
          <p14:tracePt t="14800" x="4899025" y="4160838"/>
          <p14:tracePt t="15098" x="4929188" y="4160838"/>
          <p14:tracePt t="15107" x="4960938" y="4168775"/>
          <p14:tracePt t="15116" x="4976813" y="4168775"/>
          <p14:tracePt t="15133" x="4984750" y="4168775"/>
          <p14:tracePt t="15135" x="5000625" y="4176713"/>
          <p14:tracePt t="15148" x="5008563" y="4176713"/>
          <p14:tracePt t="15165" x="5016500" y="4176713"/>
          <p14:tracePt t="15183" x="5032375" y="4184650"/>
          <p14:tracePt t="15185" x="5040313" y="4192588"/>
          <p14:tracePt t="15200" x="5056188" y="4200525"/>
          <p14:tracePt t="15215" x="5064125" y="4214813"/>
          <p14:tracePt t="15233" x="5094288" y="4214813"/>
          <p14:tracePt t="15235" x="5102225" y="4214813"/>
          <p14:tracePt t="15250" x="5118100" y="4222750"/>
          <p14:tracePt t="15266" x="5133975" y="4230688"/>
          <p14:tracePt t="15282" x="5149850" y="4238625"/>
          <p14:tracePt t="15299" x="5181600" y="4246563"/>
          <p14:tracePt t="15315" x="5197475" y="4254500"/>
          <p14:tracePt t="15332" x="5221288" y="4270375"/>
          <p14:tracePt t="15349" x="5243513" y="4278313"/>
          <p14:tracePt t="15365" x="5259388" y="4286250"/>
          <p14:tracePt t="15382" x="5275263" y="4294188"/>
          <p14:tracePt t="15400" x="5307013" y="4310063"/>
          <p14:tracePt t="15416" x="5338763" y="4333875"/>
          <p14:tracePt t="15432" x="5370513" y="4349750"/>
          <p14:tracePt t="15449" x="5408613" y="4371975"/>
          <p14:tracePt t="15466" x="5432425" y="4403725"/>
          <p14:tracePt t="15481" x="5448300" y="4427538"/>
          <p14:tracePt t="15824" x="5378450" y="4475163"/>
          <p14:tracePt t="15835" x="5322888" y="4491038"/>
          <p14:tracePt t="15848" x="5205413" y="4538663"/>
          <p14:tracePt t="15864" x="5118100" y="4552950"/>
          <p14:tracePt t="15881" x="5040313" y="4568825"/>
          <p14:tracePt t="15899" x="4875213" y="4600575"/>
          <p14:tracePt t="15914" x="4725988" y="4616450"/>
          <p14:tracePt t="15931" x="4646613" y="4640263"/>
          <p14:tracePt t="15949" x="4560888" y="4648200"/>
          <p14:tracePt t="15964" x="4545013" y="4656138"/>
          <p14:tracePt t="15982" x="4497388" y="4656138"/>
          <p14:tracePt t="15984" x="4465638" y="4656138"/>
          <p14:tracePt t="15999" x="4410075" y="4664075"/>
          <p14:tracePt t="16015" x="4340225" y="4664075"/>
          <p14:tracePt t="16032" x="4284663" y="4664075"/>
          <p14:tracePt t="16034" x="4268788" y="4664075"/>
          <p14:tracePt t="16055" x="4244975" y="4672013"/>
          <p14:tracePt t="16235" x="4238625" y="4672013"/>
          <p14:tracePt t="16241" x="4230688" y="4672013"/>
          <p14:tracePt t="16248" x="4214813" y="4672013"/>
          <p14:tracePt t="16269" x="4206875" y="4664075"/>
          <p14:tracePt t="16281" x="4198938" y="4664075"/>
          <p14:tracePt t="16299" x="4183063" y="4648200"/>
          <p14:tracePt t="16314" x="4159250" y="4640263"/>
          <p14:tracePt t="16331" x="4151313" y="4632325"/>
          <p14:tracePt t="16347" x="4143375" y="4624388"/>
          <p14:tracePt t="16349" x="4135438" y="4624388"/>
          <p14:tracePt t="16365" x="4127500" y="4624388"/>
          <p14:tracePt t="16381" x="4127500" y="4616450"/>
          <p14:tracePt t="16399" x="4127500" y="4608513"/>
          <p14:tracePt t="16513" x="4127500" y="4592638"/>
          <p14:tracePt t="16521" x="4151313" y="4576763"/>
          <p14:tracePt t="16531" x="4175125" y="4560888"/>
          <p14:tracePt t="16549" x="4252913" y="4530725"/>
          <p14:tracePt t="16563" x="4276725" y="4514850"/>
          <p14:tracePt t="16580" x="4284663" y="4514850"/>
          <p14:tracePt t="16601" x="4300538" y="4514850"/>
          <p14:tracePt t="16613" x="4324350" y="4514850"/>
          <p14:tracePt t="16630" x="4356100" y="4514850"/>
          <p14:tracePt t="16646" x="4371975" y="4506913"/>
          <p14:tracePt t="16649" x="4379913" y="4506913"/>
          <p14:tracePt t="16664" x="4418013" y="4498975"/>
          <p14:tracePt t="16680" x="4481513" y="4498975"/>
          <p14:tracePt t="16696" x="4552950" y="4475163"/>
          <p14:tracePt t="16698" x="4583113" y="4475163"/>
          <p14:tracePt t="16713" x="4630738" y="4467225"/>
          <p14:tracePt t="16730" x="4654550" y="4467225"/>
          <p14:tracePt t="16746" x="4686300" y="4467225"/>
          <p14:tracePt t="16763" x="4718050" y="4467225"/>
          <p14:tracePt t="16780" x="4733925" y="4467225"/>
          <p14:tracePt t="16798" x="4787900" y="4467225"/>
          <p14:tracePt t="16814" x="4851400" y="4475163"/>
          <p14:tracePt t="16830" x="4905375" y="4491038"/>
          <p14:tracePt t="16846" x="4960938" y="4498975"/>
          <p14:tracePt t="16849" x="4992688" y="4506913"/>
          <p14:tracePt t="16865" x="5032375" y="4522788"/>
          <p14:tracePt t="16882" x="5070475" y="4530725"/>
          <p14:tracePt t="16885" x="5086350" y="4538663"/>
          <p14:tracePt t="16896" x="5102225" y="4545013"/>
          <p14:tracePt t="16913" x="5133975" y="4560888"/>
          <p14:tracePt t="16929" x="5141913" y="4560888"/>
          <p14:tracePt t="16955" x="5157788" y="4560888"/>
          <p14:tracePt t="17191" x="5205413" y="4560888"/>
          <p14:tracePt t="17198" x="5221288" y="4560888"/>
          <p14:tracePt t="17205" x="5283200" y="4545013"/>
          <p14:tracePt t="17213" x="5314950" y="4545013"/>
          <p14:tracePt t="17229" x="5394325" y="4538663"/>
          <p14:tracePt t="17246" x="5487988" y="4538663"/>
          <p14:tracePt t="17247" x="5581650" y="4538663"/>
          <p14:tracePt t="17264" x="5732463" y="4552950"/>
          <p14:tracePt t="17279" x="5881688" y="4584700"/>
          <p14:tracePt t="17297" x="5951538" y="4624388"/>
          <p14:tracePt t="17299" x="5975350" y="4632325"/>
          <p14:tracePt t="17313" x="6015038" y="4656138"/>
          <p14:tracePt t="17329" x="6038850" y="4679950"/>
          <p14:tracePt t="17346" x="6076950" y="4703763"/>
          <p14:tracePt t="17349" x="6116638" y="4718050"/>
          <p14:tracePt t="17364" x="6196013" y="4757738"/>
          <p14:tracePt t="17379" x="6281738" y="4797425"/>
          <p14:tracePt t="17396" x="6345238" y="4852988"/>
          <p14:tracePt t="17398" x="6369050" y="4860925"/>
          <p14:tracePt t="17412" x="6392863" y="4868863"/>
          <p14:tracePt t="17755" x="6400800" y="4868863"/>
          <p14:tracePt t="17763" x="6423025" y="4868863"/>
          <p14:tracePt t="17769" x="6438900" y="4868863"/>
          <p14:tracePt t="17779" x="6478588" y="4868863"/>
          <p14:tracePt t="17796" x="6510338" y="4868863"/>
          <p14:tracePt t="17798" x="6526213" y="4868863"/>
          <p14:tracePt t="17813" x="6542088" y="4868863"/>
          <p14:tracePt t="17829" x="6565900" y="4860925"/>
          <p14:tracePt t="17846" x="6604000" y="4852988"/>
          <p14:tracePt t="17848" x="6627813" y="4845050"/>
          <p14:tracePt t="17863" x="6675438" y="4829175"/>
          <p14:tracePt t="17878" x="6715125" y="4821238"/>
          <p14:tracePt t="17895" x="6737350" y="4821238"/>
          <p14:tracePt t="17897" x="6745288" y="4821238"/>
          <p14:tracePt t="17911" x="6753225" y="4821238"/>
          <p14:tracePt t="18163" x="6769100" y="4733925"/>
          <p14:tracePt t="18169" x="6777038" y="4695825"/>
          <p14:tracePt t="18178" x="6784975" y="4656138"/>
          <p14:tracePt t="18196" x="6816725" y="4467225"/>
          <p14:tracePt t="18197" x="6832600" y="4379913"/>
          <p14:tracePt t="18212" x="6840538" y="4254500"/>
          <p14:tracePt t="18228" x="6864350" y="4105275"/>
          <p14:tracePt t="18244" x="6880225" y="4033838"/>
          <p14:tracePt t="18247" x="6896100" y="3995738"/>
          <p14:tracePt t="18262" x="6958013" y="3868738"/>
          <p14:tracePt t="18278" x="7045325" y="3719513"/>
          <p14:tracePt t="18296" x="7186613" y="3514725"/>
          <p14:tracePt t="18319" x="7226300" y="3468688"/>
          <p14:tracePt t="18576" x="7202488" y="3429000"/>
          <p14:tracePt t="18583" x="7170738" y="3357563"/>
          <p14:tracePt t="18594" x="7131050" y="3263900"/>
          <p14:tracePt t="18596" x="7107238" y="3176588"/>
          <p14:tracePt t="18612" x="7091363" y="3059113"/>
          <p14:tracePt t="18629" x="7067550" y="2973388"/>
          <p14:tracePt t="18645" x="7061200" y="2824163"/>
          <p14:tracePt t="18647" x="7061200" y="2784475"/>
          <p14:tracePt t="18662" x="7061200" y="2705100"/>
          <p14:tracePt t="18679" x="7061200" y="2643188"/>
          <p14:tracePt t="18696" x="7061200" y="2540000"/>
          <p14:tracePt t="18712" x="7061200" y="2516188"/>
          <p14:tracePt t="19028" x="7061200" y="2500313"/>
          <p14:tracePt t="19034" x="7061200" y="2454275"/>
          <p14:tracePt t="19045" x="7061200" y="2430463"/>
          <p14:tracePt t="19047" x="7061200" y="2382838"/>
          <p14:tracePt t="19062" x="7061200" y="2327275"/>
          <p14:tracePt t="19077" x="7061200" y="2305050"/>
          <p14:tracePt t="19093" x="7061200" y="2297113"/>
          <p14:tracePt t="19110" x="7061200" y="2289175"/>
          <p14:tracePt t="19954" x="7061200" y="2297113"/>
          <p14:tracePt t="19969" x="7061200" y="2305050"/>
          <p14:tracePt t="19975" x="7061200" y="2335213"/>
          <p14:tracePt t="19982" x="7067550" y="2343150"/>
          <p14:tracePt t="19993" x="7067550" y="2359025"/>
          <p14:tracePt t="20009" x="7075488" y="2390775"/>
          <p14:tracePt t="20026" x="7083425" y="2422525"/>
          <p14:tracePt t="20043" x="7099300" y="2500313"/>
          <p14:tracePt t="20061" x="7123113" y="2736850"/>
          <p14:tracePt t="20076" x="7123113" y="2830513"/>
          <p14:tracePt t="20094" x="7131050" y="2909888"/>
          <p14:tracePt t="20096" x="7138988" y="2933700"/>
          <p14:tracePt t="20114" x="7138988" y="3027363"/>
          <p14:tracePt t="20128" x="7146925" y="3090863"/>
          <p14:tracePt t="20144" x="7154863" y="3170238"/>
          <p14:tracePt t="20146" x="7154863" y="3216275"/>
          <p14:tracePt t="20160" x="7154863" y="3303588"/>
          <p14:tracePt t="20177" x="7154863" y="3389313"/>
          <p14:tracePt t="20193" x="7154863" y="3500438"/>
          <p14:tracePt t="20210" x="7154863" y="3657600"/>
          <p14:tracePt t="20226" x="7162800" y="3703638"/>
          <p14:tracePt t="20618" x="7170738" y="3735388"/>
          <p14:tracePt t="20624" x="7170738" y="3759200"/>
          <p14:tracePt t="20631" x="7170738" y="3798888"/>
          <p14:tracePt t="20644" x="7178675" y="3830638"/>
          <p14:tracePt t="20647" x="7178675" y="3868738"/>
          <p14:tracePt t="20659" x="7178675" y="3948113"/>
          <p14:tracePt t="20675" x="7178675" y="4057650"/>
          <p14:tracePt t="20691" x="7178675" y="4214813"/>
          <p14:tracePt t="20709" x="7178675" y="4365625"/>
          <p14:tracePt t="20725" x="7178675" y="4451350"/>
          <p14:tracePt t="20742" x="7146925" y="4576763"/>
          <p14:tracePt t="20759" x="7146925" y="4718050"/>
          <p14:tracePt t="20775" x="7146925" y="4749800"/>
          <p14:tracePt t="21160" x="7146925" y="4757738"/>
          <p14:tracePt t="21167" x="7146925" y="4765675"/>
          <p14:tracePt t="21174" x="7146925" y="4773613"/>
          <p14:tracePt t="21190" x="7146925" y="4789488"/>
          <p14:tracePt t="21208" x="7146925" y="4797425"/>
          <p14:tracePt t="21224" x="7154863" y="4829175"/>
          <p14:tracePt t="21241" x="7154863" y="4845050"/>
          <p14:tracePt t="21259" x="7154863" y="4876800"/>
          <p14:tracePt t="21289" x="7154863" y="4884738"/>
          <p14:tracePt t="21303" x="7154863" y="4930775"/>
          <p14:tracePt t="21309" x="7154863" y="4938713"/>
          <p14:tracePt t="21324" x="7154863" y="4970463"/>
          <p14:tracePt t="21341" x="7154863" y="4986338"/>
          <p14:tracePt t="21357" x="7154863" y="5002213"/>
          <p14:tracePt t="21374" x="7154863" y="5010150"/>
          <p14:tracePt t="21567" x="7154863" y="5018088"/>
          <p14:tracePt t="21581" x="7146925" y="5018088"/>
          <p14:tracePt t="21595" x="7138988" y="5018088"/>
          <p14:tracePt t="21602" x="7131050" y="5018088"/>
          <p14:tracePt t="21624" x="7123113" y="5010150"/>
          <p14:tracePt t="21631" x="7107238" y="4986338"/>
          <p14:tracePt t="21640" x="7099300" y="4962525"/>
          <p14:tracePt t="21659" x="7075488" y="4876800"/>
          <p14:tracePt t="21674" x="7067550" y="4813300"/>
          <p14:tracePt t="21690" x="7067550" y="4773613"/>
          <p14:tracePt t="21707" x="7067550" y="4765675"/>
          <p14:tracePt t="21731" x="7067550" y="4757738"/>
          <p14:tracePt t="21745" x="7067550" y="4733925"/>
          <p14:tracePt t="21758" x="7091363" y="4687888"/>
          <p14:tracePt t="21759" x="7091363" y="4648200"/>
          <p14:tracePt t="21775" x="7091363" y="4640263"/>
          <p14:tracePt t="21794" x="7115175" y="4584700"/>
          <p14:tracePt t="21807" x="7146925" y="4514850"/>
          <p14:tracePt t="21809" x="7146925" y="4506913"/>
          <p14:tracePt t="21832" x="7154863" y="4498975"/>
          <p14:tracePt t="22202" x="7154863" y="4427538"/>
          <p14:tracePt t="22208" x="7154863" y="4365625"/>
          <p14:tracePt t="22215" x="7170738" y="4222750"/>
          <p14:tracePt t="22222" x="7178675" y="4105275"/>
          <p14:tracePt t="22240" x="7194550" y="3963988"/>
          <p14:tracePt t="22256" x="7202488" y="3830638"/>
          <p14:tracePt t="22258" x="7202488" y="3719513"/>
          <p14:tracePt t="22274" x="7218363" y="3594100"/>
          <p14:tracePt t="22289" x="7218363" y="3460750"/>
          <p14:tracePt t="22306" x="7226300" y="3381375"/>
          <p14:tracePt t="22308" x="7226300" y="3365500"/>
          <p14:tracePt t="22324" x="7232650" y="3335338"/>
          <p14:tracePt t="22588" x="7232650" y="3255963"/>
          <p14:tracePt t="22593" x="7232650" y="3224213"/>
          <p14:tracePt t="22607" x="7232650" y="3154363"/>
          <p14:tracePt t="22609" x="7232650" y="3059113"/>
          <p14:tracePt t="22623" x="7256463" y="2846388"/>
          <p14:tracePt t="22638" x="7264400" y="2689225"/>
          <p14:tracePt t="22656" x="7264400" y="2595563"/>
          <p14:tracePt t="22658" x="7264400" y="2563813"/>
          <p14:tracePt t="22680" x="7264400" y="2555875"/>
          <p14:tracePt t="22924" x="7256463" y="2547938"/>
          <p14:tracePt t="22930" x="7248525" y="2540000"/>
          <p14:tracePt t="22940" x="7240588" y="2532063"/>
          <p14:tracePt t="22958" x="7226300" y="2516188"/>
          <p14:tracePt t="22973" x="7202488" y="2500313"/>
          <p14:tracePt t="22988" x="7202488" y="2492375"/>
          <p14:tracePt t="23006" x="7194550" y="2478088"/>
          <p14:tracePt t="23008" x="7186613" y="2470150"/>
          <p14:tracePt t="23022" x="7186613" y="2462213"/>
          <p14:tracePt t="23043" x="7178675" y="2446338"/>
          <p14:tracePt t="23438" x="7186613" y="2454275"/>
          <p14:tracePt t="23445" x="7194550" y="2470150"/>
          <p14:tracePt t="23455" x="7202488" y="2478088"/>
          <p14:tracePt t="23457" x="7210425" y="2500313"/>
          <p14:tracePt t="23472" x="7226300" y="2524125"/>
          <p14:tracePt t="23488" x="7240588" y="2555875"/>
          <p14:tracePt t="23505" x="7240588" y="2587625"/>
          <p14:tracePt t="23507" x="7248525" y="2611438"/>
          <p14:tracePt t="23522" x="7248525" y="2627313"/>
          <p14:tracePt t="23538" x="7256463" y="2657475"/>
          <p14:tracePt t="23556" x="7264400" y="2673350"/>
          <p14:tracePt t="23573" x="7264400" y="2720975"/>
          <p14:tracePt t="23588" x="7264400" y="2760663"/>
          <p14:tracePt t="23604" x="7264400" y="2776538"/>
          <p14:tracePt t="23624" x="7280275" y="2824163"/>
          <p14:tracePt t="23638" x="7280275" y="2854325"/>
          <p14:tracePt t="23655" x="7288213" y="2886075"/>
          <p14:tracePt t="23657" x="7288213" y="2909888"/>
          <p14:tracePt t="23673" x="7304088" y="2965450"/>
          <p14:tracePt t="23688" x="7312025" y="3011488"/>
          <p14:tracePt t="23704" x="7319963" y="3067050"/>
          <p14:tracePt t="23722" x="7319963" y="3106738"/>
          <p14:tracePt t="23737" x="7327900" y="3106738"/>
          <p14:tracePt t="23779" x="7327900" y="3122613"/>
          <p14:tracePt t="23786" x="7327900" y="3170238"/>
          <p14:tracePt t="23793" x="7327900" y="3192463"/>
          <p14:tracePt t="23804" x="7327900" y="3240088"/>
          <p14:tracePt t="23826" x="7327900" y="3357563"/>
          <p14:tracePt t="23838" x="7327900" y="3397250"/>
          <p14:tracePt t="23855" x="7327900" y="3421063"/>
          <p14:tracePt t="23872" x="7327900" y="3429000"/>
          <p14:tracePt t="23893" x="7327900" y="3468688"/>
          <p14:tracePt t="23905" x="7327900" y="3500438"/>
          <p14:tracePt t="23907" x="7327900" y="3530600"/>
          <p14:tracePt t="23925" x="7319963" y="3602038"/>
          <p14:tracePt t="23939" x="7319963" y="3633788"/>
          <p14:tracePt t="23954" x="7319963" y="3657600"/>
          <p14:tracePt t="23971" x="7319963" y="3665538"/>
          <p14:tracePt t="24300" x="7319963" y="3681413"/>
          <p14:tracePt t="24307" x="7319963" y="3719513"/>
          <p14:tracePt t="24321" x="7319963" y="3790950"/>
          <p14:tracePt t="24337" x="7319963" y="3854450"/>
          <p14:tracePt t="24354" x="7312025" y="3924300"/>
          <p14:tracePt t="24372" x="7304088" y="4097338"/>
          <p14:tracePt t="24389" x="7288213" y="4230688"/>
          <p14:tracePt t="24405" x="7288213" y="4341813"/>
          <p14:tracePt t="24407" x="7288213" y="4371975"/>
          <p14:tracePt t="24421" x="7280275" y="4427538"/>
          <p14:tracePt t="24437" x="7280275" y="4491038"/>
          <p14:tracePt t="24453" x="7280275" y="4568825"/>
          <p14:tracePt t="24474" x="7264400" y="4695825"/>
          <p14:tracePt t="24487" x="7264400" y="4718050"/>
          <p14:tracePt t="24894" x="7264400" y="4733925"/>
          <p14:tracePt t="24900" x="7264400" y="4749800"/>
          <p14:tracePt t="24907" x="7264400" y="4773613"/>
          <p14:tracePt t="24928" x="7264400" y="4781550"/>
          <p14:tracePt t="24964" x="7264400" y="4789488"/>
          <p14:tracePt t="24978" x="7264400" y="4797425"/>
          <p14:tracePt t="24985" x="7264400" y="4845050"/>
          <p14:tracePt t="24993" x="7264400" y="4868863"/>
          <p14:tracePt t="25005" x="7264400" y="4884738"/>
          <p14:tracePt t="25006" x="7264400" y="4899025"/>
          <p14:tracePt t="25022" x="7264400" y="4914900"/>
          <p14:tracePt t="25071" x="7264400" y="4922838"/>
          <p14:tracePt t="25307" x="7256463" y="4930775"/>
          <p14:tracePt t="25314" x="7240588" y="4938713"/>
          <p14:tracePt t="25335" x="7232650" y="4938713"/>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95D18703-391C-68C3-C48D-85B7AC4F5E57}"/>
              </a:ext>
            </a:extLst>
          </p:cNvPr>
          <p:cNvSpPr>
            <a:spLocks noGrp="1"/>
          </p:cNvSpPr>
          <p:nvPr>
            <p:ph type="title"/>
          </p:nvPr>
        </p:nvSpPr>
        <p:spPr/>
        <p:txBody>
          <a:bodyPr/>
          <a:lstStyle/>
          <a:p>
            <a:r>
              <a:rPr kumimoji="1" lang="en-US" altLang="ja-JP" dirty="0"/>
              <a:t>1</a:t>
            </a:r>
            <a:r>
              <a:rPr kumimoji="1" lang="ja-JP" altLang="en-US" dirty="0"/>
              <a:t>人当たり</a:t>
            </a:r>
            <a:r>
              <a:rPr kumimoji="1" lang="en-US" altLang="ja-JP" dirty="0"/>
              <a:t>GEP</a:t>
            </a:r>
            <a:r>
              <a:rPr kumimoji="1" lang="ja-JP" altLang="en-US" dirty="0"/>
              <a:t>順位の推移</a:t>
            </a:r>
          </a:p>
        </p:txBody>
      </p:sp>
      <p:sp>
        <p:nvSpPr>
          <p:cNvPr id="3" name="コンテンツ プレースホルダー 2">
            <a:extLst>
              <a:ext uri="{FF2B5EF4-FFF2-40B4-BE49-F238E27FC236}">
                <a16:creationId xmlns:a16="http://schemas.microsoft.com/office/drawing/2014/main" xmlns="" id="{7B98FE44-4310-F6B4-641D-2F9722C37DA6}"/>
              </a:ext>
            </a:extLst>
          </p:cNvPr>
          <p:cNvSpPr>
            <a:spLocks noGrp="1"/>
          </p:cNvSpPr>
          <p:nvPr>
            <p:ph idx="1"/>
          </p:nvPr>
        </p:nvSpPr>
        <p:spPr/>
        <p:txBody>
          <a:bodyPr/>
          <a:lstStyle/>
          <a:p>
            <a:endParaRPr kumimoji="1" lang="ja-JP" altLang="en-US"/>
          </a:p>
        </p:txBody>
      </p:sp>
      <p:pic>
        <p:nvPicPr>
          <p:cNvPr id="1026" name="Picture 2" descr="1人当たりGDPランキングの推移(1990年・2000年・2010年・2020年 ...">
            <a:extLst>
              <a:ext uri="{FF2B5EF4-FFF2-40B4-BE49-F238E27FC236}">
                <a16:creationId xmlns:a16="http://schemas.microsoft.com/office/drawing/2014/main" xmlns="" id="{5D5FE505-51DA-7D92-0FB8-2D456AEF78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547" y="1300956"/>
            <a:ext cx="9086850" cy="540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89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xmlns="" id="{3B525CD6-DD56-BF7D-FEDB-036E55332E25}"/>
              </a:ext>
            </a:extLst>
          </p:cNvPr>
          <p:cNvSpPr>
            <a:spLocks noGrp="1"/>
          </p:cNvSpPr>
          <p:nvPr>
            <p:ph type="ctrTitle"/>
          </p:nvPr>
        </p:nvSpPr>
        <p:spPr>
          <a:xfrm>
            <a:off x="123425" y="927322"/>
            <a:ext cx="8809265" cy="2387600"/>
          </a:xfrm>
        </p:spPr>
        <p:txBody>
          <a:bodyPr>
            <a:normAutofit fontScale="90000"/>
          </a:bodyPr>
          <a:lstStyle/>
          <a:p>
            <a:r>
              <a:rPr lang="ja-JP" altLang="en-US" dirty="0"/>
              <a:t>ポスト</a:t>
            </a:r>
            <a:r>
              <a:rPr lang="en-US" altLang="ja-JP" dirty="0"/>
              <a:t>2025</a:t>
            </a:r>
            <a:r>
              <a:rPr lang="ja-JP" altLang="en-US" dirty="0"/>
              <a:t>年、</a:t>
            </a:r>
            <a:r>
              <a:rPr lang="en-US" altLang="ja-JP" dirty="0"/>
              <a:t>2040</a:t>
            </a:r>
            <a:r>
              <a:rPr lang="ja-JP" altLang="en-US" dirty="0"/>
              <a:t>年</a:t>
            </a:r>
            <a:r>
              <a:rPr lang="en-US" altLang="ja-JP" dirty="0"/>
              <a:t/>
            </a:r>
            <a:br>
              <a:rPr lang="en-US" altLang="ja-JP" dirty="0"/>
            </a:br>
            <a:r>
              <a:rPr lang="ja-JP" altLang="en-US" sz="4900" dirty="0"/>
              <a:t>「</a:t>
            </a:r>
            <a:r>
              <a:rPr lang="ja-JP" altLang="en-US" sz="4000" dirty="0"/>
              <a:t>カネなし、ヒトなし、クスリなし」</a:t>
            </a:r>
            <a:r>
              <a:rPr lang="ja-JP" altLang="en-US" sz="4900" dirty="0"/>
              <a:t>の</a:t>
            </a:r>
            <a:r>
              <a:rPr lang="en-US" altLang="ja-JP" sz="4900" dirty="0"/>
              <a:t/>
            </a:r>
            <a:br>
              <a:rPr lang="en-US" altLang="ja-JP" sz="4900" dirty="0"/>
            </a:br>
            <a:r>
              <a:rPr lang="ja-JP" altLang="en-US" sz="4900" dirty="0"/>
              <a:t>時代・・・</a:t>
            </a:r>
            <a:endParaRPr lang="ja-JP" altLang="en-US" dirty="0"/>
          </a:p>
        </p:txBody>
      </p:sp>
      <p:sp>
        <p:nvSpPr>
          <p:cNvPr id="5" name="字幕 4">
            <a:extLst>
              <a:ext uri="{FF2B5EF4-FFF2-40B4-BE49-F238E27FC236}">
                <a16:creationId xmlns:a16="http://schemas.microsoft.com/office/drawing/2014/main" xmlns="" id="{F9306A5E-4025-5AA9-F914-D0B20B5F1E8E}"/>
              </a:ext>
            </a:extLst>
          </p:cNvPr>
          <p:cNvSpPr>
            <a:spLocks noGrp="1"/>
          </p:cNvSpPr>
          <p:nvPr>
            <p:ph type="subTitle" idx="1"/>
          </p:nvPr>
        </p:nvSpPr>
        <p:spPr/>
        <p:txBody>
          <a:bodyPr/>
          <a:lstStyle/>
          <a:p>
            <a:endParaRPr lang="ja-JP" altLang="en-US" dirty="0"/>
          </a:p>
        </p:txBody>
      </p:sp>
      <p:pic>
        <p:nvPicPr>
          <p:cNvPr id="3078" name="Picture 6" descr="国民が苦しんでいるのになぜ政府は金を出さないの？ - 話題迅 | WADAIJIN">
            <a:extLst>
              <a:ext uri="{FF2B5EF4-FFF2-40B4-BE49-F238E27FC236}">
                <a16:creationId xmlns:a16="http://schemas.microsoft.com/office/drawing/2014/main" xmlns="" id="{EC85D84E-7CE1-6EB5-F9BA-68B17982D6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6015" y="4252912"/>
            <a:ext cx="2276475" cy="20989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人手不足は、ナースが自分でまいた種じゃないの？:看護マンガ・ライフ＆キャリア記事｜読み物｜ナース専科">
            <a:extLst>
              <a:ext uri="{FF2B5EF4-FFF2-40B4-BE49-F238E27FC236}">
                <a16:creationId xmlns:a16="http://schemas.microsoft.com/office/drawing/2014/main" xmlns="" id="{C6FADBC1-848E-1BEB-C513-F6C8FD548A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5505" y="4252912"/>
            <a:ext cx="4080474" cy="209890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日本の未婚化、少子化の原因と対策は？――学生の質問に「夫の給料あげて女は家庭でいい」と時代に逆行する声も (2017年5月9日) - エキサイトニュース">
            <a:extLst>
              <a:ext uri="{FF2B5EF4-FFF2-40B4-BE49-F238E27FC236}">
                <a16:creationId xmlns:a16="http://schemas.microsoft.com/office/drawing/2014/main" xmlns="" id="{057494FA-45F8-2505-2BA6-8CF5B3C68D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331" y="2928020"/>
            <a:ext cx="1598351" cy="15018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戦車のイラスト | かわいいフリー素材集 いらすとや">
            <a:extLst>
              <a:ext uri="{FF2B5EF4-FFF2-40B4-BE49-F238E27FC236}">
                <a16:creationId xmlns:a16="http://schemas.microsoft.com/office/drawing/2014/main" xmlns="" id="{1000DD4F-40FB-AB19-13C8-7D0ED7C27E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7628" y="2764945"/>
            <a:ext cx="1746744" cy="1487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032808"/>
      </p:ext>
    </p:extLst>
  </p:cSld>
  <p:clrMapOvr>
    <a:masterClrMapping/>
  </p:clrMapOvr>
  <mc:AlternateContent xmlns:mc="http://schemas.openxmlformats.org/markup-compatibility/2006" xmlns:p14="http://schemas.microsoft.com/office/powerpoint/2010/main">
    <mc:Choice Requires="p14">
      <p:transition spd="slow" p14:dur="2000" advTm="42620"/>
    </mc:Choice>
    <mc:Fallback xmlns="">
      <p:transition spd="slow" advTm="42620"/>
    </mc:Fallback>
  </mc:AlternateContent>
  <p:extLst>
    <p:ext uri="{3A86A75C-4F4B-4683-9AE1-C65F6400EC91}">
      <p14:laserTraceLst xmlns:p14="http://schemas.microsoft.com/office/powerpoint/2010/main">
        <p14:tracePtLst>
          <p14:tracePt t="1096" x="6124575" y="2555875"/>
          <p14:tracePt t="1102" x="6148388" y="2555875"/>
          <p14:tracePt t="1116" x="6257925" y="2547938"/>
          <p14:tracePt t="1133" x="6361113" y="2532063"/>
          <p14:tracePt t="1148" x="6494463" y="2524125"/>
          <p14:tracePt t="1165" x="6565900" y="2516188"/>
          <p14:tracePt t="1166" x="6588125" y="2516188"/>
          <p14:tracePt t="1182" x="6604000" y="2516188"/>
          <p14:tracePt t="1198" x="6611938" y="2516188"/>
          <p14:tracePt t="1217" x="6619875" y="2516188"/>
          <p14:tracePt t="1510" x="6572250" y="2516188"/>
          <p14:tracePt t="1516" x="6494463" y="2516188"/>
          <p14:tracePt t="1531" x="6273800" y="2524125"/>
          <p14:tracePt t="1548" x="6124575" y="2532063"/>
          <p14:tracePt t="1564" x="5873750" y="2532063"/>
          <p14:tracePt t="1566" x="5684838" y="2532063"/>
          <p14:tracePt t="1581" x="5527675" y="2532063"/>
          <p14:tracePt t="1599" x="5456238" y="2532063"/>
          <p14:tracePt t="1614" x="5394325" y="2532063"/>
          <p14:tracePt t="1617" x="5370513" y="2532063"/>
          <p14:tracePt t="1631" x="5354638" y="2532063"/>
          <p14:tracePt t="1649" x="5346700" y="2532063"/>
          <p14:tracePt t="1887" x="5330825" y="2524125"/>
          <p14:tracePt t="1895" x="5307013" y="2516188"/>
          <p14:tracePt t="1901" x="5291138" y="2508250"/>
          <p14:tracePt t="1915" x="5275263" y="2492375"/>
          <p14:tracePt t="1931" x="5259388" y="2486025"/>
          <p14:tracePt t="1951" x="5243513" y="2486025"/>
          <p14:tracePt t="1964" x="5237163" y="2470150"/>
          <p14:tracePt t="1965" x="5221288" y="2446338"/>
          <p14:tracePt t="1980" x="5205413" y="2422525"/>
          <p14:tracePt t="1997" x="5197475" y="2406650"/>
          <p14:tracePt t="2013" x="5189538" y="2406650"/>
          <p14:tracePt t="2031" x="5189538" y="2398713"/>
          <p14:tracePt t="2204" x="5189538" y="2390775"/>
          <p14:tracePt t="2230" x="5189538" y="2382838"/>
          <p14:tracePt t="2474" x="5197475" y="2382838"/>
          <p14:tracePt t="2502" x="5205413" y="2382838"/>
          <p14:tracePt t="2508" x="5221288" y="2374900"/>
          <p14:tracePt t="2515" x="5229225" y="2366963"/>
          <p14:tracePt t="2537" x="5243513" y="2366963"/>
          <p14:tracePt t="2547" x="5259388" y="2359025"/>
          <p14:tracePt t="2563" x="5267325" y="2359025"/>
          <p14:tracePt t="2565" x="5275263" y="2359025"/>
          <p14:tracePt t="2582" x="5307013" y="2359025"/>
          <p14:tracePt t="2597" x="5330825" y="2351088"/>
          <p14:tracePt t="2614" x="5346700" y="2351088"/>
          <p14:tracePt t="2616" x="5354638" y="2351088"/>
          <p14:tracePt t="2631" x="5370513" y="2351088"/>
          <p14:tracePt t="2945" x="5402263" y="2351088"/>
          <p14:tracePt t="2950" x="5424488" y="2343150"/>
          <p14:tracePt t="2962" x="5472113" y="2327275"/>
          <p14:tracePt t="2965" x="5527675" y="2327275"/>
          <p14:tracePt t="2980" x="5700713" y="2327275"/>
          <p14:tracePt t="2996" x="5818188" y="2312988"/>
          <p14:tracePt t="3012" x="6069013" y="2312988"/>
          <p14:tracePt t="3014" x="6164263" y="2312988"/>
          <p14:tracePt t="3030" x="6321425" y="2312988"/>
          <p14:tracePt t="3046" x="6392863" y="2319338"/>
          <p14:tracePt t="3063" x="6446838" y="2319338"/>
          <p14:tracePt t="3065" x="6470650" y="2319338"/>
          <p14:tracePt t="3080" x="6502400" y="2319338"/>
          <p14:tracePt t="3096" x="6542088" y="2327275"/>
          <p14:tracePt t="3113" x="6596063" y="2335213"/>
          <p14:tracePt t="3115" x="6619875" y="2343150"/>
          <p14:tracePt t="3130" x="6667500" y="2351088"/>
          <p14:tracePt t="3146" x="6691313" y="2359025"/>
          <p14:tracePt t="3163" x="6699250" y="2359025"/>
          <p14:tracePt t="3460" x="6731000" y="2343150"/>
          <p14:tracePt t="3464" x="6745288" y="2327275"/>
          <p14:tracePt t="3480" x="6800850" y="2312988"/>
          <p14:tracePt t="3495" x="6872288" y="2289175"/>
          <p14:tracePt t="3512" x="6942138" y="2273300"/>
          <p14:tracePt t="3514" x="6997700" y="2265363"/>
          <p14:tracePt t="3529" x="7061200" y="2257425"/>
          <p14:tracePt t="3545" x="7123113" y="2233613"/>
          <p14:tracePt t="3562" x="7170738" y="2225675"/>
          <p14:tracePt t="3564" x="7186613" y="2225675"/>
          <p14:tracePt t="3578" x="7194550" y="2225675"/>
          <p14:tracePt t="3650" x="7202488" y="2225675"/>
          <p14:tracePt t="3888" x="7232650" y="2225675"/>
          <p14:tracePt t="3895" x="7248525" y="2225675"/>
          <p14:tracePt t="3903" x="7272338" y="2225675"/>
          <p14:tracePt t="3913" x="7304088" y="2225675"/>
          <p14:tracePt t="3928" x="7343775" y="2225675"/>
          <p14:tracePt t="3945" x="7351713" y="2225675"/>
          <p14:tracePt t="4037" x="7359650" y="2225675"/>
          <p14:tracePt t="4229" x="7312025" y="2257425"/>
          <p14:tracePt t="4236" x="7280275" y="2281238"/>
          <p14:tracePt t="4244" x="7194550" y="2327275"/>
          <p14:tracePt t="4262" x="7045325" y="2414588"/>
          <p14:tracePt t="4264" x="7013575" y="2446338"/>
          <p14:tracePt t="4279" x="6832600" y="2540000"/>
          <p14:tracePt t="4294" x="6510338" y="2635250"/>
          <p14:tracePt t="4312" x="6211888" y="2760663"/>
          <p14:tracePt t="4314" x="6140450" y="2808288"/>
          <p14:tracePt t="4328" x="5762625" y="2933700"/>
          <p14:tracePt t="4344" x="5503863" y="2989263"/>
          <p14:tracePt t="4361" x="5370513" y="3019425"/>
          <p14:tracePt t="4673" x="5362575" y="3019425"/>
          <p14:tracePt t="4678" x="5307013" y="3027363"/>
          <p14:tracePt t="4694" x="5165725" y="3043238"/>
          <p14:tracePt t="4713" x="5094288" y="3051175"/>
          <p14:tracePt t="4713" x="4984750" y="3074988"/>
          <p14:tracePt t="4728" x="4787900" y="3082925"/>
          <p14:tracePt t="4744" x="4702175" y="3098800"/>
          <p14:tracePt t="4761" x="4678363" y="3098800"/>
          <p14:tracePt t="4778" x="4670425" y="3098800"/>
          <p14:tracePt t="4794" x="4662488" y="3098800"/>
          <p14:tracePt t="5043" x="4606925" y="3098800"/>
          <p14:tracePt t="5049" x="4545013" y="3098800"/>
          <p14:tracePt t="5060" x="4387850" y="3098800"/>
          <p14:tracePt t="5078" x="4119563" y="3098800"/>
          <p14:tracePt t="5094" x="3946525" y="3098800"/>
          <p14:tracePt t="5111" x="3789363" y="3098800"/>
          <p14:tracePt t="5113" x="3741738" y="3098800"/>
          <p14:tracePt t="5126" x="3727450" y="3098800"/>
          <p14:tracePt t="5128" x="3711575" y="3098800"/>
          <p14:tracePt t="5793" x="3765550" y="3074988"/>
          <p14:tracePt t="5799" x="3789363" y="3059113"/>
          <p14:tracePt t="5809" x="3868738" y="3027363"/>
          <p14:tracePt t="5825" x="4033838" y="2981325"/>
          <p14:tracePt t="5827" x="4079875" y="2973388"/>
          <p14:tracePt t="5842" x="4167188" y="2973388"/>
          <p14:tracePt t="5859" x="4198938" y="2965450"/>
          <p14:tracePt t="5880" x="4222750" y="2965450"/>
          <p14:tracePt t="5894" x="4244975" y="2965450"/>
          <p14:tracePt t="5909" x="4276725" y="2965450"/>
          <p14:tracePt t="5926" x="4332288" y="2965450"/>
          <p14:tracePt t="5928" x="4379913" y="2965450"/>
          <p14:tracePt t="5942" x="4473575" y="2941638"/>
          <p14:tracePt t="5959" x="4552950" y="2941638"/>
          <p14:tracePt t="5977" x="4630738" y="2941638"/>
          <p14:tracePt t="5992" x="4662488" y="2941638"/>
          <p14:tracePt t="6285" x="4694238" y="2917825"/>
          <p14:tracePt t="6292" x="4710113" y="2917825"/>
          <p14:tracePt t="6297" x="4740275" y="2909888"/>
          <p14:tracePt t="6308" x="4772025" y="2894013"/>
          <p14:tracePt t="6325" x="4819650" y="2886075"/>
          <p14:tracePt t="6327" x="4867275" y="2862263"/>
          <p14:tracePt t="6341" x="4984750" y="2830513"/>
          <p14:tracePt t="6358" x="5149850" y="2800350"/>
          <p14:tracePt t="6375" x="5283200" y="2776538"/>
          <p14:tracePt t="6377" x="5307013" y="2776538"/>
          <p14:tracePt t="6391" x="5394325" y="2776538"/>
          <p14:tracePt t="6408" x="5487988" y="2776538"/>
          <p14:tracePt t="6425" x="5567363" y="2776538"/>
          <p14:tracePt t="6427" x="5589588" y="2776538"/>
          <p14:tracePt t="6441" x="5645150" y="2776538"/>
          <p14:tracePt t="6458" x="5684838" y="2776538"/>
          <p14:tracePt t="6475" x="5700713" y="2776538"/>
          <p14:tracePt t="6842" x="5708650" y="2784475"/>
          <p14:tracePt t="6848" x="5724525" y="2800350"/>
          <p14:tracePt t="6857" x="5724525" y="2808288"/>
          <p14:tracePt t="6874" x="5732463" y="2816225"/>
          <p14:tracePt t="6876" x="5732463" y="2824163"/>
          <p14:tracePt t="6892" x="5732463" y="2830513"/>
          <p14:tracePt t="6907" x="5732463" y="2838450"/>
          <p14:tracePt t="6924" x="5732463" y="2846388"/>
          <p14:tracePt t="6926" x="5738813" y="2862263"/>
          <p14:tracePt t="6941" x="5738813" y="2878138"/>
          <p14:tracePt t="6957" x="5738813" y="2886075"/>
          <p14:tracePt t="6975" x="5738813" y="2901950"/>
          <p14:tracePt t="6978" x="5738813" y="2917825"/>
          <p14:tracePt t="6991" x="5738813" y="2925763"/>
          <p14:tracePt t="7011" x="5738813" y="2941638"/>
          <p14:tracePt t="7170" x="5738813" y="2949575"/>
          <p14:tracePt t="7176" x="5738813" y="2957513"/>
          <p14:tracePt t="7183" x="5738813" y="2981325"/>
          <p14:tracePt t="7197" x="5738813" y="2989263"/>
          <p14:tracePt t="7255" x="5738813" y="3019425"/>
          <p14:tracePt t="7326" x="5738813" y="3035300"/>
          <p14:tracePt t="7334" x="5738813" y="3059113"/>
          <p14:tracePt t="7341" x="5738813" y="3067050"/>
          <p14:tracePt t="7398" x="5738813" y="3098800"/>
          <p14:tracePt t="7405" x="5738813" y="3106738"/>
          <p14:tracePt t="7470" x="5732463" y="3106738"/>
          <p14:tracePt t="7476" x="5724525" y="3146425"/>
          <p14:tracePt t="7921" x="5716588" y="3146425"/>
          <p14:tracePt t="7925" x="5684838" y="3146425"/>
          <p14:tracePt t="7940" x="5637213" y="3146425"/>
          <p14:tracePt t="7956" x="5543550" y="3146425"/>
          <p14:tracePt t="7973" x="5464175" y="3146425"/>
          <p14:tracePt t="7976" x="5424488" y="3146425"/>
          <p14:tracePt t="7990" x="5362575" y="3146425"/>
          <p14:tracePt t="8007" x="5314950" y="3138488"/>
          <p14:tracePt t="8023" x="5267325" y="3122613"/>
          <p14:tracePt t="8025" x="5243513" y="3122613"/>
          <p14:tracePt t="8040" x="5221288" y="3106738"/>
          <p14:tracePt t="8056" x="5205413" y="3098800"/>
          <p14:tracePt t="8073" x="5197475" y="3098800"/>
          <p14:tracePt t="8075" x="5189538" y="3098800"/>
          <p14:tracePt t="8355" x="5181600" y="3090863"/>
          <p14:tracePt t="8362" x="5173663" y="3082925"/>
          <p14:tracePt t="8373" x="5165725" y="3082925"/>
          <p14:tracePt t="8391" x="5149850" y="3074988"/>
          <p14:tracePt t="8407" x="5141913" y="3067050"/>
          <p14:tracePt t="8422" x="5133975" y="3067050"/>
          <p14:tracePt t="8439" x="5110163" y="3067050"/>
          <p14:tracePt t="8519" x="5110163" y="3059113"/>
          <p14:tracePt t="8655" x="5102225" y="3059113"/>
          <p14:tracePt t="8676" x="5102225" y="3051175"/>
          <p14:tracePt t="8733" x="5102225" y="3043238"/>
          <p14:tracePt t="8740" x="5102225" y="3035300"/>
          <p14:tracePt t="8746" x="5094288" y="3027363"/>
          <p14:tracePt t="8768" x="5086350" y="3011488"/>
          <p14:tracePt t="8789" x="5078413" y="3011488"/>
          <p14:tracePt t="8796" x="5078413" y="3003550"/>
          <p14:tracePt t="8811" x="5078413" y="2997200"/>
          <p14:tracePt t="8869" x="5070475" y="2981325"/>
          <p14:tracePt t="8875" x="5070475" y="2973388"/>
          <p14:tracePt t="8897" x="5064125" y="2965450"/>
          <p14:tracePt t="8905" x="5056188" y="2957513"/>
          <p14:tracePt t="9019" x="5056188" y="2949575"/>
          <p14:tracePt t="9024" x="5056188" y="2933700"/>
          <p14:tracePt t="9047" x="5056188" y="2917825"/>
          <p14:tracePt t="9075" x="5056188" y="2909888"/>
          <p14:tracePt t="9082" x="5056188" y="2901950"/>
          <p14:tracePt t="9111" x="5056188" y="2894013"/>
          <p14:tracePt t="9132" x="5056188" y="2886075"/>
          <p14:tracePt t="9139" x="5056188" y="2878138"/>
          <p14:tracePt t="9154" x="5064125" y="2862263"/>
          <p14:tracePt t="9161" x="5078413" y="2846388"/>
          <p14:tracePt t="9172" x="5094288" y="2830513"/>
          <p14:tracePt t="9174" x="5102225" y="2824163"/>
          <p14:tracePt t="9190" x="5118100" y="2816225"/>
          <p14:tracePt t="9205" x="5126038" y="2808288"/>
          <p14:tracePt t="9246" x="5133975" y="2808288"/>
          <p14:tracePt t="9252" x="5141913" y="2800350"/>
          <p14:tracePt t="9261" x="5149850" y="2792413"/>
          <p14:tracePt t="9271" x="5173663" y="2784475"/>
          <p14:tracePt t="9290" x="5205413" y="2776538"/>
          <p14:tracePt t="9304" x="5221288" y="2776538"/>
          <p14:tracePt t="9322" x="5243513" y="2776538"/>
          <p14:tracePt t="9324" x="5259388" y="2776538"/>
          <p14:tracePt t="9338" x="5299075" y="2776538"/>
          <p14:tracePt t="9354" x="5362575" y="2776538"/>
          <p14:tracePt t="9371" x="5386388" y="2776538"/>
          <p14:tracePt t="9389" x="5408613" y="2776538"/>
          <p14:tracePt t="9405" x="5432425" y="2776538"/>
          <p14:tracePt t="9425" x="5440363" y="2776538"/>
          <p14:tracePt t="9439" x="5456238" y="2784475"/>
          <p14:tracePt t="9454" x="5480050" y="2792413"/>
          <p14:tracePt t="9471" x="5487988" y="2800350"/>
          <p14:tracePt t="9488" x="5511800" y="2824163"/>
          <p14:tracePt t="9504" x="5519738" y="2824163"/>
          <p14:tracePt t="9819" x="5440363" y="2838450"/>
          <p14:tracePt t="9825" x="5424488" y="2838450"/>
          <p14:tracePt t="9838" x="4937125" y="2878138"/>
          <p14:tracePt t="9854" x="4521200" y="2917825"/>
          <p14:tracePt t="9871" x="4103688" y="2917825"/>
          <p14:tracePt t="9888" x="3570288" y="2933700"/>
          <p14:tracePt t="9904" x="3514725" y="2933700"/>
          <p14:tracePt t="9924" x="3498850" y="2933700"/>
          <p14:tracePt t="10369" x="3482975" y="2941638"/>
          <p14:tracePt t="10374" x="3451225" y="2949575"/>
          <p14:tracePt t="10387" x="3435350" y="2957513"/>
          <p14:tracePt t="10389" x="3405188" y="2981325"/>
          <p14:tracePt t="10403" x="3294063" y="3043238"/>
          <p14:tracePt t="10420" x="3192463" y="3067050"/>
          <p14:tracePt t="10437" x="3128963" y="3098800"/>
          <p14:tracePt t="10439" x="3097213" y="3106738"/>
          <p14:tracePt t="10453" x="3067050" y="3122613"/>
          <p14:tracePt t="10470" x="3019425" y="3138488"/>
          <p14:tracePt t="10488" x="2924175" y="3162300"/>
          <p14:tracePt t="10503" x="2854325" y="3170238"/>
          <p14:tracePt t="10520" x="2798763" y="3170238"/>
          <p14:tracePt t="10537" x="2751138" y="3170238"/>
          <p14:tracePt t="10539" x="2736850" y="3170238"/>
          <p14:tracePt t="10553" x="2689225" y="3162300"/>
          <p14:tracePt t="10571" x="2673350" y="3154363"/>
          <p14:tracePt t="10586" x="2657475" y="3146425"/>
          <p14:tracePt t="10589" x="2649538" y="3146425"/>
          <p14:tracePt t="10603" x="2641600" y="3138488"/>
          <p14:tracePt t="10621" x="2633663" y="3122613"/>
          <p14:tracePt t="10623" x="2625725" y="3114675"/>
          <p14:tracePt t="10638" x="2625725" y="3090863"/>
          <p14:tracePt t="10653" x="2625725" y="3059113"/>
          <p14:tracePt t="10669" x="2673350" y="2941638"/>
          <p14:tracePt t="10687" x="2870200" y="2776538"/>
          <p14:tracePt t="10689" x="2955925" y="2713038"/>
          <p14:tracePt t="10703" x="3081338" y="2657475"/>
          <p14:tracePt t="10719" x="3184525" y="2627313"/>
          <p14:tracePt t="10736" x="3224213" y="2627313"/>
          <p14:tracePt t="10738" x="3254375" y="2627313"/>
          <p14:tracePt t="10759" x="3309938" y="2635250"/>
          <p14:tracePt t="10769" x="3349625" y="2651125"/>
          <p14:tracePt t="10786" x="3381375" y="2665413"/>
          <p14:tracePt t="10788" x="3397250" y="2673350"/>
          <p14:tracePt t="10803" x="3451225" y="2689225"/>
          <p14:tracePt t="10820" x="3498850" y="2705100"/>
          <p14:tracePt t="10838" x="3546475" y="2728913"/>
          <p14:tracePt t="10852" x="3570288" y="2736850"/>
          <p14:tracePt t="10870" x="3576638" y="2736850"/>
          <p14:tracePt t="11031" x="3584575" y="2736850"/>
          <p14:tracePt t="11204" x="3592513" y="2736850"/>
          <p14:tracePt t="11625" x="3592513" y="2752725"/>
          <p14:tracePt t="11629" x="3584575" y="2776538"/>
          <p14:tracePt t="11636" x="3562350" y="2792413"/>
          <p14:tracePt t="11652" x="3522663" y="2838450"/>
          <p14:tracePt t="11670" x="3419475" y="2909888"/>
          <p14:tracePt t="11688" x="3333750" y="2989263"/>
          <p14:tracePt t="11702" x="3262313" y="3059113"/>
          <p14:tracePt t="11719" x="3176588" y="3130550"/>
          <p14:tracePt t="11736" x="3081338" y="3184525"/>
          <p14:tracePt t="11738" x="3027363" y="3216275"/>
          <p14:tracePt t="11753" x="2955925" y="3287713"/>
          <p14:tracePt t="11769" x="2870200" y="3365500"/>
          <p14:tracePt t="11785" x="2822575" y="3429000"/>
          <p14:tracePt t="11787" x="2814638" y="3444875"/>
          <p14:tracePt t="11802" x="2798763" y="3484563"/>
          <p14:tracePt t="11818" x="2790825" y="3492500"/>
          <p14:tracePt t="12072" x="2759075" y="3530600"/>
          <p14:tracePt t="12080" x="2633663" y="3649663"/>
          <p14:tracePt t="12087" x="2508250" y="3727450"/>
          <p14:tracePt t="12103" x="2271713" y="3846513"/>
          <p14:tracePt t="12120" x="2178050" y="3932238"/>
          <p14:tracePt t="12136" x="1949450" y="4073525"/>
          <p14:tracePt t="12157" x="1879600" y="4129088"/>
          <p14:tracePt t="12170" x="1863725" y="4137025"/>
          <p14:tracePt t="12437" x="1824038" y="4152900"/>
          <p14:tracePt t="12444" x="1752600" y="4184650"/>
          <p14:tracePt t="12452" x="1690688" y="4206875"/>
          <p14:tracePt t="12468" x="1509713" y="4270375"/>
          <p14:tracePt t="12485" x="1400175" y="4310063"/>
          <p14:tracePt t="12487" x="1344613" y="4333875"/>
          <p14:tracePt t="12501" x="1211263" y="4365625"/>
          <p14:tracePt t="12517" x="1108075" y="4395788"/>
          <p14:tracePt t="12534" x="1077913" y="4403725"/>
          <p14:tracePt t="12536" x="1069975" y="4403725"/>
          <p14:tracePt t="13929" x="1062038" y="4403725"/>
          <p14:tracePt t="13935" x="1054100" y="4403725"/>
          <p14:tracePt t="13949" x="1046163" y="4403725"/>
          <p14:tracePt t="13966" x="1030288" y="4403725"/>
          <p14:tracePt t="13986" x="1014413" y="4403725"/>
          <p14:tracePt t="14000" x="1006475" y="4403725"/>
          <p14:tracePt t="14015" x="982663" y="4403725"/>
          <p14:tracePt t="14036" x="966788" y="4403725"/>
          <p14:tracePt t="14049" x="950913" y="4403725"/>
          <p14:tracePt t="14066" x="942975" y="4403725"/>
          <p14:tracePt t="14083" x="927100" y="4403725"/>
          <p14:tracePt t="14085" x="919163" y="4403725"/>
          <p14:tracePt t="14107" x="912813" y="4403725"/>
          <p14:tracePt t="14115" x="904875" y="4395788"/>
          <p14:tracePt t="14132" x="896938" y="4395788"/>
          <p14:tracePt t="14149" x="881063" y="4387850"/>
          <p14:tracePt t="14165" x="873125" y="4379913"/>
          <p14:tracePt t="14182" x="865188" y="4371975"/>
          <p14:tracePt t="14198" x="857250" y="4371975"/>
          <p14:tracePt t="14201" x="857250" y="4365625"/>
          <p14:tracePt t="14215" x="849313" y="4357688"/>
          <p14:tracePt t="14232" x="833438" y="4341813"/>
          <p14:tracePt t="14249" x="809625" y="4302125"/>
          <p14:tracePt t="14265" x="785813" y="4278313"/>
          <p14:tracePt t="14282" x="777875" y="4254500"/>
          <p14:tracePt t="14300" x="754063" y="4222750"/>
          <p14:tracePt t="14315" x="747713" y="4206875"/>
          <p14:tracePt t="14334" x="739775" y="4200525"/>
          <p14:tracePt t="14337" x="731838" y="4184650"/>
          <p14:tracePt t="14343" x="723900" y="4184650"/>
          <p14:tracePt t="14352" x="723900" y="4176713"/>
          <p14:tracePt t="14365" x="715963" y="4168775"/>
          <p14:tracePt t="14382" x="708025" y="4144963"/>
          <p14:tracePt t="14398" x="700088" y="4129088"/>
          <p14:tracePt t="14416" x="692150" y="4121150"/>
          <p14:tracePt t="14432" x="684213" y="4113213"/>
          <p14:tracePt t="14449" x="684213" y="4089400"/>
          <p14:tracePt t="14465" x="668338" y="4065588"/>
          <p14:tracePt t="14481" x="668338" y="4041775"/>
          <p14:tracePt t="14499" x="652463" y="4019550"/>
          <p14:tracePt t="14515" x="652463" y="4003675"/>
          <p14:tracePt t="14531" x="652463" y="3995738"/>
          <p14:tracePt t="14548" x="644525" y="3956050"/>
          <p14:tracePt t="14565" x="636588" y="3940175"/>
          <p14:tracePt t="14581" x="636588" y="3916363"/>
          <p14:tracePt t="14599" x="628650" y="3876675"/>
          <p14:tracePt t="14614" x="628650" y="3854450"/>
          <p14:tracePt t="14631" x="628650" y="3830638"/>
          <p14:tracePt t="14649" x="628650" y="3798888"/>
          <p14:tracePt t="14665" x="628650" y="3783013"/>
          <p14:tracePt t="14681" x="628650" y="3767138"/>
          <p14:tracePt t="14697" x="628650" y="3743325"/>
          <p14:tracePt t="14699" x="628650" y="3727450"/>
          <p14:tracePt t="14714" x="636588" y="3719513"/>
          <p14:tracePt t="14734" x="644525" y="3673475"/>
          <p14:tracePt t="14739" x="652463" y="3673475"/>
          <p14:tracePt t="14752" x="668338" y="3641725"/>
          <p14:tracePt t="14765" x="684213" y="3609975"/>
          <p14:tracePt t="14781" x="708025" y="3586163"/>
          <p14:tracePt t="14798" x="715963" y="3570288"/>
          <p14:tracePt t="14799" x="723900" y="3554413"/>
          <p14:tracePt t="14814" x="739775" y="3546475"/>
          <p14:tracePt t="14831" x="762000" y="3530600"/>
          <p14:tracePt t="14848" x="801688" y="3514725"/>
          <p14:tracePt t="14864" x="825500" y="3508375"/>
          <p14:tracePt t="14907" x="841375" y="3500438"/>
          <p14:tracePt t="14914" x="841375" y="3492500"/>
          <p14:tracePt t="14920" x="857250" y="3484563"/>
          <p14:tracePt t="14931" x="865188" y="3484563"/>
          <p14:tracePt t="14947" x="889000" y="3476625"/>
          <p14:tracePt t="14949" x="912813" y="3468688"/>
          <p14:tracePt t="14965" x="950913" y="3468688"/>
          <p14:tracePt t="14980" x="998538" y="3468688"/>
          <p14:tracePt t="14998" x="1069975" y="3468688"/>
          <p14:tracePt t="15000" x="1100138" y="3468688"/>
          <p14:tracePt t="15014" x="1131888" y="3468688"/>
          <p14:tracePt t="15031" x="1139825" y="3468688"/>
          <p14:tracePt t="15094" x="1147763" y="3468688"/>
          <p14:tracePt t="15099" x="1163638" y="3476625"/>
          <p14:tracePt t="15114" x="1187450" y="3492500"/>
          <p14:tracePt t="15131" x="1227138" y="3508375"/>
          <p14:tracePt t="15147" x="1273175" y="3530600"/>
          <p14:tracePt t="15149" x="1296988" y="3546475"/>
          <p14:tracePt t="15164" x="1320800" y="3554413"/>
          <p14:tracePt t="15181" x="1344613" y="3570288"/>
          <p14:tracePt t="15197" x="1352550" y="3578225"/>
          <p14:tracePt t="15214" x="1352550" y="3586163"/>
          <p14:tracePt t="15231" x="1368425" y="3602038"/>
          <p14:tracePt t="15247" x="1400175" y="3641725"/>
          <p14:tracePt t="15249" x="1408113" y="3673475"/>
          <p14:tracePt t="15264" x="1422400" y="3711575"/>
          <p14:tracePt t="15280" x="1438275" y="3743325"/>
          <p14:tracePt t="15297" x="1446213" y="3751263"/>
          <p14:tracePt t="15314" x="1446213" y="3759200"/>
          <p14:tracePt t="15331" x="1446213" y="3775075"/>
          <p14:tracePt t="15348" x="1446213" y="3783013"/>
          <p14:tracePt t="15350" x="1454150" y="3790950"/>
          <p14:tracePt t="15364" x="1462088" y="3806825"/>
          <p14:tracePt t="15380" x="1470025" y="3830638"/>
          <p14:tracePt t="15397" x="1477963" y="3846513"/>
          <p14:tracePt t="15400" x="1485900" y="3854450"/>
          <p14:tracePt t="15413" x="1485900" y="3860800"/>
          <p14:tracePt t="15430" x="1493838" y="3868738"/>
          <p14:tracePt t="15456" x="1493838" y="3876675"/>
          <p14:tracePt t="15493" x="1509713" y="3900488"/>
          <p14:tracePt t="15506" x="1509713" y="3916363"/>
          <p14:tracePt t="15513" x="1509713" y="3924300"/>
          <p14:tracePt t="15520" x="1509713" y="3940175"/>
          <p14:tracePt t="15530" x="1509713" y="3956050"/>
          <p14:tracePt t="15550" x="1517650" y="3971925"/>
          <p14:tracePt t="15563" x="1517650" y="4003675"/>
          <p14:tracePt t="15580" x="1517650" y="4011613"/>
          <p14:tracePt t="15596" x="1517650" y="4027488"/>
          <p14:tracePt t="15598" x="1517650" y="4033838"/>
          <p14:tracePt t="15628" x="1517650" y="4041775"/>
          <p14:tracePt t="15641" x="1517650" y="4049713"/>
          <p14:tracePt t="15649" x="1517650" y="4057650"/>
          <p14:tracePt t="15663" x="1517650" y="4073525"/>
          <p14:tracePt t="15771" x="1517650" y="4081463"/>
          <p14:tracePt t="16028" x="1517650" y="4089400"/>
          <p14:tracePt t="18975" x="1509713" y="4089400"/>
          <p14:tracePt t="18982" x="1501775" y="4089400"/>
          <p14:tracePt t="18993" x="1485900" y="4089400"/>
          <p14:tracePt t="18995" x="1470025" y="4089400"/>
          <p14:tracePt t="19024" x="1462088" y="4089400"/>
          <p14:tracePt t="19068" x="1454150" y="4089400"/>
          <p14:tracePt t="20028" x="1408113" y="4033838"/>
          <p14:tracePt t="20035" x="1384300" y="4003675"/>
          <p14:tracePt t="20042" x="1344613" y="3940175"/>
          <p14:tracePt t="20058" x="1328738" y="3876675"/>
          <p14:tracePt t="20060" x="1320800" y="3846513"/>
          <p14:tracePt t="20074" x="1312863" y="3814763"/>
          <p14:tracePt t="20091" x="1304925" y="3798888"/>
          <p14:tracePt t="21245" x="1296988" y="3798888"/>
          <p14:tracePt t="21251" x="1289050" y="3814763"/>
          <p14:tracePt t="21258" x="1273175" y="3830638"/>
          <p14:tracePt t="21273" x="1265238" y="3838575"/>
          <p14:tracePt t="21290" x="1235075" y="3854450"/>
          <p14:tracePt t="21306" x="1195388" y="3884613"/>
          <p14:tracePt t="21308" x="1171575" y="3892550"/>
          <p14:tracePt t="21325" x="1123950" y="3924300"/>
          <p14:tracePt t="21339" x="1084263" y="3932238"/>
          <p14:tracePt t="21357" x="1069975" y="3940175"/>
          <p14:tracePt t="21358" x="1062038" y="3940175"/>
          <p14:tracePt t="21373" x="1054100" y="3948113"/>
          <p14:tracePt t="21394" x="1046163" y="3948113"/>
          <p14:tracePt t="21416" x="1038225" y="3948113"/>
          <p14:tracePt t="21530" x="1030288" y="3948113"/>
          <p14:tracePt t="21610" x="1022350" y="3948113"/>
          <p14:tracePt t="21619" x="1014413" y="3948113"/>
          <p14:tracePt t="22115" x="1006475" y="3948113"/>
          <p14:tracePt t="22123" x="990600" y="3948113"/>
          <p14:tracePt t="22136" x="982663" y="3948113"/>
          <p14:tracePt t="22144" x="974725" y="3948113"/>
          <p14:tracePt t="22156" x="966788" y="3948113"/>
          <p14:tracePt t="22765" x="950913" y="3948113"/>
          <p14:tracePt t="22779" x="942975" y="3948113"/>
          <p14:tracePt t="22786" x="919163" y="3948113"/>
          <p14:tracePt t="22792" x="912813" y="3948113"/>
          <p14:tracePt t="22804" x="904875" y="3956050"/>
          <p14:tracePt t="22806" x="889000" y="3956050"/>
          <p14:tracePt t="22829" x="881063" y="3956050"/>
          <p14:tracePt t="22838" x="865188" y="3956050"/>
          <p14:tracePt t="22856" x="833438" y="3956050"/>
          <p14:tracePt t="22872" x="817563" y="3956050"/>
          <p14:tracePt t="22893" x="809625" y="3956050"/>
          <p14:tracePt t="22905" x="801688" y="3956050"/>
          <p14:tracePt t="22922" x="785813" y="3956050"/>
          <p14:tracePt t="22938" x="777875" y="3948113"/>
          <p14:tracePt t="22955" x="769938" y="3948113"/>
          <p14:tracePt t="22971" x="762000" y="3940175"/>
          <p14:tracePt t="22992" x="754063" y="3932238"/>
          <p14:tracePt t="23004" x="747713" y="3908425"/>
          <p14:tracePt t="23022" x="731838" y="3868738"/>
          <p14:tracePt t="23038" x="723900" y="3838575"/>
          <p14:tracePt t="23055" x="723900" y="3806825"/>
          <p14:tracePt t="23057" x="723900" y="3798888"/>
          <p14:tracePt t="23071" x="723900" y="3790950"/>
          <p14:tracePt t="23087" x="715963" y="3783013"/>
          <p14:tracePt t="23104" x="715963" y="3775075"/>
          <p14:tracePt t="23136" x="715963" y="3751263"/>
          <p14:tracePt t="23143" x="715963" y="3743325"/>
          <p14:tracePt t="23154" x="715963" y="3727450"/>
          <p14:tracePt t="23157" x="715963" y="3703638"/>
          <p14:tracePt t="23171" x="715963" y="3681413"/>
          <p14:tracePt t="23189" x="715963" y="3657600"/>
          <p14:tracePt t="23206" x="715963" y="3649663"/>
          <p14:tracePt t="23221" x="715963" y="3633788"/>
          <p14:tracePt t="23237" x="715963" y="3609975"/>
          <p14:tracePt t="23253" x="715963" y="3602038"/>
          <p14:tracePt t="23271" x="715963" y="3578225"/>
          <p14:tracePt t="23287" x="723900" y="3522663"/>
          <p14:tracePt t="23304" x="731838" y="3508375"/>
          <p14:tracePt t="23307" x="739775" y="3500438"/>
          <p14:tracePt t="23350" x="739775" y="3492500"/>
          <p14:tracePt t="23359" x="747713" y="3492500"/>
          <p14:tracePt t="23407" x="754063" y="3484563"/>
          <p14:tracePt t="23421" x="754063" y="3476625"/>
          <p14:tracePt t="23593" x="762000" y="3476625"/>
          <p14:tracePt t="23972" x="762000" y="3460750"/>
          <p14:tracePt t="23977" x="762000" y="3436938"/>
          <p14:tracePt t="23986" x="785813" y="3413125"/>
          <p14:tracePt t="24002" x="801688" y="3389313"/>
          <p14:tracePt t="24020" x="865188" y="3357563"/>
          <p14:tracePt t="24035" x="904875" y="3343275"/>
          <p14:tracePt t="24053" x="935038" y="3343275"/>
          <p14:tracePt t="24070" x="966788" y="3343275"/>
          <p14:tracePt t="24085" x="974725" y="3343275"/>
          <p14:tracePt t="24103" x="990600" y="3343275"/>
          <p14:tracePt t="24120" x="998538" y="3343275"/>
          <p14:tracePt t="24243" x="1006475" y="3343275"/>
          <p14:tracePt t="24256" x="1014413" y="3343275"/>
          <p14:tracePt t="24270" x="1022350" y="3343275"/>
          <p14:tracePt t="24278" x="1030288" y="3343275"/>
          <p14:tracePt t="24543" x="1038225" y="3343275"/>
          <p14:tracePt t="24549" x="1046163" y="3343275"/>
          <p14:tracePt t="24715" x="1054100" y="3343275"/>
          <p14:tracePt t="24721" x="1062038" y="3343275"/>
          <p14:tracePt t="24735" x="1069975" y="3343275"/>
          <p14:tracePt t="24751" x="1092200" y="3343275"/>
          <p14:tracePt t="24768" x="1108075" y="3343275"/>
          <p14:tracePt t="24770" x="1116013" y="3343275"/>
          <p14:tracePt t="24785" x="1131888" y="3343275"/>
          <p14:tracePt t="24802" x="1163638" y="3343275"/>
          <p14:tracePt t="24818" x="1171575" y="3343275"/>
          <p14:tracePt t="24820" x="1179513" y="3343275"/>
          <p14:tracePt t="24835" x="1187450" y="3349625"/>
          <p14:tracePt t="24852" x="1203325" y="3349625"/>
          <p14:tracePt t="24870" x="1211263" y="3365500"/>
          <p14:tracePt t="24885" x="1219200" y="3373438"/>
          <p14:tracePt t="24902" x="1235075" y="3397250"/>
          <p14:tracePt t="24918" x="1257300" y="3413125"/>
          <p14:tracePt t="24921" x="1265238" y="3413125"/>
          <p14:tracePt t="24934" x="1289050" y="3436938"/>
          <p14:tracePt t="24951" x="1312863" y="3476625"/>
          <p14:tracePt t="24969" x="1336675" y="3492500"/>
          <p14:tracePt t="24971" x="1352550" y="3514725"/>
          <p14:tracePt t="25050" x="1360488" y="3530600"/>
          <p14:tracePt t="25055" x="1368425" y="3546475"/>
          <p14:tracePt t="25068" x="1368425" y="3562350"/>
          <p14:tracePt t="25069" x="1368425" y="3586163"/>
          <p14:tracePt t="25084" x="1368425" y="3609975"/>
          <p14:tracePt t="25102" x="1368425" y="3617913"/>
          <p14:tracePt t="25470" x="1368425" y="3633788"/>
          <p14:tracePt t="25477" x="1368425" y="3649663"/>
          <p14:tracePt t="25484" x="1376363" y="3681413"/>
          <p14:tracePt t="25501" x="1376363" y="3711575"/>
          <p14:tracePt t="25517" x="1376363" y="3735388"/>
          <p14:tracePt t="25519" x="1376363" y="3743325"/>
          <p14:tracePt t="25534" x="1376363" y="3751263"/>
          <p14:tracePt t="25551" x="1376363" y="3759200"/>
          <p14:tracePt t="25567" x="1376363" y="3775075"/>
          <p14:tracePt t="25570" x="1376363" y="3798888"/>
          <p14:tracePt t="25606" x="1360488" y="3822700"/>
          <p14:tracePt t="25670" x="1360488" y="3838575"/>
          <p14:tracePt t="25676" x="1344613" y="3854450"/>
          <p14:tracePt t="25684" x="1336675" y="3860800"/>
          <p14:tracePt t="25701" x="1336675" y="3868738"/>
          <p14:tracePt t="25717" x="1320800" y="3900488"/>
          <p14:tracePt t="25720" x="1312863" y="3908425"/>
          <p14:tracePt t="25749" x="1312863" y="3916363"/>
          <p14:tracePt t="25755" x="1289050" y="3948113"/>
          <p14:tracePt t="25827" x="1249363" y="4003675"/>
          <p14:tracePt t="25834" x="1235075" y="4011613"/>
          <p14:tracePt t="25891" x="1195388" y="4041775"/>
          <p14:tracePt t="25898" x="1179513" y="4057650"/>
          <p14:tracePt t="25926" x="1163638" y="4065588"/>
          <p14:tracePt t="25933" x="1139825" y="4073525"/>
          <p14:tracePt t="25940" x="1139825" y="4081463"/>
          <p14:tracePt t="25950" x="1131888" y="4081463"/>
          <p14:tracePt t="25968" x="1123950" y="4081463"/>
          <p14:tracePt t="25970" x="1108075" y="4089400"/>
          <p14:tracePt t="25983" x="1108075" y="4097338"/>
          <p14:tracePt t="26013" x="1092200" y="4097338"/>
          <p14:tracePt t="26019" x="1084263" y="4097338"/>
          <p14:tracePt t="26034" x="1077913" y="4097338"/>
          <p14:tracePt t="26050" x="1046163" y="4105275"/>
          <p14:tracePt t="26067" x="1038225" y="4105275"/>
          <p14:tracePt t="26069" x="1006475" y="4105275"/>
          <p14:tracePt t="26092" x="974725" y="4105275"/>
          <p14:tracePt t="26105" x="966788" y="4105275"/>
          <p14:tracePt t="26120" x="935038" y="4105275"/>
          <p14:tracePt t="26140" x="919163" y="4105275"/>
          <p14:tracePt t="26155" x="904875" y="4105275"/>
          <p14:tracePt t="26167" x="896938" y="4105275"/>
          <p14:tracePt t="26183" x="881063" y="4105275"/>
          <p14:tracePt t="26200" x="873125" y="4089400"/>
          <p14:tracePt t="26219" x="857250" y="4073525"/>
          <p14:tracePt t="26220" x="849313" y="4065588"/>
          <p14:tracePt t="26234" x="841375" y="4033838"/>
          <p14:tracePt t="26251" x="825500" y="4011613"/>
          <p14:tracePt t="26267" x="817563" y="4003675"/>
          <p14:tracePt t="26268" x="809625" y="3979863"/>
          <p14:tracePt t="26284" x="809625" y="3971925"/>
          <p14:tracePt t="26300" x="793750" y="3932238"/>
          <p14:tracePt t="26320" x="793750" y="3908425"/>
          <p14:tracePt t="26334" x="793750" y="3892550"/>
          <p14:tracePt t="26349" x="793750" y="3876675"/>
          <p14:tracePt t="26368" x="793750" y="3854450"/>
          <p14:tracePt t="26398" x="793750" y="3846513"/>
          <p14:tracePt t="26433" x="793750" y="3822700"/>
          <p14:tracePt t="26440" x="793750" y="3806825"/>
          <p14:tracePt t="26462" x="793750" y="3798888"/>
          <p14:tracePt t="26469" x="793750" y="3783013"/>
          <p14:tracePt t="26484" x="793750" y="3759200"/>
          <p14:tracePt t="26500" x="793750" y="3751263"/>
          <p14:tracePt t="26517" x="793750" y="3735388"/>
          <p14:tracePt t="26533" x="793750" y="3727450"/>
          <p14:tracePt t="26550" x="793750" y="3711575"/>
          <p14:tracePt t="26566" x="793750" y="3681413"/>
          <p14:tracePt t="26569" x="793750" y="3673475"/>
          <p14:tracePt t="26583" x="793750" y="3657600"/>
          <p14:tracePt t="26601" x="809625" y="3625850"/>
          <p14:tracePt t="26617" x="809625" y="3609975"/>
          <p14:tracePt t="26619" x="817563" y="3602038"/>
          <p14:tracePt t="26641" x="817563" y="3594100"/>
          <p14:tracePt t="26653" x="825500" y="3594100"/>
          <p14:tracePt t="26671" x="833438" y="3586163"/>
          <p14:tracePt t="26683" x="833438" y="3578225"/>
          <p14:tracePt t="26699" x="841375" y="3546475"/>
          <p14:tracePt t="26716" x="865188" y="3530600"/>
          <p14:tracePt t="26734" x="889000" y="3500438"/>
          <p14:tracePt t="26749" x="904875" y="3492500"/>
          <p14:tracePt t="26766" x="927100" y="3484563"/>
          <p14:tracePt t="26768" x="942975" y="3468688"/>
          <p14:tracePt t="26784" x="958850" y="3460750"/>
          <p14:tracePt t="26799" x="998538" y="3436938"/>
          <p14:tracePt t="26816" x="1014413" y="3436938"/>
          <p14:tracePt t="26834" x="1069975" y="3421063"/>
          <p14:tracePt t="26849" x="1108075" y="3405188"/>
          <p14:tracePt t="26866" x="1155700" y="3389313"/>
          <p14:tracePt t="26868" x="1171575" y="3389313"/>
          <p14:tracePt t="26885" x="1211263" y="3389313"/>
          <p14:tracePt t="26901" x="1235075" y="3389313"/>
          <p14:tracePt t="26917" x="1265238" y="3389313"/>
          <p14:tracePt t="26932" x="1281113" y="3389313"/>
          <p14:tracePt t="26949" x="1289050" y="3389313"/>
          <p14:tracePt t="26965" x="1296988" y="3389313"/>
          <p14:tracePt t="26982" x="1312863" y="3405188"/>
          <p14:tracePt t="27003" x="1320800" y="3405188"/>
          <p14:tracePt t="27019" x="1328738" y="3413125"/>
          <p14:tracePt t="27046" x="1336675" y="3413125"/>
          <p14:tracePt t="27053" x="1336675" y="3421063"/>
          <p14:tracePt t="27068" x="1344613" y="3429000"/>
          <p14:tracePt t="27082" x="1352550" y="3429000"/>
          <p14:tracePt t="27098" x="1352550" y="3436938"/>
          <p14:tracePt t="27115" x="1360488" y="3444875"/>
          <p14:tracePt t="27131" x="1376363" y="3460750"/>
          <p14:tracePt t="27148" x="1384300" y="3476625"/>
          <p14:tracePt t="27167" x="1392238" y="3484563"/>
          <p14:tracePt t="27168" x="1400175" y="3484563"/>
          <p14:tracePt t="27184" x="1414463" y="3500438"/>
          <p14:tracePt t="27199" x="1422400" y="3508375"/>
          <p14:tracePt t="27215" x="1430338" y="3508375"/>
          <p14:tracePt t="27232" x="1438275" y="3522663"/>
          <p14:tracePt t="27249" x="1454150" y="3538538"/>
          <p14:tracePt t="27266" x="1462088" y="3562350"/>
          <p14:tracePt t="27268" x="1462088" y="3578225"/>
          <p14:tracePt t="27283" x="1477963" y="3617913"/>
          <p14:tracePt t="27301" x="1493838" y="3649663"/>
          <p14:tracePt t="27305" x="1493838" y="3673475"/>
          <p14:tracePt t="27316" x="1493838" y="3681413"/>
          <p14:tracePt t="27318" x="1493838" y="3695700"/>
          <p14:tracePt t="27369" x="1493838" y="3743325"/>
          <p14:tracePt t="27375" x="1493838" y="3759200"/>
          <p14:tracePt t="27382" x="1493838" y="3767138"/>
          <p14:tracePt t="27400" x="1493838" y="3798888"/>
          <p14:tracePt t="27402" x="1493838" y="3806825"/>
          <p14:tracePt t="27415" x="1485900" y="3830638"/>
          <p14:tracePt t="27417" x="1485900" y="3838575"/>
          <p14:tracePt t="27432" x="1470025" y="3860800"/>
          <p14:tracePt t="27448" x="1470025" y="3868738"/>
          <p14:tracePt t="27519" x="1454150" y="3900488"/>
          <p14:tracePt t="27526" x="1446213" y="3908425"/>
          <p14:tracePt t="28412" x="1462088" y="3908425"/>
          <p14:tracePt t="28417" x="1557338" y="3908425"/>
          <p14:tracePt t="28434" x="1808163" y="3908425"/>
          <p14:tracePt t="28451" x="2005013" y="3916363"/>
          <p14:tracePt t="28453" x="2170113" y="3932238"/>
          <p14:tracePt t="28468" x="2555875" y="3987800"/>
          <p14:tracePt t="28481" x="2705100" y="4019550"/>
          <p14:tracePt t="28498" x="2759075" y="4049713"/>
          <p14:tracePt t="28514" x="2806700" y="4065588"/>
          <p14:tracePt t="28531" x="2838450" y="4089400"/>
          <p14:tracePt t="28547" x="2854325" y="4097338"/>
          <p14:tracePt t="28564" x="2878138" y="4121150"/>
          <p14:tracePt t="28581" x="2894013" y="4129088"/>
          <p14:tracePt t="28812" x="2947988" y="4129088"/>
          <p14:tracePt t="28817" x="3074988" y="4121150"/>
          <p14:tracePt t="28830" x="3200400" y="4105275"/>
          <p14:tracePt t="28832" x="3309938" y="4105275"/>
          <p14:tracePt t="28848" x="3735388" y="4105275"/>
          <p14:tracePt t="28863" x="4457700" y="4137025"/>
          <p14:tracePt t="28879" x="4803775" y="4192588"/>
          <p14:tracePt t="28881" x="5205413" y="4246563"/>
          <p14:tracePt t="28896" x="5464175" y="4310063"/>
          <p14:tracePt t="28916" x="5589588" y="4395788"/>
          <p14:tracePt t="28929" x="5621338" y="4403725"/>
          <p14:tracePt t="28932" x="5645150" y="4403725"/>
          <p14:tracePt t="28946" x="5661025" y="4419600"/>
          <p14:tracePt t="28964" x="5676900" y="4419600"/>
          <p14:tracePt t="29167" x="5794375" y="4357688"/>
          <p14:tracePt t="29174" x="5903913" y="4318000"/>
          <p14:tracePt t="29181" x="6092825" y="4262438"/>
          <p14:tracePt t="29196" x="6353175" y="4206875"/>
          <p14:tracePt t="29213" x="6572250" y="4200525"/>
          <p14:tracePt t="29230" x="6856413" y="4184650"/>
          <p14:tracePt t="29231" x="6965950" y="4184650"/>
          <p14:tracePt t="29247" x="7045325" y="4184650"/>
          <p14:tracePt t="29264" x="7107238" y="4184650"/>
          <p14:tracePt t="29266" x="7115175" y="4184650"/>
          <p14:tracePt t="29280" x="7131050" y="4184650"/>
          <p14:tracePt t="29297" x="7146925" y="4184650"/>
          <p14:tracePt t="29519" x="7240588" y="4129088"/>
          <p14:tracePt t="29524" x="7272338" y="4113213"/>
          <p14:tracePt t="29531" x="7359650" y="4049713"/>
          <p14:tracePt t="29546" x="7500938" y="3995738"/>
          <p14:tracePt t="29563" x="7586663" y="3971925"/>
          <p14:tracePt t="29579" x="7743825" y="3948113"/>
          <p14:tracePt t="29581" x="7831138" y="3948113"/>
          <p14:tracePt t="29595" x="7932738" y="3948113"/>
          <p14:tracePt t="29612" x="7972425" y="3948113"/>
          <p14:tracePt t="29629" x="7980363" y="3948113"/>
          <p14:tracePt t="29895" x="7988300" y="3948113"/>
          <p14:tracePt t="29903" x="7996238" y="3948113"/>
          <p14:tracePt t="30281" x="8012113" y="3948113"/>
          <p14:tracePt t="30310" x="8020050" y="3948113"/>
          <p14:tracePt t="30409" x="8027988" y="3948113"/>
          <p14:tracePt t="30531" x="8035925" y="3948113"/>
          <p14:tracePt t="31051" x="8043863" y="3948113"/>
          <p14:tracePt t="31102" x="8043863" y="3956050"/>
          <p14:tracePt t="31130" x="8043863" y="3963988"/>
          <p14:tracePt t="31137" x="8043863" y="3971925"/>
          <p14:tracePt t="31159" x="8043863" y="3979863"/>
          <p14:tracePt t="31166" x="8035925" y="3987800"/>
          <p14:tracePt t="31177" x="8004175" y="3995738"/>
          <p14:tracePt t="31200" x="7972425" y="4011613"/>
          <p14:tracePt t="31230" x="7956550" y="4019550"/>
          <p14:tracePt t="31236" x="7948613" y="4019550"/>
          <p14:tracePt t="31260" x="7940675" y="4027488"/>
          <p14:tracePt t="31265" x="7932738" y="4027488"/>
          <p14:tracePt t="31277" x="7916863" y="4033838"/>
          <p14:tracePt t="31301" x="7894638" y="4041775"/>
          <p14:tracePt t="31310" x="7886700" y="4041775"/>
          <p14:tracePt t="31327" x="7878763" y="4041775"/>
          <p14:tracePt t="31329" x="7847013" y="4049713"/>
          <p14:tracePt t="31344" x="7823200" y="4057650"/>
          <p14:tracePt t="31360" x="7759700" y="4065588"/>
          <p14:tracePt t="31377" x="7743825" y="4073525"/>
          <p14:tracePt t="31379" x="7713663" y="4073525"/>
          <p14:tracePt t="31393" x="7705725" y="4073525"/>
          <p14:tracePt t="31410" x="7697788" y="4073525"/>
          <p14:tracePt t="31430" x="7681913" y="4081463"/>
          <p14:tracePt t="31443" x="7673975" y="4081463"/>
          <p14:tracePt t="31461" x="7650163" y="4081463"/>
          <p14:tracePt t="31477" x="7642225" y="4081463"/>
          <p14:tracePt t="31479" x="7626350" y="4081463"/>
          <p14:tracePt t="31498" x="7610475" y="4081463"/>
          <p14:tracePt t="31517" x="7594600" y="4081463"/>
          <p14:tracePt t="31552" x="7586663" y="4081463"/>
          <p14:tracePt t="31588" x="7578725" y="4081463"/>
          <p14:tracePt t="31593" x="7564438" y="4081463"/>
          <p14:tracePt t="31608" x="7556500" y="4081463"/>
          <p14:tracePt t="31615" x="7548563" y="4081463"/>
          <p14:tracePt t="31639" x="7532688" y="4073525"/>
          <p14:tracePt t="31665" x="7532688" y="4065588"/>
          <p14:tracePt t="31708" x="7524750" y="4065588"/>
          <p14:tracePt t="31729" x="7516813" y="4065588"/>
          <p14:tracePt t="31737" x="7508875" y="4065588"/>
          <p14:tracePt t="31750" x="7500938" y="4065588"/>
          <p14:tracePt t="31761" x="7493000" y="4065588"/>
          <p14:tracePt t="31795" x="7485063" y="4065588"/>
          <p14:tracePt t="31829" x="7485063" y="4057650"/>
          <p14:tracePt t="31843" x="7477125" y="4049713"/>
          <p14:tracePt t="31859" x="7469188" y="4049713"/>
          <p14:tracePt t="31873" x="7453313" y="4041775"/>
          <p14:tracePt t="31890" x="7445375" y="4041775"/>
          <p14:tracePt t="31901" x="7437438" y="4033838"/>
          <p14:tracePt t="31915" x="7429500" y="4033838"/>
          <p14:tracePt t="31929" x="7429500" y="4027488"/>
          <p14:tracePt t="31942" x="7421563" y="4019550"/>
          <p14:tracePt t="31959" x="7413625" y="4019550"/>
          <p14:tracePt t="31977" x="7405688" y="4011613"/>
          <p14:tracePt t="31979" x="7397750" y="4003675"/>
          <p14:tracePt t="31999" x="7383463" y="3987800"/>
          <p14:tracePt t="32011" x="7383463" y="3971925"/>
          <p14:tracePt t="32027" x="7367588" y="3963988"/>
          <p14:tracePt t="32028" x="7359650" y="3948113"/>
          <p14:tracePt t="32044" x="7351713" y="3924300"/>
          <p14:tracePt t="32059" x="7335838" y="3908425"/>
          <p14:tracePt t="32075" x="7335838" y="3900488"/>
          <p14:tracePt t="32093" x="7327900" y="3868738"/>
          <p14:tracePt t="32109" x="7327900" y="3854450"/>
          <p14:tracePt t="32126" x="7327900" y="3814763"/>
          <p14:tracePt t="32128" x="7327900" y="3783013"/>
          <p14:tracePt t="32143" x="7351713" y="3695700"/>
          <p14:tracePt t="32159" x="7405688" y="3570288"/>
          <p14:tracePt t="32176" x="7437438" y="3492500"/>
          <p14:tracePt t="32193" x="7461250" y="3452813"/>
          <p14:tracePt t="32209" x="7493000" y="3413125"/>
          <p14:tracePt t="32227" x="7602538" y="3357563"/>
          <p14:tracePt t="32229" x="7689850" y="3327400"/>
          <p14:tracePt t="32243" x="7823200" y="3287713"/>
          <p14:tracePt t="32260" x="7964488" y="3279775"/>
          <p14:tracePt t="32276" x="8081963" y="3255963"/>
          <p14:tracePt t="32278" x="8193088" y="3255963"/>
          <p14:tracePt t="32294" x="8382000" y="3255963"/>
          <p14:tracePt t="32309" x="8569325" y="3255963"/>
          <p14:tracePt t="32327" x="8672513" y="3255963"/>
          <p14:tracePt t="32328" x="8712200" y="3263900"/>
          <p14:tracePt t="32344" x="8750300" y="3287713"/>
          <p14:tracePt t="32359" x="8797925" y="3303588"/>
          <p14:tracePt t="32375" x="8829675" y="3327400"/>
          <p14:tracePt t="32392" x="8853488" y="3343275"/>
          <p14:tracePt t="32409" x="8853488" y="3349625"/>
          <p14:tracePt t="32444" x="8861425" y="3357563"/>
          <p14:tracePt t="32450" x="8869363" y="3365500"/>
          <p14:tracePt t="32459" x="8893175" y="3397250"/>
          <p14:tracePt t="33765" x="8885238" y="3397250"/>
          <p14:tracePt t="33770" x="8861425" y="3413125"/>
          <p14:tracePt t="33778" x="8821738" y="3429000"/>
          <p14:tracePt t="33790" x="8758238" y="3444875"/>
          <p14:tracePt t="33793" x="8742363" y="3460750"/>
          <p14:tracePt t="33807" x="8672513" y="3484563"/>
          <p14:tracePt t="33825" x="8664575" y="3484563"/>
          <p14:tracePt t="34293" x="8656638" y="3484563"/>
          <p14:tracePt t="34297" x="8624888" y="3500438"/>
          <p14:tracePt t="34306" x="8601075" y="3514725"/>
          <p14:tracePt t="34324" x="8561388" y="3530600"/>
          <p14:tracePt t="34339" x="8531225" y="3530600"/>
          <p14:tracePt t="34341" x="8531225" y="3538538"/>
          <p14:tracePt t="34371" x="8523288" y="3538538"/>
          <p14:tracePt t="34384" x="8491538" y="3554413"/>
          <p14:tracePt t="34392" x="8483600" y="3554413"/>
          <p14:tracePt t="34420" x="8483600" y="3562350"/>
          <p14:tracePt t="35321" x="8483600" y="3570288"/>
          <p14:tracePt t="35341" x="8467725" y="3578225"/>
          <p14:tracePt t="35348" x="8459788" y="3586163"/>
          <p14:tracePt t="35369" x="8459788" y="3594100"/>
          <p14:tracePt t="35377" x="8435975" y="3602038"/>
          <p14:tracePt t="35388" x="8412163" y="3625850"/>
          <p14:tracePt t="35405" x="8404225" y="3625850"/>
          <p14:tracePt t="35421" x="8382000" y="3649663"/>
          <p14:tracePt t="35448" x="8374063" y="3649663"/>
          <p14:tracePt t="35505" x="8358188" y="3657600"/>
          <p14:tracePt t="35512" x="8342313" y="3673475"/>
          <p14:tracePt t="35521" x="8342313" y="3681413"/>
          <p14:tracePt t="35570" x="8342313" y="3687763"/>
          <p14:tracePt t="36520" x="8326438" y="3687763"/>
          <p14:tracePt t="36526" x="8294688" y="3695700"/>
          <p14:tracePt t="36537" x="8270875" y="3703638"/>
          <p14:tracePt t="36541" x="8255000" y="3703638"/>
          <p14:tracePt t="36562" x="8247063" y="3703638"/>
          <p14:tracePt t="36570" x="8231188" y="3711575"/>
          <p14:tracePt t="36587" x="8216900" y="3719513"/>
          <p14:tracePt t="39867" x="8208963" y="3719513"/>
          <p14:tracePt t="39873" x="8177213" y="3719513"/>
          <p14:tracePt t="39895" x="8169275" y="3719513"/>
          <p14:tracePt t="39902" x="8161338" y="3719513"/>
          <p14:tracePt t="39916" x="8137525" y="3719513"/>
          <p14:tracePt t="41032" x="8121650" y="3719513"/>
          <p14:tracePt t="41036" x="8105775" y="3743325"/>
          <p14:tracePt t="41047" x="8074025" y="3751263"/>
          <p14:tracePt t="41064" x="8004175" y="3790950"/>
          <p14:tracePt t="41081" x="7996238" y="3798888"/>
          <p14:tracePt t="41097" x="7940675" y="3830638"/>
          <p14:tracePt t="41114" x="7894638" y="3846513"/>
          <p14:tracePt t="41131" x="7886700" y="3846513"/>
          <p14:tracePt t="41148" x="7878763" y="3846513"/>
          <p14:tracePt t="41202" x="7862888" y="3854450"/>
          <p14:tracePt t="41209" x="7807325" y="3900488"/>
          <p14:tracePt t="41216" x="7799388" y="3908425"/>
          <p14:tracePt t="41231" x="7783513" y="3924300"/>
          <p14:tracePt t="41249" x="7729538" y="4003675"/>
          <p14:tracePt t="41251" x="7713663" y="4033838"/>
          <p14:tracePt t="41265" x="7673975" y="4073525"/>
          <p14:tracePt t="41282" x="7666038" y="4089400"/>
          <p14:tracePt t="41451" x="7666038" y="4137025"/>
          <p14:tracePt t="41466" x="7666038" y="4152900"/>
          <p14:tracePt t="41472" x="7666038" y="4160838"/>
          <p14:tracePt t="41482" x="7666038" y="4168775"/>
          <p14:tracePt t="41497" x="7666038" y="4176713"/>
          <p14:tracePt t="41514" x="7666038" y="418465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xmlns="" id="{9F167294-3AF2-12E3-8698-FE94F768C3B0}"/>
              </a:ext>
            </a:extLst>
          </p:cNvPr>
          <p:cNvSpPr>
            <a:spLocks noGrp="1"/>
          </p:cNvSpPr>
          <p:nvPr>
            <p:ph type="ctrTitle"/>
          </p:nvPr>
        </p:nvSpPr>
        <p:spPr>
          <a:xfrm>
            <a:off x="253093" y="894306"/>
            <a:ext cx="8237764" cy="1734593"/>
          </a:xfrm>
        </p:spPr>
        <p:txBody>
          <a:bodyPr>
            <a:noAutofit/>
          </a:bodyPr>
          <a:lstStyle/>
          <a:p>
            <a:r>
              <a:rPr lang="ja-JP" altLang="en-US" sz="4000" dirty="0"/>
              <a:t>そして</a:t>
            </a:r>
            <a:r>
              <a:rPr lang="en-US" altLang="ja-JP" sz="4000" dirty="0"/>
              <a:t>2025</a:t>
            </a:r>
            <a:r>
              <a:rPr lang="ja-JP" altLang="en-US" sz="4000" dirty="0"/>
              <a:t>年から</a:t>
            </a:r>
            <a:r>
              <a:rPr lang="en-US" altLang="ja-JP" sz="4000" dirty="0"/>
              <a:t/>
            </a:r>
            <a:br>
              <a:rPr lang="en-US" altLang="ja-JP" sz="4000" dirty="0"/>
            </a:br>
            <a:r>
              <a:rPr lang="ja-JP" altLang="en-US" sz="4000" dirty="0"/>
              <a:t>高齢者入院パンデミックが</a:t>
            </a:r>
            <a:r>
              <a:rPr lang="en-US" altLang="ja-JP" sz="4000" dirty="0"/>
              <a:t/>
            </a:r>
            <a:br>
              <a:rPr lang="en-US" altLang="ja-JP" sz="4000" dirty="0"/>
            </a:br>
            <a:r>
              <a:rPr lang="ja-JP" altLang="en-US" sz="4000" dirty="0"/>
              <a:t>　　</a:t>
            </a:r>
            <a:r>
              <a:rPr lang="en-US" altLang="ja-JP" sz="4000" dirty="0"/>
              <a:t>20</a:t>
            </a:r>
            <a:r>
              <a:rPr lang="ja-JP" altLang="en-US" sz="4000" dirty="0"/>
              <a:t>年続く・・・</a:t>
            </a:r>
          </a:p>
        </p:txBody>
      </p:sp>
      <p:sp>
        <p:nvSpPr>
          <p:cNvPr id="5" name="字幕 4">
            <a:extLst>
              <a:ext uri="{FF2B5EF4-FFF2-40B4-BE49-F238E27FC236}">
                <a16:creationId xmlns:a16="http://schemas.microsoft.com/office/drawing/2014/main" xmlns="" id="{46724A2D-2AEF-D82E-F6EA-C9F139BE2663}"/>
              </a:ext>
            </a:extLst>
          </p:cNvPr>
          <p:cNvSpPr>
            <a:spLocks noGrp="1"/>
          </p:cNvSpPr>
          <p:nvPr>
            <p:ph type="subTitle" idx="1"/>
          </p:nvPr>
        </p:nvSpPr>
        <p:spPr/>
        <p:txBody>
          <a:bodyPr/>
          <a:lstStyle/>
          <a:p>
            <a:endParaRPr lang="ja-JP" altLang="en-US"/>
          </a:p>
        </p:txBody>
      </p:sp>
      <p:pic>
        <p:nvPicPr>
          <p:cNvPr id="6" name="Picture 2">
            <a:extLst>
              <a:ext uri="{FF2B5EF4-FFF2-40B4-BE49-F238E27FC236}">
                <a16:creationId xmlns:a16="http://schemas.microsoft.com/office/drawing/2014/main" xmlns="" id="{500CF3A1-5C77-5847-1966-8EAE1507AC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434" y="3047434"/>
            <a:ext cx="5396593" cy="2778871"/>
          </a:xfrm>
          <a:prstGeom prst="rect">
            <a:avLst/>
          </a:prstGeom>
          <a:noFill/>
          <a:extLst>
            <a:ext uri="{909E8E84-426E-40DD-AFC4-6F175D3DCCD1}">
              <a14:hiddenFill xmlns:a14="http://schemas.microsoft.com/office/drawing/2010/main">
                <a:solidFill>
                  <a:srgbClr val="FFFFFF"/>
                </a:solidFill>
              </a14:hiddenFill>
            </a:ext>
          </a:extLst>
        </p:spPr>
      </p:pic>
      <p:sp>
        <p:nvSpPr>
          <p:cNvPr id="7" name="雲 6">
            <a:extLst>
              <a:ext uri="{FF2B5EF4-FFF2-40B4-BE49-F238E27FC236}">
                <a16:creationId xmlns:a16="http://schemas.microsoft.com/office/drawing/2014/main" xmlns="" id="{8E7098D6-1574-B4CC-8437-E21153C8076E}"/>
              </a:ext>
            </a:extLst>
          </p:cNvPr>
          <p:cNvSpPr/>
          <p:nvPr/>
        </p:nvSpPr>
        <p:spPr>
          <a:xfrm>
            <a:off x="4293188" y="3047434"/>
            <a:ext cx="1119734" cy="2292009"/>
          </a:xfrm>
          <a:prstGeom prst="cloud">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も</a:t>
            </a:r>
            <a:endParaRPr kumimoji="1" lang="en-US" altLang="ja-JP" dirty="0">
              <a:solidFill>
                <a:schemeClr val="tx1"/>
              </a:solidFill>
            </a:endParaRPr>
          </a:p>
          <a:p>
            <a:pPr algn="ctr"/>
            <a:r>
              <a:rPr kumimoji="1" lang="ja-JP" altLang="en-US" dirty="0">
                <a:solidFill>
                  <a:schemeClr val="tx1"/>
                </a:solidFill>
              </a:rPr>
              <a:t>う</a:t>
            </a:r>
            <a:endParaRPr kumimoji="1" lang="en-US" altLang="ja-JP" dirty="0">
              <a:solidFill>
                <a:schemeClr val="tx1"/>
              </a:solidFill>
            </a:endParaRPr>
          </a:p>
          <a:p>
            <a:pPr algn="ctr"/>
            <a:r>
              <a:rPr kumimoji="1" lang="ja-JP" altLang="en-US" dirty="0">
                <a:solidFill>
                  <a:schemeClr val="tx1"/>
                </a:solidFill>
              </a:rPr>
              <a:t>疲</a:t>
            </a:r>
            <a:endParaRPr kumimoji="1" lang="en-US" altLang="ja-JP" dirty="0">
              <a:solidFill>
                <a:schemeClr val="tx1"/>
              </a:solidFill>
            </a:endParaRPr>
          </a:p>
          <a:p>
            <a:pPr algn="ctr"/>
            <a:r>
              <a:rPr kumimoji="1" lang="ja-JP" altLang="en-US" dirty="0">
                <a:solidFill>
                  <a:schemeClr val="tx1"/>
                </a:solidFill>
              </a:rPr>
              <a:t>れ</a:t>
            </a:r>
            <a:endParaRPr kumimoji="1" lang="en-US" altLang="ja-JP" dirty="0">
              <a:solidFill>
                <a:schemeClr val="tx1"/>
              </a:solidFill>
            </a:endParaRPr>
          </a:p>
          <a:p>
            <a:pPr algn="ctr"/>
            <a:r>
              <a:rPr kumimoji="1" lang="ja-JP" altLang="en-US" dirty="0">
                <a:solidFill>
                  <a:schemeClr val="tx1"/>
                </a:solidFill>
              </a:rPr>
              <a:t>ま</a:t>
            </a:r>
            <a:endParaRPr kumimoji="1" lang="en-US" altLang="ja-JP" dirty="0">
              <a:solidFill>
                <a:schemeClr val="tx1"/>
              </a:solidFill>
            </a:endParaRPr>
          </a:p>
          <a:p>
            <a:pPr algn="ctr"/>
            <a:r>
              <a:rPr kumimoji="1" lang="ja-JP" altLang="en-US" dirty="0">
                <a:solidFill>
                  <a:schemeClr val="tx1"/>
                </a:solidFill>
              </a:rPr>
              <a:t>し</a:t>
            </a:r>
            <a:endParaRPr kumimoji="1" lang="en-US" altLang="ja-JP" dirty="0">
              <a:solidFill>
                <a:schemeClr val="tx1"/>
              </a:solidFill>
            </a:endParaRPr>
          </a:p>
          <a:p>
            <a:pPr algn="ctr"/>
            <a:r>
              <a:rPr kumimoji="1" lang="ja-JP" altLang="en-US" dirty="0">
                <a:solidFill>
                  <a:schemeClr val="tx1"/>
                </a:solidFill>
              </a:rPr>
              <a:t>た</a:t>
            </a:r>
          </a:p>
        </p:txBody>
      </p:sp>
      <p:sp>
        <p:nvSpPr>
          <p:cNvPr id="8" name="テキスト ボックス 7">
            <a:extLst>
              <a:ext uri="{FF2B5EF4-FFF2-40B4-BE49-F238E27FC236}">
                <a16:creationId xmlns:a16="http://schemas.microsoft.com/office/drawing/2014/main" xmlns="" id="{B7EEE1E5-87EB-9C95-5A65-32798753FAAE}"/>
              </a:ext>
            </a:extLst>
          </p:cNvPr>
          <p:cNvSpPr txBox="1"/>
          <p:nvPr/>
        </p:nvSpPr>
        <p:spPr>
          <a:xfrm>
            <a:off x="1624694" y="5963694"/>
            <a:ext cx="6750566" cy="584775"/>
          </a:xfrm>
          <a:prstGeom prst="rect">
            <a:avLst/>
          </a:prstGeom>
          <a:noFill/>
        </p:spPr>
        <p:txBody>
          <a:bodyPr wrap="none" rtlCol="0">
            <a:spAutoFit/>
          </a:bodyPr>
          <a:lstStyle/>
          <a:p>
            <a:r>
              <a:rPr kumimoji="1" lang="ja-JP" altLang="en-US" sz="3200" dirty="0"/>
              <a:t>まず看護師さんから辞めていく・・</a:t>
            </a:r>
          </a:p>
        </p:txBody>
      </p:sp>
    </p:spTree>
    <p:extLst>
      <p:ext uri="{BB962C8B-B14F-4D97-AF65-F5344CB8AC3E}">
        <p14:creationId xmlns:p14="http://schemas.microsoft.com/office/powerpoint/2010/main" val="948892641"/>
      </p:ext>
    </p:extLst>
  </p:cSld>
  <p:clrMapOvr>
    <a:masterClrMapping/>
  </p:clrMapOvr>
  <mc:AlternateContent xmlns:mc="http://schemas.openxmlformats.org/markup-compatibility/2006" xmlns:p14="http://schemas.microsoft.com/office/powerpoint/2010/main">
    <mc:Choice Requires="p14">
      <p:transition spd="slow" p14:dur="2000" advTm="22873"/>
    </mc:Choice>
    <mc:Fallback xmlns="">
      <p:transition spd="slow" advTm="22873"/>
    </mc:Fallback>
  </mc:AlternateContent>
  <p:extLst>
    <p:ext uri="{3A86A75C-4F4B-4683-9AE1-C65F6400EC91}">
      <p14:laserTraceLst xmlns:p14="http://schemas.microsoft.com/office/powerpoint/2010/main">
        <p14:tracePtLst>
          <p14:tracePt t="885" x="7681913" y="4184650"/>
          <p14:tracePt t="891" x="7743825" y="4168775"/>
          <p14:tracePt t="898" x="7823200" y="4129088"/>
          <p14:tracePt t="910" x="7870825" y="4097338"/>
          <p14:tracePt t="912" x="7908925" y="4065588"/>
          <p14:tracePt t="927" x="8097838" y="3971925"/>
          <p14:tracePt t="943" x="8310563" y="3892550"/>
          <p14:tracePt t="960" x="8459788" y="3854450"/>
          <p14:tracePt t="962" x="8499475" y="3854450"/>
          <p14:tracePt t="1263" x="8507413" y="3822700"/>
          <p14:tracePt t="1269" x="8523288" y="3790950"/>
          <p14:tracePt t="1277" x="8555038" y="3743325"/>
          <p14:tracePt t="1293" x="8632825" y="3530600"/>
          <p14:tracePt t="1310" x="8704263" y="3335338"/>
          <p14:tracePt t="1312" x="8728075" y="3279775"/>
          <p14:tracePt t="1328" x="8766175" y="3200400"/>
          <p14:tracePt t="1343" x="8797925" y="3130550"/>
          <p14:tracePt t="1361" x="8829675" y="3090863"/>
          <p14:tracePt t="1620" x="8821738" y="3074988"/>
          <p14:tracePt t="1626" x="8728075" y="2997200"/>
          <p14:tracePt t="1633" x="8648700" y="2894013"/>
          <p14:tracePt t="1642" x="8523288" y="2728913"/>
          <p14:tracePt t="1659" x="8358188" y="2540000"/>
          <p14:tracePt t="1661" x="8310563" y="2500313"/>
          <p14:tracePt t="1679" x="8278813" y="2446338"/>
          <p14:tracePt t="1696" x="8216900" y="2406650"/>
          <p14:tracePt t="1700" x="8201025" y="2390775"/>
          <p14:tracePt t="1709" x="8193088" y="2390775"/>
          <p14:tracePt t="1954" x="8161338" y="2374900"/>
          <p14:tracePt t="1961" x="8113713" y="2359025"/>
          <p14:tracePt t="1968" x="7964488" y="2312988"/>
          <p14:tracePt t="1978" x="7681913" y="2170113"/>
          <p14:tracePt t="1994" x="7154863" y="1911350"/>
          <p14:tracePt t="2011" x="6604000" y="1643063"/>
          <p14:tracePt t="2031" x="6337300" y="1565275"/>
          <p14:tracePt t="2044" x="6257925" y="1533525"/>
          <p14:tracePt t="2059" x="6234113" y="1517650"/>
          <p14:tracePt t="2348" x="6219825" y="1509713"/>
          <p14:tracePt t="2353" x="6196013" y="1501775"/>
          <p14:tracePt t="2360" x="6156325" y="1493838"/>
          <p14:tracePt t="2377" x="6116638" y="1470025"/>
          <p14:tracePt t="2392" x="6069013" y="1439863"/>
          <p14:tracePt t="2409" x="6030913" y="1416050"/>
          <p14:tracePt t="2411" x="5999163" y="1400175"/>
          <p14:tracePt t="2426" x="5967413" y="1384300"/>
          <p14:tracePt t="2444" x="5943600" y="1360488"/>
          <p14:tracePt t="2459" x="5935663" y="1352550"/>
          <p14:tracePt t="3034" x="5927725" y="1352550"/>
          <p14:tracePt t="3039" x="5903913" y="1344613"/>
          <p14:tracePt t="3046" x="5873750" y="1336675"/>
          <p14:tracePt t="3057" x="5865813" y="1336675"/>
          <p14:tracePt t="3075" x="5802313" y="1328738"/>
          <p14:tracePt t="3091" x="5770563" y="1320800"/>
          <p14:tracePt t="3107" x="5746750" y="1320800"/>
          <p14:tracePt t="3126" x="5692775" y="1320800"/>
          <p14:tracePt t="3142" x="5676900" y="1320800"/>
          <p14:tracePt t="3157" x="5668963" y="1320800"/>
          <p14:tracePt t="3489" x="5645150" y="1320800"/>
          <p14:tracePt t="3496" x="5621338" y="1312863"/>
          <p14:tracePt t="3508" x="5581650" y="1312863"/>
          <p14:tracePt t="3509" x="5535613" y="1296988"/>
          <p14:tracePt t="3525" x="5464175" y="1296988"/>
          <p14:tracePt t="3541" x="5402263" y="1296988"/>
          <p14:tracePt t="3557" x="5354638" y="1296988"/>
          <p14:tracePt t="3574" x="5330825" y="1296988"/>
          <p14:tracePt t="4018" x="5322888" y="1296988"/>
          <p14:tracePt t="4432" x="5307013" y="1296988"/>
          <p14:tracePt t="4439" x="5259388" y="1296988"/>
          <p14:tracePt t="4444" x="5229225" y="1296988"/>
          <p14:tracePt t="4457" x="5181600" y="1296988"/>
          <p14:tracePt t="4458" x="5157788" y="1296988"/>
          <p14:tracePt t="4474" x="5064125" y="1312863"/>
          <p14:tracePt t="4490" x="4899025" y="1344613"/>
          <p14:tracePt t="4507" x="4748213" y="1384300"/>
          <p14:tracePt t="4509" x="4686300" y="1392238"/>
          <p14:tracePt t="4523" x="4630738" y="1408113"/>
          <p14:tracePt t="4538" x="4591050" y="1416050"/>
          <p14:tracePt t="4556" x="4529138" y="1439863"/>
          <p14:tracePt t="4572" x="4473575" y="1462088"/>
          <p14:tracePt t="4588" x="4425950" y="1477963"/>
          <p14:tracePt t="4605" x="4410075" y="1493838"/>
          <p14:tracePt t="4623" x="4371975" y="1509713"/>
          <p14:tracePt t="4642" x="4364038" y="1525588"/>
          <p14:tracePt t="4738" x="4356100" y="1541463"/>
          <p14:tracePt t="4745" x="4340225" y="1549400"/>
          <p14:tracePt t="4756" x="4332288" y="1549400"/>
          <p14:tracePt t="4773" x="4316413" y="1565275"/>
          <p14:tracePt t="4789" x="4308475" y="1573213"/>
          <p14:tracePt t="4806" x="4300538" y="1581150"/>
          <p14:tracePt t="4824" x="4292600" y="1589088"/>
          <p14:tracePt t="4889" x="4292600" y="1597025"/>
          <p14:tracePt t="4895" x="4284663" y="1604963"/>
          <p14:tracePt t="4905" x="4284663" y="1612900"/>
          <p14:tracePt t="4923" x="4284663" y="1620838"/>
          <p14:tracePt t="5281" x="4276725" y="1628775"/>
          <p14:tracePt t="5288" x="4276725" y="1635125"/>
          <p14:tracePt t="5302" x="4276725" y="1643063"/>
          <p14:tracePt t="5316" x="4276725" y="1651000"/>
          <p14:tracePt t="5323" x="4268788" y="1651000"/>
          <p14:tracePt t="5388" x="4268788" y="1666875"/>
          <p14:tracePt t="5409" x="4268788" y="1674813"/>
          <p14:tracePt t="5416" x="4260850" y="1674813"/>
          <p14:tracePt t="5424" x="4260850" y="1682750"/>
          <p14:tracePt t="5439" x="4260850" y="1690688"/>
          <p14:tracePt t="5454" x="4252913" y="1706563"/>
          <p14:tracePt t="5472" x="4252913" y="1714500"/>
          <p14:tracePt t="5488" x="4244975" y="1730375"/>
          <p14:tracePt t="5506" x="4244975" y="1738313"/>
          <p14:tracePt t="5521" x="4244975" y="1746250"/>
          <p14:tracePt t="5523" x="4238625" y="1754188"/>
          <p14:tracePt t="6481" x="4238625" y="1762125"/>
          <p14:tracePt t="6487" x="4252913" y="1762125"/>
          <p14:tracePt t="6494" x="4268788" y="1770063"/>
          <p14:tracePt t="6505" x="4276725" y="1778000"/>
          <p14:tracePt t="6520" x="4284663" y="1778000"/>
          <p14:tracePt t="6522" x="4292600" y="1778000"/>
          <p14:tracePt t="6538" x="4300538" y="1785938"/>
          <p14:tracePt t="6553" x="4308475" y="1793875"/>
          <p14:tracePt t="6570" x="4316413" y="1793875"/>
          <p14:tracePt t="6572" x="4324350" y="1800225"/>
          <p14:tracePt t="6587" x="4332288" y="1808163"/>
          <p14:tracePt t="6603" x="4340225" y="1808163"/>
          <p14:tracePt t="6620" x="4348163" y="1808163"/>
          <p14:tracePt t="6637" x="4356100" y="1808163"/>
          <p14:tracePt t="6653" x="4364038" y="1808163"/>
          <p14:tracePt t="6670" x="4364038" y="1816100"/>
          <p14:tracePt t="6672" x="4379913" y="1816100"/>
          <p14:tracePt t="6686" x="4379913" y="1824038"/>
          <p14:tracePt t="6704" x="4403725" y="1831975"/>
          <p14:tracePt t="6720" x="4425950" y="1839913"/>
          <p14:tracePt t="6723" x="4441825" y="1839913"/>
          <p14:tracePt t="6737" x="4449763" y="1839913"/>
          <p14:tracePt t="6753" x="4465638" y="1847850"/>
          <p14:tracePt t="6769" x="4473575" y="1847850"/>
          <p14:tracePt t="6787" x="4489450" y="1855788"/>
          <p14:tracePt t="6808" x="4497388" y="1855788"/>
          <p14:tracePt t="6819" x="4505325" y="1855788"/>
          <p14:tracePt t="6837" x="4521200" y="1863725"/>
          <p14:tracePt t="6853" x="4560888" y="1871663"/>
          <p14:tracePt t="6869" x="4591050" y="1879600"/>
          <p14:tracePt t="6872" x="4614863" y="1879600"/>
          <p14:tracePt t="6887" x="4670425" y="1895475"/>
          <p14:tracePt t="6903" x="4718050" y="1903413"/>
          <p14:tracePt t="6919" x="4748213" y="1911350"/>
          <p14:tracePt t="6921" x="4764088" y="1919288"/>
          <p14:tracePt t="6940" x="4772025" y="1927225"/>
          <p14:tracePt t="6944" x="4779963" y="1927225"/>
          <p14:tracePt t="7395" x="4779963" y="1935163"/>
          <p14:tracePt t="7399" x="4787900" y="1943100"/>
          <p14:tracePt t="7407" x="4787900" y="1951038"/>
          <p14:tracePt t="7419" x="4787900" y="1966913"/>
          <p14:tracePt t="7421" x="4795838" y="1973263"/>
          <p14:tracePt t="7436" x="4795838" y="1989138"/>
          <p14:tracePt t="7452" x="4803775" y="2012950"/>
          <p14:tracePt t="7469" x="4803775" y="2028825"/>
          <p14:tracePt t="7471" x="4803775" y="2036763"/>
          <p14:tracePt t="7485" x="4803775" y="2044700"/>
          <p14:tracePt t="7556" x="4811713" y="2052638"/>
          <p14:tracePt t="7594" x="4811713" y="2060575"/>
          <p14:tracePt t="7657" x="4811713" y="2068513"/>
          <p14:tracePt t="7672" x="4827588" y="2076450"/>
          <p14:tracePt t="7686" x="4827588" y="2084388"/>
          <p14:tracePt t="7692" x="4835525" y="2092325"/>
          <p14:tracePt t="7707" x="4843463" y="2100263"/>
          <p14:tracePt t="7718" x="4851400" y="2108200"/>
          <p14:tracePt t="7720" x="4851400" y="2116138"/>
          <p14:tracePt t="7736" x="4875213" y="2146300"/>
          <p14:tracePt t="7752" x="4883150" y="2178050"/>
          <p14:tracePt t="7769" x="4899025" y="2209800"/>
          <p14:tracePt t="7771" x="4899025" y="2217738"/>
          <p14:tracePt t="7786" x="4913313" y="2249488"/>
          <p14:tracePt t="7801" x="4921250" y="2265363"/>
          <p14:tracePt t="7818" x="4929188" y="2289175"/>
          <p14:tracePt t="7821" x="4937125" y="2305050"/>
          <p14:tracePt t="7836" x="4945063" y="2327275"/>
          <p14:tracePt t="8201" x="4968875" y="2327275"/>
          <p14:tracePt t="8207" x="5000625" y="2327275"/>
          <p14:tracePt t="8218" x="5032375" y="2335213"/>
          <p14:tracePt t="8221" x="5094288" y="2335213"/>
          <p14:tracePt t="8235" x="5181600" y="2343150"/>
          <p14:tracePt t="8251" x="5251450" y="2366963"/>
          <p14:tracePt t="8270" x="5283200" y="2366963"/>
          <p14:tracePt t="8343" x="5291138" y="2366963"/>
          <p14:tracePt t="8357" x="5299075" y="2374900"/>
          <p14:tracePt t="8371" x="5314950" y="2374900"/>
          <p14:tracePt t="8378" x="5314950" y="2382838"/>
          <p14:tracePt t="8384" x="5322888" y="2382838"/>
          <p14:tracePt t="8400" x="5330825" y="2390775"/>
          <p14:tracePt t="8417" x="5346700" y="2398713"/>
          <p14:tracePt t="8448" x="5354638" y="2398713"/>
          <p14:tracePt t="8457" x="5354638" y="2406650"/>
          <p14:tracePt t="8486" x="5362575" y="2414588"/>
          <p14:tracePt t="8514" x="5370513" y="2422525"/>
          <p14:tracePt t="8699" x="5370513" y="2430463"/>
          <p14:tracePt t="8721" x="5370513" y="2438400"/>
          <p14:tracePt t="8727" x="5370513" y="2454275"/>
          <p14:tracePt t="8734" x="5362575" y="2454275"/>
          <p14:tracePt t="8756" x="5354638" y="2462213"/>
          <p14:tracePt t="8769" x="5338763" y="2470150"/>
          <p14:tracePt t="8770" x="5330825" y="2478088"/>
          <p14:tracePt t="8784" x="5322888" y="2486025"/>
          <p14:tracePt t="8800" x="5251450" y="2500313"/>
          <p14:tracePt t="8818" x="5221288" y="2508250"/>
          <p14:tracePt t="8820" x="5173663" y="2532063"/>
          <p14:tracePt t="8835" x="5126038" y="2540000"/>
          <p14:tracePt t="8851" x="5070475" y="2563813"/>
          <p14:tracePt t="8867" x="5040313" y="2563813"/>
          <p14:tracePt t="8884" x="5016500" y="2571750"/>
          <p14:tracePt t="8900" x="5008563" y="2571750"/>
          <p14:tracePt t="8917" x="4976813" y="2571750"/>
          <p14:tracePt t="8934" x="4921250" y="2579688"/>
          <p14:tracePt t="8949" x="4905375" y="2579688"/>
          <p14:tracePt t="8966" x="4843463" y="2595563"/>
          <p14:tracePt t="8984" x="4795838" y="2611438"/>
          <p14:tracePt t="9001" x="4764088" y="2619375"/>
          <p14:tracePt t="9018" x="4725988" y="2619375"/>
          <p14:tracePt t="9020" x="4718050" y="2627313"/>
          <p14:tracePt t="9039" x="4686300" y="2635250"/>
          <p14:tracePt t="9052" x="4646613" y="2643188"/>
          <p14:tracePt t="9068" x="4598988" y="2651125"/>
          <p14:tracePt t="9070" x="4568825" y="2651125"/>
          <p14:tracePt t="9086" x="4521200" y="2651125"/>
          <p14:tracePt t="9100" x="4489450" y="2651125"/>
          <p14:tracePt t="9116" x="4449763" y="2651125"/>
          <p14:tracePt t="9134" x="4387850" y="2651125"/>
          <p14:tracePt t="9150" x="4356100" y="2651125"/>
          <p14:tracePt t="9167" x="4316413" y="2651125"/>
          <p14:tracePt t="9183" x="4260850" y="2651125"/>
          <p14:tracePt t="9185" x="4214813" y="2651125"/>
          <p14:tracePt t="9200" x="4159250" y="2651125"/>
          <p14:tracePt t="9216" x="4073525" y="2651125"/>
          <p14:tracePt t="9233" x="4002088" y="2643188"/>
          <p14:tracePt t="9250" x="3954463" y="2627313"/>
          <p14:tracePt t="9268" x="3914775" y="2603500"/>
          <p14:tracePt t="9269" x="3876675" y="2587625"/>
          <p14:tracePt t="9284" x="3844925" y="2563813"/>
          <p14:tracePt t="9300" x="3821113" y="2547938"/>
          <p14:tracePt t="9317" x="3789363" y="2508250"/>
          <p14:tracePt t="9319" x="3773488" y="2492375"/>
          <p14:tracePt t="9335" x="3749675" y="2486025"/>
          <p14:tracePt t="9350" x="3735388" y="2462213"/>
          <p14:tracePt t="9367" x="3719513" y="2446338"/>
          <p14:tracePt t="9382" x="3711575" y="2438400"/>
          <p14:tracePt t="9384" x="3703638" y="2438400"/>
          <p14:tracePt t="9399" x="3695700" y="2414588"/>
          <p14:tracePt t="9416" x="3695700" y="2390775"/>
          <p14:tracePt t="9433" x="3711575" y="2289175"/>
          <p14:tracePt t="9435" x="3773488" y="2233613"/>
          <p14:tracePt t="9449" x="3892550" y="2076450"/>
          <p14:tracePt t="9465" x="3970338" y="1958975"/>
          <p14:tracePt t="9483" x="4025900" y="1903413"/>
          <p14:tracePt t="9485" x="4049713" y="1879600"/>
          <p14:tracePt t="9499" x="4095750" y="1871663"/>
          <p14:tracePt t="9517" x="4111625" y="1863725"/>
          <p14:tracePt t="9519" x="4143375" y="1863725"/>
          <p14:tracePt t="9533" x="4191000" y="1863725"/>
          <p14:tracePt t="9550" x="4268788" y="1863725"/>
          <p14:tracePt t="9566" x="4379913" y="1863725"/>
          <p14:tracePt t="9582" x="4465638" y="1863725"/>
          <p14:tracePt t="9584" x="4552950" y="1863725"/>
          <p14:tracePt t="9599" x="4835525" y="1863725"/>
          <p14:tracePt t="9616" x="5094288" y="1863725"/>
          <p14:tracePt t="9632" x="5213350" y="1879600"/>
          <p14:tracePt t="9634" x="5267325" y="1887538"/>
          <p14:tracePt t="9649" x="5338763" y="1911350"/>
          <p14:tracePt t="9665" x="5408613" y="1927225"/>
          <p14:tracePt t="9683" x="5432425" y="1943100"/>
          <p14:tracePt t="9685" x="5456238" y="1951038"/>
          <p14:tracePt t="9699" x="5487988" y="1966913"/>
          <p14:tracePt t="9716" x="5527675" y="1989138"/>
          <p14:tracePt t="9732" x="5559425" y="2012950"/>
          <p14:tracePt t="9734" x="5573713" y="2028825"/>
          <p14:tracePt t="9749" x="5597525" y="2060575"/>
          <p14:tracePt t="9767" x="5605463" y="2084388"/>
          <p14:tracePt t="10684" x="5621338" y="2116138"/>
          <p14:tracePt t="10690" x="5621338" y="2132013"/>
          <p14:tracePt t="10698" x="5637213" y="2162175"/>
          <p14:tracePt t="10715" x="5637213" y="2233613"/>
          <p14:tracePt t="10731" x="5645150" y="2382838"/>
          <p14:tracePt t="10733" x="5645150" y="2486025"/>
          <p14:tracePt t="10748" x="5645150" y="2643188"/>
          <p14:tracePt t="10764" x="5645150" y="2744788"/>
          <p14:tracePt t="10781" x="5645150" y="2776538"/>
          <p14:tracePt t="10783" x="5645150" y="2808288"/>
          <p14:tracePt t="10799" x="5645150" y="2824163"/>
          <p14:tracePt t="10814" x="5645150" y="2838450"/>
          <p14:tracePt t="10840" x="5645150" y="2846388"/>
          <p14:tracePt t="11163" x="5629275" y="2933700"/>
          <p14:tracePt t="11168" x="5629275" y="2965450"/>
          <p14:tracePt t="11182" x="5613400" y="3059113"/>
          <p14:tracePt t="11183" x="5581650" y="3162300"/>
          <p14:tracePt t="11202" x="5527675" y="3343275"/>
          <p14:tracePt t="11206" x="5495925" y="3397250"/>
          <p14:tracePt t="11213" x="5432425" y="3484563"/>
          <p14:tracePt t="11225" x="5267325" y="3798888"/>
          <p14:tracePt t="11233" x="5126038" y="4129088"/>
          <p14:tracePt t="11248" x="5032375" y="4475163"/>
          <p14:tracePt t="11264" x="4976813" y="4687888"/>
          <p14:tracePt t="11281" x="4899025" y="4946650"/>
          <p14:tracePt t="11283" x="4891088" y="5087938"/>
          <p14:tracePt t="11297" x="4851400" y="5308600"/>
          <p14:tracePt t="11314" x="4851400" y="5395913"/>
          <p14:tracePt t="11408" x="4843463" y="5395913"/>
          <p14:tracePt t="11622" x="4827588" y="5426075"/>
          <p14:tracePt t="11629" x="4819650" y="5441950"/>
          <p14:tracePt t="11635" x="4795838" y="5505450"/>
          <p14:tracePt t="11648" x="4756150" y="5654675"/>
          <p14:tracePt t="11665" x="4718050" y="5734050"/>
          <p14:tracePt t="11682" x="4678363" y="5788025"/>
          <p14:tracePt t="11697" x="4614863" y="5835650"/>
          <p14:tracePt t="11713" x="4575175" y="5867400"/>
          <p14:tracePt t="11729" x="4497388" y="5907088"/>
          <p14:tracePt t="11749" x="4418013" y="5992813"/>
          <p14:tracePt t="11763" x="4371975" y="6032500"/>
          <p14:tracePt t="11781" x="4348163" y="6056313"/>
          <p14:tracePt t="11782" x="4324350" y="6086475"/>
          <p14:tracePt t="11798" x="4316413" y="6118225"/>
          <p14:tracePt t="11813" x="4284663" y="6134100"/>
          <p14:tracePt t="11829" x="4284663" y="6142038"/>
          <p14:tracePt t="11847" x="4244975" y="6181725"/>
          <p14:tracePt t="11863" x="4191000" y="6237288"/>
          <p14:tracePt t="11882" x="4183063" y="6237288"/>
          <p14:tracePt t="11897" x="4175125" y="6245225"/>
          <p14:tracePt t="12811" x="4183063" y="6245225"/>
          <p14:tracePt t="12817" x="4191000" y="6245225"/>
          <p14:tracePt t="12829" x="4198938" y="6245225"/>
          <p14:tracePt t="12831" x="4206875" y="6237288"/>
          <p14:tracePt t="12845" x="4230688" y="6221413"/>
          <p14:tracePt t="12861" x="4276725" y="6189663"/>
          <p14:tracePt t="12878" x="4340225" y="6165850"/>
          <p14:tracePt t="12899" x="4395788" y="6149975"/>
          <p14:tracePt t="12914" x="4403725" y="6142038"/>
          <p14:tracePt t="13331" x="4465638" y="6142038"/>
          <p14:tracePt t="13338" x="4481513" y="6142038"/>
          <p14:tracePt t="13345" x="4552950" y="6142038"/>
          <p14:tracePt t="13363" x="4654550" y="6165850"/>
          <p14:tracePt t="13381" x="4803775" y="6181725"/>
          <p14:tracePt t="13396" x="4913313" y="6181725"/>
          <p14:tracePt t="13412" x="4992688" y="6181725"/>
          <p14:tracePt t="13428" x="5008563" y="6181725"/>
          <p14:tracePt t="13503" x="5016500" y="6181725"/>
          <p14:tracePt t="13513" x="5024438" y="6181725"/>
          <p14:tracePt t="14688" x="5032375" y="6181725"/>
          <p14:tracePt t="14694" x="5032375" y="6189663"/>
          <p14:tracePt t="14716" x="5040313" y="6189663"/>
          <p14:tracePt t="14781" x="5048250" y="6205538"/>
          <p14:tracePt t="14809" x="5056188" y="6205538"/>
          <p14:tracePt t="15082" x="5064125" y="6221413"/>
          <p14:tracePt t="15101" x="5064125" y="6229350"/>
          <p14:tracePt t="15109" x="5070475" y="6229350"/>
          <p14:tracePt t="15137" x="5078413" y="6229350"/>
          <p14:tracePt t="15345" x="5094288" y="6229350"/>
          <p14:tracePt t="16681" x="5102225" y="6229350"/>
          <p14:tracePt t="16688" x="5133975" y="6221413"/>
          <p14:tracePt t="16693" x="5149850" y="6213475"/>
          <p14:tracePt t="16707" x="5189538" y="6197600"/>
          <p14:tracePt t="16723" x="5205413" y="6197600"/>
          <p14:tracePt t="16772" x="5213350" y="6197600"/>
          <p14:tracePt t="16779" x="5237163" y="6197600"/>
          <p14:tracePt t="16793" x="5251450" y="6197600"/>
          <p14:tracePt t="16807" x="5259388" y="6197600"/>
          <p14:tracePt t="16823" x="5275263" y="6197600"/>
          <p14:tracePt t="16840" x="5299075" y="6197600"/>
          <p14:tracePt t="16857" x="5307013" y="6197600"/>
          <p14:tracePt t="17764" x="5314950" y="6197600"/>
          <p14:tracePt t="17770" x="5322888" y="6197600"/>
          <p14:tracePt t="17778" x="5338763" y="6205538"/>
          <p14:tracePt t="17788" x="5354638" y="6205538"/>
          <p14:tracePt t="17805" x="5378450" y="6205538"/>
          <p14:tracePt t="18657" x="5378450" y="6229350"/>
          <p14:tracePt t="18662" x="5378450" y="6237288"/>
          <p14:tracePt t="18691" x="5370513" y="6259513"/>
          <p14:tracePt t="18698" x="5362575" y="6267450"/>
          <p14:tracePt t="18734" x="5346700" y="6283325"/>
          <p14:tracePt t="18742" x="5330825" y="6307138"/>
          <p14:tracePt t="18792" x="5299075" y="6323013"/>
          <p14:tracePt t="18799" x="5299075" y="6338888"/>
          <p14:tracePt t="18835" x="5275263" y="6354763"/>
          <p14:tracePt t="18877" x="5267325" y="6354763"/>
          <p14:tracePt t="18883" x="5267325" y="6362700"/>
          <p14:tracePt t="18892" x="5243513" y="6370638"/>
          <p14:tracePt t="18912" x="5237163" y="6370638"/>
          <p14:tracePt t="18921" x="5229225" y="6378575"/>
          <p14:tracePt t="18939" x="5205413" y="6378575"/>
          <p14:tracePt t="18940" x="5197475" y="6378575"/>
          <p14:tracePt t="18954" x="5173663" y="6378575"/>
          <p14:tracePt t="18956" x="5165725" y="6378575"/>
          <p14:tracePt t="18970" x="5149850" y="6378575"/>
          <p14:tracePt t="18989" x="5126038" y="6378575"/>
          <p14:tracePt t="19009" x="5118100" y="6378575"/>
          <p14:tracePt t="19022" x="5110163" y="6378575"/>
          <p14:tracePt t="20091" x="5086350" y="6386513"/>
          <p14:tracePt t="20097" x="5070475" y="6394450"/>
          <p14:tracePt t="20104" x="5056188" y="6402388"/>
          <p14:tracePt t="20120" x="5016500" y="6418263"/>
          <p14:tracePt t="20136" x="4960938" y="6426200"/>
          <p14:tracePt t="20152" x="4937125" y="6426200"/>
          <p14:tracePt t="20155" x="4921250" y="6426200"/>
          <p14:tracePt t="20169" x="4905375" y="6426200"/>
          <p14:tracePt t="20186" x="4883150" y="6426200"/>
          <p14:tracePt t="20202" x="4859338" y="6426200"/>
          <p14:tracePt t="20204" x="4851400" y="6426200"/>
          <p14:tracePt t="20221" x="4811713" y="6426200"/>
          <p14:tracePt t="20237" x="4787900" y="6426200"/>
          <p14:tracePt t="20635" x="4764088" y="6426200"/>
          <p14:tracePt t="20639" x="4733925" y="6426200"/>
          <p14:tracePt t="20651" x="4702175" y="6426200"/>
          <p14:tracePt t="20654" x="4662488" y="6432550"/>
          <p14:tracePt t="20668" x="4552950" y="6440488"/>
          <p14:tracePt t="20685" x="4449763" y="6464300"/>
          <p14:tracePt t="20701" x="4395788" y="6472238"/>
          <p14:tracePt t="20704" x="4387850" y="6472238"/>
          <p14:tracePt t="20719" x="4379913" y="6472238"/>
          <p14:tracePt t="20783" x="4371975" y="6472238"/>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xmlns="" id="{52A796AE-875F-48E5-983A-0438EE3947D5}"/>
              </a:ext>
            </a:extLst>
          </p:cNvPr>
          <p:cNvSpPr txBox="1"/>
          <p:nvPr/>
        </p:nvSpPr>
        <p:spPr>
          <a:xfrm>
            <a:off x="283787" y="148029"/>
            <a:ext cx="9046804" cy="603691"/>
          </a:xfrm>
          <a:prstGeom prst="rect">
            <a:avLst/>
          </a:prstGeom>
          <a:noFill/>
        </p:spPr>
        <p:txBody>
          <a:bodyPr wrap="square" rtlCol="0">
            <a:spAutoFit/>
          </a:bodyPr>
          <a:lstStyle/>
          <a:p>
            <a:r>
              <a:rPr kumimoji="1" lang="ja-JP" altLang="en-US" sz="3323" dirty="0">
                <a:latin typeface="ＭＳ Ｐゴシック" panose="020B0600070205080204" pitchFamily="50" charset="-128"/>
                <a:ea typeface="ＭＳ Ｐゴシック" panose="020B0600070205080204" pitchFamily="50" charset="-128"/>
              </a:rPr>
              <a:t>衣笠病院グループの概要</a:t>
            </a:r>
          </a:p>
        </p:txBody>
      </p:sp>
      <p:pic>
        <p:nvPicPr>
          <p:cNvPr id="4" name="図 3">
            <a:extLst>
              <a:ext uri="{FF2B5EF4-FFF2-40B4-BE49-F238E27FC236}">
                <a16:creationId xmlns:a16="http://schemas.microsoft.com/office/drawing/2014/main" xmlns="" id="{5371B024-92BF-4844-B387-C9C3E1B3169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69000"/>
                    </a14:imgEffect>
                    <a14:imgEffect>
                      <a14:brightnessContrast bright="30000" contrast="14000"/>
                    </a14:imgEffect>
                  </a14:imgLayer>
                </a14:imgProps>
              </a:ext>
            </a:extLst>
          </a:blip>
          <a:stretch>
            <a:fillRect/>
          </a:stretch>
        </p:blipFill>
        <p:spPr>
          <a:xfrm>
            <a:off x="4444875" y="1022650"/>
            <a:ext cx="4632623" cy="3077415"/>
          </a:xfrm>
          <a:prstGeom prst="rect">
            <a:avLst/>
          </a:prstGeom>
        </p:spPr>
      </p:pic>
      <p:sp>
        <p:nvSpPr>
          <p:cNvPr id="5" name="コンテンツ プレースホルダー 2">
            <a:extLst>
              <a:ext uri="{FF2B5EF4-FFF2-40B4-BE49-F238E27FC236}">
                <a16:creationId xmlns:a16="http://schemas.microsoft.com/office/drawing/2014/main" xmlns="" id="{0E8894DF-0097-489D-98BD-90185F459CE8}"/>
              </a:ext>
            </a:extLst>
          </p:cNvPr>
          <p:cNvSpPr txBox="1">
            <a:spLocks/>
          </p:cNvSpPr>
          <p:nvPr/>
        </p:nvSpPr>
        <p:spPr>
          <a:xfrm>
            <a:off x="198822" y="1612568"/>
            <a:ext cx="8710549" cy="26314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477" dirty="0">
                <a:latin typeface="ＭＳ Ｐゴシック" panose="020B0600070205080204" pitchFamily="50" charset="-128"/>
                <a:ea typeface="ＭＳ Ｐゴシック" panose="020B0600070205080204" pitchFamily="50" charset="-128"/>
              </a:rPr>
              <a:t>■神奈川県横須賀市（人口約</a:t>
            </a:r>
            <a:r>
              <a:rPr lang="en-US" altLang="ja-JP" sz="1477" dirty="0">
                <a:latin typeface="ＭＳ Ｐゴシック" panose="020B0600070205080204" pitchFamily="50" charset="-128"/>
                <a:ea typeface="ＭＳ Ｐゴシック" panose="020B0600070205080204" pitchFamily="50" charset="-128"/>
              </a:rPr>
              <a:t>39</a:t>
            </a:r>
            <a:r>
              <a:rPr lang="ja-JP" altLang="en-US" sz="1477" dirty="0">
                <a:latin typeface="ＭＳ Ｐゴシック" panose="020B0600070205080204" pitchFamily="50" charset="-128"/>
                <a:ea typeface="ＭＳ Ｐゴシック" panose="020B0600070205080204" pitchFamily="50" charset="-128"/>
              </a:rPr>
              <a:t>万人）に立地</a:t>
            </a:r>
            <a:endParaRPr lang="en-US" altLang="ja-JP" sz="1477" dirty="0">
              <a:latin typeface="ＭＳ Ｐゴシック" panose="020B0600070205080204" pitchFamily="50" charset="-128"/>
              <a:ea typeface="ＭＳ Ｐゴシック" panose="020B0600070205080204" pitchFamily="50" charset="-128"/>
            </a:endParaRPr>
          </a:p>
          <a:p>
            <a:pPr marL="0" indent="0">
              <a:buNone/>
            </a:pPr>
            <a:r>
              <a:rPr lang="ja-JP" altLang="en-US" sz="1477" dirty="0">
                <a:latin typeface="ＭＳ Ｐゴシック" panose="020B0600070205080204" pitchFamily="50" charset="-128"/>
                <a:ea typeface="ＭＳ Ｐゴシック" panose="020B0600070205080204" pitchFamily="50" charset="-128"/>
              </a:rPr>
              <a:t>■横須賀・三浦医療圏（</a:t>
            </a:r>
            <a:r>
              <a:rPr lang="en-US" altLang="ja-JP" sz="1477" dirty="0">
                <a:latin typeface="ＭＳ Ｐゴシック" panose="020B0600070205080204" pitchFamily="50" charset="-128"/>
                <a:ea typeface="ＭＳ Ｐゴシック" panose="020B0600070205080204" pitchFamily="50" charset="-128"/>
              </a:rPr>
              <a:t>4</a:t>
            </a:r>
            <a:r>
              <a:rPr lang="ja-JP" altLang="en-US" sz="1477" dirty="0">
                <a:latin typeface="ＭＳ Ｐゴシック" panose="020B0600070205080204" pitchFamily="50" charset="-128"/>
                <a:ea typeface="ＭＳ Ｐゴシック" panose="020B0600070205080204" pitchFamily="50" charset="-128"/>
              </a:rPr>
              <a:t>市</a:t>
            </a:r>
            <a:r>
              <a:rPr lang="en-US" altLang="ja-JP" sz="1477" dirty="0">
                <a:latin typeface="ＭＳ Ｐゴシック" panose="020B0600070205080204" pitchFamily="50" charset="-128"/>
                <a:ea typeface="ＭＳ Ｐゴシック" panose="020B0600070205080204" pitchFamily="50" charset="-128"/>
              </a:rPr>
              <a:t>1</a:t>
            </a:r>
            <a:r>
              <a:rPr lang="ja-JP" altLang="en-US" sz="1477" dirty="0">
                <a:latin typeface="ＭＳ Ｐゴシック" panose="020B0600070205080204" pitchFamily="50" charset="-128"/>
                <a:ea typeface="ＭＳ Ｐゴシック" panose="020B0600070205080204" pitchFamily="50" charset="-128"/>
              </a:rPr>
              <a:t>町）は人口約</a:t>
            </a:r>
            <a:r>
              <a:rPr lang="en-US" altLang="ja-JP" sz="1477" dirty="0">
                <a:latin typeface="ＭＳ Ｐゴシック" panose="020B0600070205080204" pitchFamily="50" charset="-128"/>
                <a:ea typeface="ＭＳ Ｐゴシック" panose="020B0600070205080204" pitchFamily="50" charset="-128"/>
              </a:rPr>
              <a:t>70</a:t>
            </a:r>
            <a:r>
              <a:rPr lang="ja-JP" altLang="en-US" sz="1477" dirty="0">
                <a:latin typeface="ＭＳ Ｐゴシック" panose="020B0600070205080204" pitchFamily="50" charset="-128"/>
                <a:ea typeface="ＭＳ Ｐゴシック" panose="020B0600070205080204" pitchFamily="50" charset="-128"/>
              </a:rPr>
              <a:t>万人</a:t>
            </a:r>
            <a:endParaRPr lang="en-US" altLang="ja-JP" sz="1477" dirty="0">
              <a:latin typeface="ＭＳ Ｐゴシック" panose="020B0600070205080204" pitchFamily="50" charset="-128"/>
              <a:ea typeface="ＭＳ Ｐゴシック" panose="020B0600070205080204" pitchFamily="50" charset="-128"/>
            </a:endParaRPr>
          </a:p>
          <a:p>
            <a:pPr marL="0" indent="0">
              <a:buNone/>
            </a:pPr>
            <a:r>
              <a:rPr lang="ja-JP" altLang="en-US" sz="1477" dirty="0">
                <a:latin typeface="ＭＳ Ｐゴシック" panose="020B0600070205080204" pitchFamily="50" charset="-128"/>
                <a:ea typeface="ＭＳ Ｐゴシック" panose="020B0600070205080204" pitchFamily="50" charset="-128"/>
              </a:rPr>
              <a:t>■衣笠病院許可病床</a:t>
            </a:r>
            <a:r>
              <a:rPr lang="en-US" altLang="ja-JP" sz="1477" dirty="0">
                <a:latin typeface="ＭＳ Ｐゴシック" panose="020B0600070205080204" pitchFamily="50" charset="-128"/>
                <a:ea typeface="ＭＳ Ｐゴシック" panose="020B0600070205080204" pitchFamily="50" charset="-128"/>
              </a:rPr>
              <a:t>198</a:t>
            </a:r>
            <a:r>
              <a:rPr lang="ja-JP" altLang="en-US" sz="1477" dirty="0">
                <a:latin typeface="ＭＳ Ｐゴシック" panose="020B0600070205080204" pitchFamily="50" charset="-128"/>
                <a:ea typeface="ＭＳ Ｐゴシック" panose="020B0600070205080204" pitchFamily="50" charset="-128"/>
              </a:rPr>
              <a:t>床　＜稼働病床</a:t>
            </a:r>
            <a:r>
              <a:rPr lang="en-US" altLang="ja-JP" sz="1477" dirty="0">
                <a:latin typeface="ＭＳ Ｐゴシック" panose="020B0600070205080204" pitchFamily="50" charset="-128"/>
                <a:ea typeface="ＭＳ Ｐゴシック" panose="020B0600070205080204" pitchFamily="50" charset="-128"/>
              </a:rPr>
              <a:t>194</a:t>
            </a:r>
            <a:r>
              <a:rPr lang="ja-JP" altLang="en-US" sz="1477" dirty="0">
                <a:latin typeface="ＭＳ Ｐゴシック" panose="020B0600070205080204" pitchFamily="50" charset="-128"/>
                <a:ea typeface="ＭＳ Ｐゴシック" panose="020B0600070205080204" pitchFamily="50" charset="-128"/>
              </a:rPr>
              <a:t>床＞</a:t>
            </a:r>
            <a:endParaRPr lang="en-US" altLang="ja-JP" sz="1477" dirty="0">
              <a:latin typeface="ＭＳ Ｐゴシック" panose="020B0600070205080204" pitchFamily="50" charset="-128"/>
              <a:ea typeface="ＭＳ Ｐゴシック" panose="020B0600070205080204" pitchFamily="50" charset="-128"/>
            </a:endParaRPr>
          </a:p>
          <a:p>
            <a:pPr marL="0" indent="0">
              <a:buNone/>
            </a:pPr>
            <a:r>
              <a:rPr lang="ja-JP" altLang="en-US" sz="1477" dirty="0">
                <a:latin typeface="ＭＳ Ｐゴシック" panose="020B0600070205080204" pitchFamily="50" charset="-128"/>
                <a:ea typeface="ＭＳ Ｐゴシック" panose="020B0600070205080204" pitchFamily="50" charset="-128"/>
              </a:rPr>
              <a:t>■病院診療科　＜〇は常勤医勤務＞</a:t>
            </a:r>
            <a:endParaRPr lang="en-US" altLang="ja-JP" sz="1477" dirty="0">
              <a:latin typeface="ＭＳ Ｐゴシック" panose="020B0600070205080204" pitchFamily="50" charset="-128"/>
              <a:ea typeface="ＭＳ Ｐゴシック" panose="020B0600070205080204" pitchFamily="50" charset="-128"/>
            </a:endParaRPr>
          </a:p>
          <a:p>
            <a:pPr marL="0" indent="0">
              <a:buNone/>
            </a:pPr>
            <a:r>
              <a:rPr lang="ja-JP" altLang="en-US" sz="1477" dirty="0">
                <a:latin typeface="ＭＳ Ｐゴシック" panose="020B0600070205080204" pitchFamily="50" charset="-128"/>
                <a:ea typeface="ＭＳ Ｐゴシック" panose="020B0600070205080204" pitchFamily="50" charset="-128"/>
              </a:rPr>
              <a:t>　　</a:t>
            </a:r>
            <a:r>
              <a:rPr lang="ja-JP" altLang="en-US" sz="1292" dirty="0">
                <a:latin typeface="ＭＳ Ｐゴシック" panose="020B0600070205080204" pitchFamily="50" charset="-128"/>
                <a:ea typeface="ＭＳ Ｐゴシック" panose="020B0600070205080204" pitchFamily="50" charset="-128"/>
              </a:rPr>
              <a:t>〇</a:t>
            </a:r>
            <a:r>
              <a:rPr lang="zh-TW" altLang="en-US" sz="1292" dirty="0">
                <a:latin typeface="ＭＳ Ｐゴシック" panose="020B0600070205080204" pitchFamily="50" charset="-128"/>
                <a:ea typeface="ＭＳ Ｐゴシック" panose="020B0600070205080204" pitchFamily="50" charset="-128"/>
              </a:rPr>
              <a:t>内科、神経科、小児科、</a:t>
            </a:r>
            <a:r>
              <a:rPr lang="ja-JP" altLang="en-US" sz="1292" dirty="0">
                <a:latin typeface="ＭＳ Ｐゴシック" panose="020B0600070205080204" pitchFamily="50" charset="-128"/>
                <a:ea typeface="ＭＳ Ｐゴシック" panose="020B0600070205080204" pitchFamily="50" charset="-128"/>
              </a:rPr>
              <a:t>〇</a:t>
            </a:r>
            <a:r>
              <a:rPr lang="zh-TW" altLang="en-US" sz="1292" dirty="0">
                <a:latin typeface="ＭＳ Ｐゴシック" panose="020B0600070205080204" pitchFamily="50" charset="-128"/>
                <a:ea typeface="ＭＳ Ｐゴシック" panose="020B0600070205080204" pitchFamily="50" charset="-128"/>
              </a:rPr>
              <a:t>外科、</a:t>
            </a:r>
            <a:r>
              <a:rPr lang="ja-JP" altLang="en-US" sz="1292" dirty="0">
                <a:latin typeface="ＭＳ Ｐゴシック" panose="020B0600070205080204" pitchFamily="50" charset="-128"/>
                <a:ea typeface="ＭＳ Ｐゴシック" panose="020B0600070205080204" pitchFamily="50" charset="-128"/>
              </a:rPr>
              <a:t>乳腺外科、</a:t>
            </a:r>
            <a:endParaRPr lang="en-US" altLang="ja-JP" sz="1292" dirty="0">
              <a:latin typeface="ＭＳ Ｐゴシック" panose="020B0600070205080204" pitchFamily="50" charset="-128"/>
              <a:ea typeface="ＭＳ Ｐゴシック" panose="020B0600070205080204" pitchFamily="50" charset="-128"/>
            </a:endParaRPr>
          </a:p>
          <a:p>
            <a:pPr marL="0" indent="0">
              <a:buNone/>
            </a:pPr>
            <a:r>
              <a:rPr lang="ja-JP" altLang="en-US" sz="1292" dirty="0">
                <a:latin typeface="ＭＳ Ｐゴシック" panose="020B0600070205080204" pitchFamily="50" charset="-128"/>
                <a:ea typeface="ＭＳ Ｐゴシック" panose="020B0600070205080204" pitchFamily="50" charset="-128"/>
              </a:rPr>
              <a:t>　　脳神経外科、形成外科、〇</a:t>
            </a:r>
            <a:r>
              <a:rPr lang="zh-TW" altLang="en-US" sz="1292" dirty="0">
                <a:latin typeface="ＭＳ Ｐゴシック" panose="020B0600070205080204" pitchFamily="50" charset="-128"/>
                <a:ea typeface="ＭＳ Ｐゴシック" panose="020B0600070205080204" pitchFamily="50" charset="-128"/>
              </a:rPr>
              <a:t>整形外科</a:t>
            </a:r>
            <a:r>
              <a:rPr lang="ja-JP" altLang="en-US" sz="1292" dirty="0" err="1">
                <a:latin typeface="ＭＳ Ｐゴシック" panose="020B0600070205080204" pitchFamily="50" charset="-128"/>
                <a:ea typeface="ＭＳ Ｐゴシック" panose="020B0600070205080204" pitchFamily="50" charset="-128"/>
              </a:rPr>
              <a:t>、</a:t>
            </a:r>
            <a:r>
              <a:rPr lang="ja-JP" altLang="en-US" sz="1292" dirty="0">
                <a:latin typeface="ＭＳ Ｐゴシック" panose="020B0600070205080204" pitchFamily="50" charset="-128"/>
                <a:ea typeface="ＭＳ Ｐゴシック" panose="020B0600070205080204" pitchFamily="50" charset="-128"/>
              </a:rPr>
              <a:t>〇</a:t>
            </a:r>
            <a:r>
              <a:rPr lang="zh-TW" altLang="en-US" sz="1292" dirty="0">
                <a:latin typeface="ＭＳ Ｐゴシック" panose="020B0600070205080204" pitchFamily="50" charset="-128"/>
                <a:ea typeface="ＭＳ Ｐゴシック" panose="020B0600070205080204" pitchFamily="50" charset="-128"/>
              </a:rPr>
              <a:t>皮膚科</a:t>
            </a:r>
            <a:r>
              <a:rPr lang="ja-JP" altLang="en-US" sz="1292" dirty="0">
                <a:latin typeface="ＭＳ Ｐゴシック" panose="020B0600070205080204" pitchFamily="50" charset="-128"/>
                <a:ea typeface="ＭＳ Ｐゴシック" panose="020B0600070205080204" pitchFamily="50" charset="-128"/>
              </a:rPr>
              <a:t>、</a:t>
            </a:r>
            <a:endParaRPr lang="en-US" altLang="ja-JP" sz="1292" dirty="0">
              <a:latin typeface="ＭＳ Ｐゴシック" panose="020B0600070205080204" pitchFamily="50" charset="-128"/>
              <a:ea typeface="ＭＳ Ｐゴシック" panose="020B0600070205080204" pitchFamily="50" charset="-128"/>
            </a:endParaRPr>
          </a:p>
          <a:p>
            <a:pPr marL="0" indent="0">
              <a:buNone/>
            </a:pPr>
            <a:r>
              <a:rPr lang="ja-JP" altLang="en-US" sz="1292" dirty="0">
                <a:latin typeface="ＭＳ Ｐゴシック" panose="020B0600070205080204" pitchFamily="50" charset="-128"/>
                <a:ea typeface="ＭＳ Ｐゴシック" panose="020B0600070205080204" pitchFamily="50" charset="-128"/>
              </a:rPr>
              <a:t>　　〇</a:t>
            </a:r>
            <a:r>
              <a:rPr lang="zh-TW" altLang="en-US" sz="1292" dirty="0">
                <a:latin typeface="ＭＳ Ｐゴシック" panose="020B0600070205080204" pitchFamily="50" charset="-128"/>
                <a:ea typeface="ＭＳ Ｐゴシック" panose="020B0600070205080204" pitchFamily="50" charset="-128"/>
              </a:rPr>
              <a:t>泌尿器科</a:t>
            </a:r>
            <a:r>
              <a:rPr lang="ja-JP" altLang="en-US" sz="1292" dirty="0">
                <a:latin typeface="ＭＳ Ｐゴシック" panose="020B0600070205080204" pitchFamily="50" charset="-128"/>
                <a:ea typeface="ＭＳ Ｐゴシック" panose="020B0600070205080204" pitchFamily="50" charset="-128"/>
              </a:rPr>
              <a:t>、</a:t>
            </a:r>
            <a:r>
              <a:rPr lang="zh-TW" altLang="en-US" sz="1292" dirty="0">
                <a:latin typeface="ＭＳ Ｐゴシック" panose="020B0600070205080204" pitchFamily="50" charset="-128"/>
                <a:ea typeface="ＭＳ Ｐゴシック" panose="020B0600070205080204" pitchFamily="50" charset="-128"/>
              </a:rPr>
              <a:t>婦人科、</a:t>
            </a:r>
            <a:r>
              <a:rPr lang="ja-JP" altLang="en-US" sz="1292" dirty="0">
                <a:latin typeface="ＭＳ Ｐゴシック" panose="020B0600070205080204" pitchFamily="50" charset="-128"/>
                <a:ea typeface="ＭＳ Ｐゴシック" panose="020B0600070205080204" pitchFamily="50" charset="-128"/>
              </a:rPr>
              <a:t>〇</a:t>
            </a:r>
            <a:r>
              <a:rPr lang="zh-TW" altLang="en-US" sz="1292" dirty="0">
                <a:latin typeface="ＭＳ Ｐゴシック" panose="020B0600070205080204" pitchFamily="50" charset="-128"/>
                <a:ea typeface="ＭＳ Ｐゴシック" panose="020B0600070205080204" pitchFamily="50" charset="-128"/>
              </a:rPr>
              <a:t>眼科</a:t>
            </a:r>
            <a:r>
              <a:rPr lang="ja-JP" altLang="en-US" sz="1292" dirty="0" err="1">
                <a:latin typeface="ＭＳ Ｐゴシック" panose="020B0600070205080204" pitchFamily="50" charset="-128"/>
                <a:ea typeface="ＭＳ Ｐゴシック" panose="020B0600070205080204" pitchFamily="50" charset="-128"/>
              </a:rPr>
              <a:t>、</a:t>
            </a:r>
            <a:r>
              <a:rPr lang="ja-JP" altLang="en-US" sz="1292" dirty="0">
                <a:latin typeface="ＭＳ Ｐゴシック" panose="020B0600070205080204" pitchFamily="50" charset="-128"/>
                <a:ea typeface="ＭＳ Ｐゴシック" panose="020B0600070205080204" pitchFamily="50" charset="-128"/>
              </a:rPr>
              <a:t>〇</a:t>
            </a:r>
            <a:r>
              <a:rPr lang="zh-TW" altLang="en-US" sz="1292" dirty="0">
                <a:latin typeface="ＭＳ Ｐゴシック" panose="020B0600070205080204" pitchFamily="50" charset="-128"/>
                <a:ea typeface="ＭＳ Ｐゴシック" panose="020B0600070205080204" pitchFamily="50" charset="-128"/>
              </a:rPr>
              <a:t>耳鼻咽喉科</a:t>
            </a:r>
            <a:r>
              <a:rPr lang="ja-JP" altLang="en-US" sz="1292" dirty="0">
                <a:latin typeface="ＭＳ Ｐゴシック" panose="020B0600070205080204" pitchFamily="50" charset="-128"/>
                <a:ea typeface="ＭＳ Ｐゴシック" panose="020B0600070205080204" pitchFamily="50" charset="-128"/>
              </a:rPr>
              <a:t>、</a:t>
            </a:r>
            <a:endParaRPr lang="en-US" altLang="ja-JP" sz="1292" dirty="0">
              <a:latin typeface="ＭＳ Ｐゴシック" panose="020B0600070205080204" pitchFamily="50" charset="-128"/>
              <a:ea typeface="ＭＳ Ｐゴシック" panose="020B0600070205080204" pitchFamily="50" charset="-128"/>
            </a:endParaRPr>
          </a:p>
          <a:p>
            <a:pPr marL="0" indent="0">
              <a:buNone/>
            </a:pPr>
            <a:r>
              <a:rPr lang="ja-JP" altLang="en-US" sz="1292" dirty="0">
                <a:latin typeface="ＭＳ Ｐゴシック" panose="020B0600070205080204" pitchFamily="50" charset="-128"/>
                <a:ea typeface="ＭＳ Ｐゴシック" panose="020B0600070205080204" pitchFamily="50" charset="-128"/>
              </a:rPr>
              <a:t>　　〇</a:t>
            </a:r>
            <a:r>
              <a:rPr lang="zh-TW" altLang="en-US" sz="1292" dirty="0">
                <a:latin typeface="ＭＳ Ｐゴシック" panose="020B0600070205080204" pitchFamily="50" charset="-128"/>
                <a:ea typeface="ＭＳ Ｐゴシック" panose="020B0600070205080204" pitchFamily="50" charset="-128"/>
              </a:rPr>
              <a:t>ﾘﾊﾋﾞﾘﾃｰｼｮﾝ科、</a:t>
            </a:r>
            <a:r>
              <a:rPr lang="ja-JP" altLang="en-US" sz="1292" dirty="0">
                <a:latin typeface="ＭＳ Ｐゴシック" panose="020B0600070205080204" pitchFamily="50" charset="-128"/>
                <a:ea typeface="ＭＳ Ｐゴシック" panose="020B0600070205080204" pitchFamily="50" charset="-128"/>
              </a:rPr>
              <a:t>〇</a:t>
            </a:r>
            <a:r>
              <a:rPr lang="zh-TW" altLang="en-US" sz="1292" dirty="0">
                <a:latin typeface="ＭＳ Ｐゴシック" panose="020B0600070205080204" pitchFamily="50" charset="-128"/>
                <a:ea typeface="ＭＳ Ｐゴシック" panose="020B0600070205080204" pitchFamily="50" charset="-128"/>
              </a:rPr>
              <a:t>放射線科、</a:t>
            </a:r>
            <a:r>
              <a:rPr lang="ja-JP" altLang="en-US" sz="1292" dirty="0">
                <a:latin typeface="ＭＳ Ｐゴシック" panose="020B0600070205080204" pitchFamily="50" charset="-128"/>
                <a:ea typeface="ＭＳ Ｐゴシック" panose="020B0600070205080204" pitchFamily="50" charset="-128"/>
              </a:rPr>
              <a:t>〇</a:t>
            </a:r>
            <a:r>
              <a:rPr lang="zh-TW" altLang="en-US" sz="1292" dirty="0">
                <a:latin typeface="ＭＳ Ｐゴシック" panose="020B0600070205080204" pitchFamily="50" charset="-128"/>
                <a:ea typeface="ＭＳ Ｐゴシック" panose="020B0600070205080204" pitchFamily="50" charset="-128"/>
              </a:rPr>
              <a:t>麻酔科</a:t>
            </a:r>
            <a:r>
              <a:rPr lang="ja-JP" altLang="en-US" sz="1292" dirty="0" err="1">
                <a:latin typeface="ＭＳ Ｐゴシック" panose="020B0600070205080204" pitchFamily="50" charset="-128"/>
                <a:ea typeface="ＭＳ Ｐゴシック" panose="020B0600070205080204" pitchFamily="50" charset="-128"/>
              </a:rPr>
              <a:t>、</a:t>
            </a:r>
            <a:r>
              <a:rPr lang="ja-JP" altLang="en-US" sz="1292" dirty="0">
                <a:latin typeface="ＭＳ Ｐゴシック" panose="020B0600070205080204" pitchFamily="50" charset="-128"/>
                <a:ea typeface="ＭＳ Ｐゴシック" panose="020B0600070205080204" pitchFamily="50" charset="-128"/>
              </a:rPr>
              <a:t>〇ホスピス、東洋医学</a:t>
            </a:r>
            <a:endParaRPr lang="zh-TW" altLang="en-US" sz="1292" dirty="0">
              <a:latin typeface="ＭＳ Ｐゴシック" panose="020B0600070205080204" pitchFamily="50" charset="-128"/>
              <a:ea typeface="ＭＳ Ｐゴシック" panose="020B0600070205080204" pitchFamily="50" charset="-128"/>
            </a:endParaRPr>
          </a:p>
          <a:p>
            <a:pPr marL="0" indent="0">
              <a:buNone/>
            </a:pPr>
            <a:r>
              <a:rPr lang="ja-JP" altLang="en-US" sz="1477" dirty="0">
                <a:latin typeface="ＭＳ Ｐゴシック" panose="020B0600070205080204" pitchFamily="50" charset="-128"/>
                <a:ea typeface="ＭＳ Ｐゴシック" panose="020B0600070205080204" pitchFamily="50" charset="-128"/>
              </a:rPr>
              <a:t>■病棟構成</a:t>
            </a:r>
            <a:endParaRPr lang="en-US" altLang="ja-JP" sz="1477" dirty="0">
              <a:latin typeface="ＭＳ Ｐゴシック" panose="020B0600070205080204" pitchFamily="50" charset="-128"/>
              <a:ea typeface="ＭＳ Ｐゴシック" panose="020B0600070205080204" pitchFamily="50" charset="-128"/>
            </a:endParaRPr>
          </a:p>
          <a:p>
            <a:pPr marL="0" indent="0">
              <a:buNone/>
            </a:pPr>
            <a:r>
              <a:rPr lang="ja-JP" altLang="en-US" sz="1477" dirty="0">
                <a:latin typeface="ＭＳ Ｐゴシック" panose="020B0600070205080204" pitchFamily="50" charset="-128"/>
                <a:ea typeface="ＭＳ Ｐゴシック" panose="020B0600070205080204" pitchFamily="50" charset="-128"/>
              </a:rPr>
              <a:t>　　</a:t>
            </a:r>
            <a:r>
              <a:rPr lang="en-US" altLang="ja-JP" sz="1477" dirty="0">
                <a:latin typeface="ＭＳ Ｐゴシック" panose="020B0600070205080204" pitchFamily="50" charset="-128"/>
                <a:ea typeface="ＭＳ Ｐゴシック" panose="020B0600070205080204" pitchFamily="50" charset="-128"/>
              </a:rPr>
              <a:t>DPC</a:t>
            </a:r>
            <a:r>
              <a:rPr lang="ja-JP" altLang="en-US" sz="1477" dirty="0">
                <a:latin typeface="ＭＳ Ｐゴシック" panose="020B0600070205080204" pitchFamily="50" charset="-128"/>
                <a:ea typeface="ＭＳ Ｐゴシック" panose="020B0600070205080204" pitchFamily="50" charset="-128"/>
              </a:rPr>
              <a:t>病棟（</a:t>
            </a:r>
            <a:r>
              <a:rPr lang="en-US" altLang="ja-JP" sz="1477" dirty="0">
                <a:latin typeface="ＭＳ Ｐゴシック" panose="020B0600070205080204" pitchFamily="50" charset="-128"/>
                <a:ea typeface="ＭＳ Ｐゴシック" panose="020B0600070205080204" pitchFamily="50" charset="-128"/>
              </a:rPr>
              <a:t>50</a:t>
            </a:r>
            <a:r>
              <a:rPr lang="ja-JP" altLang="en-US" sz="1477" dirty="0">
                <a:latin typeface="ＭＳ Ｐゴシック" panose="020B0600070205080204" pitchFamily="50" charset="-128"/>
                <a:ea typeface="ＭＳ Ｐゴシック" panose="020B0600070205080204" pitchFamily="50" charset="-128"/>
              </a:rPr>
              <a:t>床）、地域包括ケア病棟（</a:t>
            </a:r>
            <a:r>
              <a:rPr lang="en-US" altLang="ja-JP" sz="1477" dirty="0">
                <a:latin typeface="ＭＳ Ｐゴシック" panose="020B0600070205080204" pitchFamily="50" charset="-128"/>
                <a:ea typeface="ＭＳ Ｐゴシック" panose="020B0600070205080204" pitchFamily="50" charset="-128"/>
              </a:rPr>
              <a:t>91</a:t>
            </a:r>
            <a:r>
              <a:rPr lang="ja-JP" altLang="en-US" sz="1477" dirty="0">
                <a:latin typeface="ＭＳ Ｐゴシック" panose="020B0600070205080204" pitchFamily="50" charset="-128"/>
                <a:ea typeface="ＭＳ Ｐゴシック" panose="020B0600070205080204" pitchFamily="50" charset="-128"/>
              </a:rPr>
              <a:t>床）、回復期リハビリ病棟（</a:t>
            </a:r>
            <a:r>
              <a:rPr lang="en-US" altLang="ja-JP" sz="1477" dirty="0">
                <a:latin typeface="ＭＳ Ｐゴシック" panose="020B0600070205080204" pitchFamily="50" charset="-128"/>
                <a:ea typeface="ＭＳ Ｐゴシック" panose="020B0600070205080204" pitchFamily="50" charset="-128"/>
              </a:rPr>
              <a:t>33</a:t>
            </a:r>
            <a:r>
              <a:rPr lang="ja-JP" altLang="en-US" sz="1477" dirty="0">
                <a:latin typeface="ＭＳ Ｐゴシック" panose="020B0600070205080204" pitchFamily="50" charset="-128"/>
                <a:ea typeface="ＭＳ Ｐゴシック" panose="020B0600070205080204" pitchFamily="50" charset="-128"/>
              </a:rPr>
              <a:t>床）、ホスピス（緩和ケア病棟：</a:t>
            </a:r>
            <a:r>
              <a:rPr lang="en-US" altLang="ja-JP" sz="1477" dirty="0">
                <a:latin typeface="ＭＳ Ｐゴシック" panose="020B0600070205080204" pitchFamily="50" charset="-128"/>
                <a:ea typeface="ＭＳ Ｐゴシック" panose="020B0600070205080204" pitchFamily="50" charset="-128"/>
              </a:rPr>
              <a:t>20</a:t>
            </a:r>
            <a:r>
              <a:rPr lang="ja-JP" altLang="en-US" sz="1477" dirty="0">
                <a:latin typeface="ＭＳ Ｐゴシック" panose="020B0600070205080204" pitchFamily="50" charset="-128"/>
                <a:ea typeface="ＭＳ Ｐゴシック" panose="020B0600070205080204" pitchFamily="50" charset="-128"/>
              </a:rPr>
              <a:t>床）</a:t>
            </a:r>
          </a:p>
        </p:txBody>
      </p:sp>
      <p:sp>
        <p:nvSpPr>
          <p:cNvPr id="3" name="テキスト ボックス 2">
            <a:extLst>
              <a:ext uri="{FF2B5EF4-FFF2-40B4-BE49-F238E27FC236}">
                <a16:creationId xmlns:a16="http://schemas.microsoft.com/office/drawing/2014/main" xmlns="" id="{46137812-A1D9-4C5A-9F03-F2927F7E17EE}"/>
              </a:ext>
            </a:extLst>
          </p:cNvPr>
          <p:cNvSpPr txBox="1"/>
          <p:nvPr/>
        </p:nvSpPr>
        <p:spPr>
          <a:xfrm>
            <a:off x="7664094" y="5835350"/>
            <a:ext cx="1428596" cy="291170"/>
          </a:xfrm>
          <a:prstGeom prst="rect">
            <a:avLst/>
          </a:prstGeom>
          <a:noFill/>
        </p:spPr>
        <p:txBody>
          <a:bodyPr wrap="none" rtlCol="0">
            <a:spAutoFit/>
          </a:bodyPr>
          <a:lstStyle/>
          <a:p>
            <a:r>
              <a:rPr lang="en-US" altLang="ja-JP" sz="1292" dirty="0">
                <a:latin typeface="ＭＳ Ｐゴシック" panose="020B0600070205080204" pitchFamily="50" charset="-128"/>
                <a:ea typeface="ＭＳ Ｐゴシック" panose="020B0600070205080204" pitchFamily="50" charset="-128"/>
              </a:rPr>
              <a:t>【2021</a:t>
            </a:r>
            <a:r>
              <a:rPr lang="ja-JP" altLang="en-US" sz="1292" dirty="0">
                <a:latin typeface="ＭＳ Ｐゴシック" panose="020B0600070205080204" pitchFamily="50" charset="-128"/>
                <a:ea typeface="ＭＳ Ｐゴシック" panose="020B0600070205080204" pitchFamily="50" charset="-128"/>
              </a:rPr>
              <a:t>年</a:t>
            </a:r>
            <a:r>
              <a:rPr lang="en-US" altLang="ja-JP" sz="1292" dirty="0">
                <a:latin typeface="ＭＳ Ｐゴシック" panose="020B0600070205080204" pitchFamily="50" charset="-128"/>
                <a:ea typeface="ＭＳ Ｐゴシック" panose="020B0600070205080204" pitchFamily="50" charset="-128"/>
              </a:rPr>
              <a:t>9</a:t>
            </a:r>
            <a:r>
              <a:rPr lang="ja-JP" altLang="en-US" sz="1292" dirty="0">
                <a:latin typeface="ＭＳ Ｐゴシック" panose="020B0600070205080204" pitchFamily="50" charset="-128"/>
                <a:ea typeface="ＭＳ Ｐゴシック" panose="020B0600070205080204" pitchFamily="50" charset="-128"/>
              </a:rPr>
              <a:t>月時点</a:t>
            </a:r>
            <a:r>
              <a:rPr lang="en-US" altLang="ja-JP" sz="1292" dirty="0">
                <a:latin typeface="ＭＳ Ｐゴシック" panose="020B0600070205080204" pitchFamily="50" charset="-128"/>
                <a:ea typeface="ＭＳ Ｐゴシック" panose="020B0600070205080204" pitchFamily="50" charset="-128"/>
              </a:rPr>
              <a:t>】</a:t>
            </a:r>
          </a:p>
        </p:txBody>
      </p:sp>
      <p:sp>
        <p:nvSpPr>
          <p:cNvPr id="6" name="スライド番号プレースホルダー 5">
            <a:extLst>
              <a:ext uri="{FF2B5EF4-FFF2-40B4-BE49-F238E27FC236}">
                <a16:creationId xmlns:a16="http://schemas.microsoft.com/office/drawing/2014/main" xmlns="" id="{760A991B-329A-40BB-940B-F356864857B8}"/>
              </a:ext>
            </a:extLst>
          </p:cNvPr>
          <p:cNvSpPr>
            <a:spLocks noGrp="1"/>
          </p:cNvSpPr>
          <p:nvPr>
            <p:ph type="sldNum" sz="quarter" idx="12"/>
          </p:nvPr>
        </p:nvSpPr>
        <p:spPr/>
        <p:txBody>
          <a:bodyPr/>
          <a:lstStyle/>
          <a:p>
            <a:fld id="{A338B400-E2E4-40C3-AD32-22FB3D0FE114}" type="slidenum">
              <a:rPr kumimoji="1" lang="ja-JP" altLang="en-US" smtClean="0"/>
              <a:pPr/>
              <a:t>2</a:t>
            </a:fld>
            <a:endParaRPr kumimoji="1" lang="ja-JP" altLang="en-US"/>
          </a:p>
        </p:txBody>
      </p:sp>
      <p:sp>
        <p:nvSpPr>
          <p:cNvPr id="7" name="テキスト ボックス 6">
            <a:extLst>
              <a:ext uri="{FF2B5EF4-FFF2-40B4-BE49-F238E27FC236}">
                <a16:creationId xmlns:a16="http://schemas.microsoft.com/office/drawing/2014/main" xmlns="" id="{BC3BF784-DECE-4638-91BE-D76025B55479}"/>
              </a:ext>
            </a:extLst>
          </p:cNvPr>
          <p:cNvSpPr txBox="1"/>
          <p:nvPr/>
        </p:nvSpPr>
        <p:spPr>
          <a:xfrm>
            <a:off x="6889917" y="1612568"/>
            <a:ext cx="611065" cy="348109"/>
          </a:xfrm>
          <a:prstGeom prst="rect">
            <a:avLst/>
          </a:prstGeom>
          <a:noFill/>
        </p:spPr>
        <p:txBody>
          <a:bodyPr wrap="none" rtlCol="0">
            <a:spAutoFit/>
          </a:bodyPr>
          <a:lstStyle/>
          <a:p>
            <a:r>
              <a:rPr kumimoji="1" lang="ja-JP" altLang="en-US" sz="1662" dirty="0">
                <a:solidFill>
                  <a:schemeClr val="bg1"/>
                </a:solidFill>
                <a:latin typeface="HGP創英角ｺﾞｼｯｸUB" panose="020B0900000000000000" pitchFamily="50" charset="-128"/>
                <a:ea typeface="HGP創英角ｺﾞｼｯｸUB" panose="020B0900000000000000" pitchFamily="50" charset="-128"/>
              </a:rPr>
              <a:t>本館</a:t>
            </a:r>
          </a:p>
        </p:txBody>
      </p:sp>
      <p:sp>
        <p:nvSpPr>
          <p:cNvPr id="8" name="テキスト ボックス 7">
            <a:extLst>
              <a:ext uri="{FF2B5EF4-FFF2-40B4-BE49-F238E27FC236}">
                <a16:creationId xmlns:a16="http://schemas.microsoft.com/office/drawing/2014/main" xmlns="" id="{F9E75361-5F43-4483-AC9F-25D7762C5F09}"/>
              </a:ext>
            </a:extLst>
          </p:cNvPr>
          <p:cNvSpPr txBox="1"/>
          <p:nvPr/>
        </p:nvSpPr>
        <p:spPr>
          <a:xfrm>
            <a:off x="5467076" y="1891441"/>
            <a:ext cx="611065" cy="348109"/>
          </a:xfrm>
          <a:prstGeom prst="rect">
            <a:avLst/>
          </a:prstGeom>
          <a:noFill/>
        </p:spPr>
        <p:txBody>
          <a:bodyPr wrap="none" rtlCol="0">
            <a:spAutoFit/>
          </a:bodyPr>
          <a:lstStyle/>
          <a:p>
            <a:r>
              <a:rPr kumimoji="1" lang="ja-JP" altLang="en-US" sz="1662" dirty="0">
                <a:solidFill>
                  <a:schemeClr val="bg1"/>
                </a:solidFill>
                <a:latin typeface="HGP創英角ｺﾞｼｯｸUB" panose="020B0900000000000000" pitchFamily="50" charset="-128"/>
                <a:ea typeface="HGP創英角ｺﾞｼｯｸUB" panose="020B0900000000000000" pitchFamily="50" charset="-128"/>
              </a:rPr>
              <a:t>東館</a:t>
            </a:r>
          </a:p>
        </p:txBody>
      </p:sp>
      <p:sp>
        <p:nvSpPr>
          <p:cNvPr id="9" name="テキスト ボックス 8">
            <a:extLst>
              <a:ext uri="{FF2B5EF4-FFF2-40B4-BE49-F238E27FC236}">
                <a16:creationId xmlns:a16="http://schemas.microsoft.com/office/drawing/2014/main" xmlns="" id="{1C695FF4-9EB4-4690-B497-A490BDC738B0}"/>
              </a:ext>
            </a:extLst>
          </p:cNvPr>
          <p:cNvSpPr txBox="1"/>
          <p:nvPr/>
        </p:nvSpPr>
        <p:spPr>
          <a:xfrm>
            <a:off x="6889916" y="3218103"/>
            <a:ext cx="1763624" cy="348109"/>
          </a:xfrm>
          <a:prstGeom prst="rect">
            <a:avLst/>
          </a:prstGeom>
          <a:noFill/>
        </p:spPr>
        <p:txBody>
          <a:bodyPr wrap="none" rtlCol="0">
            <a:spAutoFit/>
          </a:bodyPr>
          <a:lstStyle/>
          <a:p>
            <a:r>
              <a:rPr kumimoji="1" lang="ja-JP" altLang="en-US" sz="1662" dirty="0">
                <a:solidFill>
                  <a:schemeClr val="bg1"/>
                </a:solidFill>
                <a:latin typeface="HGP創英角ｺﾞｼｯｸUB" panose="020B0900000000000000" pitchFamily="50" charset="-128"/>
                <a:ea typeface="HGP創英角ｺﾞｼｯｸUB" panose="020B0900000000000000" pitchFamily="50" charset="-128"/>
              </a:rPr>
              <a:t>健康管理センター</a:t>
            </a:r>
          </a:p>
        </p:txBody>
      </p:sp>
      <p:sp>
        <p:nvSpPr>
          <p:cNvPr id="10" name="テキスト ボックス 9">
            <a:extLst>
              <a:ext uri="{FF2B5EF4-FFF2-40B4-BE49-F238E27FC236}">
                <a16:creationId xmlns:a16="http://schemas.microsoft.com/office/drawing/2014/main" xmlns="" id="{3226C3C3-9959-4526-BC77-5DB983692167}"/>
              </a:ext>
            </a:extLst>
          </p:cNvPr>
          <p:cNvSpPr txBox="1"/>
          <p:nvPr/>
        </p:nvSpPr>
        <p:spPr>
          <a:xfrm>
            <a:off x="4383990" y="2123951"/>
            <a:ext cx="1037463" cy="603883"/>
          </a:xfrm>
          <a:prstGeom prst="rect">
            <a:avLst/>
          </a:prstGeom>
          <a:noFill/>
        </p:spPr>
        <p:txBody>
          <a:bodyPr wrap="none" rtlCol="0">
            <a:spAutoFit/>
          </a:bodyPr>
          <a:lstStyle/>
          <a:p>
            <a:pPr algn="ctr"/>
            <a:r>
              <a:rPr kumimoji="1" lang="ja-JP" altLang="en-US" sz="1662" dirty="0">
                <a:solidFill>
                  <a:schemeClr val="bg1"/>
                </a:solidFill>
                <a:latin typeface="HGP創英角ｺﾞｼｯｸUB" panose="020B0900000000000000" pitchFamily="50" charset="-128"/>
                <a:ea typeface="HGP創英角ｺﾞｼｯｸUB" panose="020B0900000000000000" pitchFamily="50" charset="-128"/>
              </a:rPr>
              <a:t>衣笠病院</a:t>
            </a:r>
            <a:endParaRPr kumimoji="1" lang="en-US" altLang="ja-JP" sz="1662" dirty="0">
              <a:solidFill>
                <a:schemeClr val="bg1"/>
              </a:solidFill>
              <a:latin typeface="HGP創英角ｺﾞｼｯｸUB" panose="020B0900000000000000" pitchFamily="50" charset="-128"/>
              <a:ea typeface="HGP創英角ｺﾞｼｯｸUB" panose="020B0900000000000000" pitchFamily="50" charset="-128"/>
            </a:endParaRPr>
          </a:p>
          <a:p>
            <a:pPr algn="ctr"/>
            <a:r>
              <a:rPr kumimoji="1" lang="ja-JP" altLang="en-US" sz="1662" dirty="0">
                <a:solidFill>
                  <a:schemeClr val="bg1"/>
                </a:solidFill>
                <a:latin typeface="HGP創英角ｺﾞｼｯｸUB" panose="020B0900000000000000" pitchFamily="50" charset="-128"/>
                <a:ea typeface="HGP創英角ｺﾞｼｯｸUB" panose="020B0900000000000000" pitchFamily="50" charset="-128"/>
              </a:rPr>
              <a:t>教会</a:t>
            </a:r>
          </a:p>
        </p:txBody>
      </p:sp>
      <p:sp>
        <p:nvSpPr>
          <p:cNvPr id="12" name="テキスト ボックス 11">
            <a:extLst>
              <a:ext uri="{FF2B5EF4-FFF2-40B4-BE49-F238E27FC236}">
                <a16:creationId xmlns:a16="http://schemas.microsoft.com/office/drawing/2014/main" xmlns="" id="{A1E2D25E-A59C-41D3-9572-AE40A8E8310A}"/>
              </a:ext>
            </a:extLst>
          </p:cNvPr>
          <p:cNvSpPr txBox="1"/>
          <p:nvPr/>
        </p:nvSpPr>
        <p:spPr>
          <a:xfrm>
            <a:off x="198822" y="4772338"/>
            <a:ext cx="8878676" cy="1292662"/>
          </a:xfrm>
          <a:prstGeom prst="rect">
            <a:avLst/>
          </a:prstGeom>
          <a:noFill/>
        </p:spPr>
        <p:txBody>
          <a:bodyPr wrap="square" rtlCol="0">
            <a:spAutoFit/>
          </a:bodyPr>
          <a:lstStyle/>
          <a:p>
            <a:r>
              <a:rPr lang="ja-JP" altLang="en-US" sz="1400" dirty="0">
                <a:latin typeface="ＭＳ ゴシック" panose="020B0609070205080204" pitchFamily="49" charset="-128"/>
                <a:ea typeface="ＭＳ ゴシック" panose="020B0609070205080204" pitchFamily="49" charset="-128"/>
              </a:rPr>
              <a:t>■併設施設　老健（衣笠ろうけん）、</a:t>
            </a:r>
            <a:r>
              <a:rPr kumimoji="1" lang="ja-JP" altLang="en-US" sz="1400" dirty="0">
                <a:latin typeface="ＭＳ ゴシック" panose="020B0609070205080204" pitchFamily="49" charset="-128"/>
                <a:ea typeface="ＭＳ ゴシック" panose="020B0609070205080204" pitchFamily="49" charset="-128"/>
              </a:rPr>
              <a:t>特養（衣笠ホーム）、訪問診療</a:t>
            </a:r>
            <a:r>
              <a:rPr lang="ja-JP" altLang="en-US" sz="1400" dirty="0">
                <a:latin typeface="ＭＳ ゴシック" panose="020B0609070205080204" pitchFamily="49" charset="-128"/>
                <a:ea typeface="ＭＳ ゴシック" panose="020B0609070205080204" pitchFamily="49" charset="-128"/>
              </a:rPr>
              <a:t>クリニック　、訪問看護ステーション　通所介護事業所など</a:t>
            </a:r>
            <a:endParaRPr lang="en-US" altLang="ja-JP" sz="1400" dirty="0">
              <a:latin typeface="ＭＳ ゴシック" panose="020B0609070205080204" pitchFamily="49" charset="-128"/>
              <a:ea typeface="ＭＳ ゴシック" panose="020B0609070205080204" pitchFamily="49" charset="-128"/>
            </a:endParaRPr>
          </a:p>
          <a:p>
            <a:r>
              <a:rPr lang="ja-JP" altLang="en-US" sz="1400" dirty="0">
                <a:latin typeface="ＭＳ ゴシック" panose="020B0609070205080204" pitchFamily="49" charset="-128"/>
                <a:ea typeface="ＭＳ ゴシック" panose="020B0609070205080204" pitchFamily="49" charset="-128"/>
              </a:rPr>
              <a:t>■　グループ職員数</a:t>
            </a:r>
            <a:r>
              <a:rPr lang="en-US" altLang="ja-JP" sz="1400" dirty="0">
                <a:latin typeface="ＭＳ ゴシック" panose="020B0609070205080204" pitchFamily="49" charset="-128"/>
                <a:ea typeface="ＭＳ ゴシック" panose="020B0609070205080204" pitchFamily="49" charset="-128"/>
              </a:rPr>
              <a:t>750</a:t>
            </a:r>
            <a:r>
              <a:rPr lang="ja-JP" altLang="en-US" sz="1400" dirty="0">
                <a:latin typeface="ＭＳ ゴシック" panose="020B0609070205080204" pitchFamily="49" charset="-128"/>
                <a:ea typeface="ＭＳ ゴシック" panose="020B0609070205080204" pitchFamily="49" charset="-128"/>
              </a:rPr>
              <a:t>名</a:t>
            </a:r>
            <a:endParaRPr lang="en-US" altLang="ja-JP" sz="1400" dirty="0">
              <a:latin typeface="ＭＳ ゴシック" panose="020B0609070205080204" pitchFamily="49" charset="-128"/>
              <a:ea typeface="ＭＳ ゴシック" panose="020B0609070205080204" pitchFamily="49" charset="-128"/>
            </a:endParaRPr>
          </a:p>
          <a:p>
            <a:endParaRPr kumimoji="1" lang="ja-JP" altLang="en-US" dirty="0"/>
          </a:p>
          <a:p>
            <a:endParaRPr kumimoji="1" lang="ja-JP" altLang="en-US" dirty="0"/>
          </a:p>
        </p:txBody>
      </p:sp>
    </p:spTree>
    <p:extLst>
      <p:ext uri="{BB962C8B-B14F-4D97-AF65-F5344CB8AC3E}">
        <p14:creationId xmlns:p14="http://schemas.microsoft.com/office/powerpoint/2010/main" val="3731276795"/>
      </p:ext>
    </p:extLst>
  </p:cSld>
  <p:clrMapOvr>
    <a:masterClrMapping/>
  </p:clrMapOvr>
  <mc:AlternateContent xmlns:mc="http://schemas.openxmlformats.org/markup-compatibility/2006" xmlns:p14="http://schemas.microsoft.com/office/powerpoint/2010/main">
    <mc:Choice Requires="p14">
      <p:transition spd="slow" p14:dur="2000" advTm="474"/>
    </mc:Choice>
    <mc:Fallback xmlns="">
      <p:transition spd="slow" advTm="474"/>
    </mc:Fallback>
  </mc:AlternateContent>
  <p:extLst>
    <p:ext uri="{3A86A75C-4F4B-4683-9AE1-C65F6400EC91}">
      <p14:laserTraceLst xmlns:p14="http://schemas.microsoft.com/office/powerpoint/2010/main">
        <p14:tracePtLst>
          <p14:tracePt t="986" x="1808163" y="2305050"/>
          <p14:tracePt t="1000" x="1808163" y="2319338"/>
          <p14:tracePt t="1008" x="1808163" y="2335213"/>
          <p14:tracePt t="1013" x="1808163" y="2351088"/>
          <p14:tracePt t="1029" x="1808163" y="2366963"/>
          <p14:tracePt t="1042" x="1808163" y="2390775"/>
          <p14:tracePt t="1059" x="1800225" y="2414588"/>
          <p14:tracePt t="1075" x="1792288" y="2422525"/>
          <p14:tracePt t="1093" x="1752600" y="2470150"/>
          <p14:tracePt t="1109" x="1738313" y="2486025"/>
          <p14:tracePt t="1126" x="1730375" y="2492375"/>
          <p14:tracePt t="1322" x="1730375" y="2500313"/>
          <p14:tracePt t="1336" x="1730375" y="2508250"/>
          <p14:tracePt t="1372" x="1730375" y="2516188"/>
          <p14:tracePt t="1378" x="1730375" y="2524125"/>
          <p14:tracePt t="1392" x="1738313" y="2532063"/>
          <p14:tracePt t="1408" x="1746250" y="2540000"/>
          <p14:tracePt t="1425" x="1752600" y="2547938"/>
          <p14:tracePt t="1442" x="1776413" y="2555875"/>
          <p14:tracePt t="1460" x="1792288" y="2555875"/>
          <p14:tracePt t="1475" x="1792288" y="2563813"/>
          <p14:tracePt t="1493" x="1800225" y="2563813"/>
          <p14:tracePt t="2179" x="1816100" y="2563813"/>
          <p14:tracePt t="2184" x="1839913" y="2571750"/>
          <p14:tracePt t="2193" x="1879600" y="2579688"/>
          <p14:tracePt t="2207" x="1925638" y="2595563"/>
          <p14:tracePt t="2225" x="1973263" y="2611438"/>
          <p14:tracePt t="2227" x="1989138" y="2611438"/>
          <p14:tracePt t="2242" x="2028825" y="2635250"/>
          <p14:tracePt t="2258" x="2082800" y="2657475"/>
          <p14:tracePt t="2274" x="2114550" y="2673350"/>
          <p14:tracePt t="2291" x="2146300" y="2697163"/>
          <p14:tracePt t="2293" x="2162175" y="2720975"/>
          <p14:tracePt t="2307" x="2185988" y="2736850"/>
          <p14:tracePt t="2324" x="2209800" y="2760663"/>
          <p14:tracePt t="2340" x="2225675" y="2768600"/>
          <p14:tracePt t="2342" x="2233613" y="2768600"/>
          <p14:tracePt t="7750" x="2241550" y="2768600"/>
          <p14:tracePt t="7756" x="2247900" y="2768600"/>
          <p14:tracePt t="7767" x="2255838" y="2768600"/>
          <p14:tracePt t="7785" x="2271713" y="2768600"/>
          <p14:tracePt t="7800" x="2287588" y="2760663"/>
          <p14:tracePt t="7834" x="2295525" y="2752725"/>
          <p14:tracePt t="7842" x="2303463" y="2752725"/>
          <p14:tracePt t="7851" x="2311400" y="2752725"/>
          <p14:tracePt t="7867" x="2319338" y="2752725"/>
          <p14:tracePt t="7869" x="2327275" y="2752725"/>
          <p14:tracePt t="7884" x="2335213" y="2744788"/>
          <p14:tracePt t="7900" x="2351088" y="2744788"/>
          <p14:tracePt t="7963" x="2359025" y="2744788"/>
          <p14:tracePt t="8013" x="2366963" y="2744788"/>
          <p14:tracePt t="8027" x="2374900" y="2744788"/>
          <p14:tracePt t="8164" x="2382838" y="2744788"/>
          <p14:tracePt t="9065" x="2374900" y="2736850"/>
          <p14:tracePt t="9072" x="2343150" y="2728913"/>
          <p14:tracePt t="9083" x="2303463" y="2728913"/>
          <p14:tracePt t="9098" x="2255838" y="2728913"/>
          <p14:tracePt t="9115" x="2225675" y="2728913"/>
          <p14:tracePt t="9132" x="2209800" y="2728913"/>
          <p14:tracePt t="9135" x="2201863" y="2728913"/>
          <p14:tracePt t="9148" x="2193925" y="2728913"/>
          <p14:tracePt t="9165" x="2170113" y="2728913"/>
          <p14:tracePt t="9181" x="2146300" y="2728913"/>
          <p14:tracePt t="9184" x="2138363" y="2728913"/>
          <p14:tracePt t="9198" x="2098675" y="2720975"/>
          <p14:tracePt t="9214" x="2068513" y="2713038"/>
          <p14:tracePt t="9231" x="2052638" y="2705100"/>
          <p14:tracePt t="9233" x="2044700" y="2697163"/>
          <p14:tracePt t="9248" x="2020888" y="2689225"/>
          <p14:tracePt t="9265" x="2012950" y="2689225"/>
          <p14:tracePt t="9528" x="2005013" y="2689225"/>
          <p14:tracePt t="9998" x="2012950" y="2689225"/>
          <p14:tracePt t="10005" x="2020888" y="2689225"/>
          <p14:tracePt t="10014" x="2028825" y="2689225"/>
          <p14:tracePt t="10031" x="2044700" y="2689225"/>
          <p14:tracePt t="10047" x="2052638" y="2689225"/>
          <p14:tracePt t="10063" x="2068513" y="2689225"/>
          <p14:tracePt t="10080" x="2090738" y="2689225"/>
          <p14:tracePt t="10082" x="2098675" y="2689225"/>
          <p14:tracePt t="10096" x="2106613" y="2689225"/>
          <p14:tracePt t="10113" x="2122488" y="2689225"/>
          <p14:tracePt t="10130" x="2146300" y="2689225"/>
          <p14:tracePt t="10132" x="2154238" y="2689225"/>
          <p14:tracePt t="10146" x="2170113" y="2689225"/>
          <p14:tracePt t="10176" x="2178050" y="2689225"/>
          <p14:tracePt t="10183" x="2185988" y="2689225"/>
          <p14:tracePt t="10219" x="2193925" y="2689225"/>
          <p14:tracePt t="10240" x="2201863" y="2689225"/>
          <p14:tracePt t="10246" x="2209800" y="2689225"/>
          <p14:tracePt t="10254" x="2217738" y="2689225"/>
          <p14:tracePt t="10268" x="2225675" y="2689225"/>
          <p14:tracePt t="10280" x="2233613" y="2689225"/>
          <p14:tracePt t="10297" x="2247900" y="2689225"/>
          <p14:tracePt t="10314" x="2255838" y="2689225"/>
          <p14:tracePt t="10941" x="2263775" y="2673350"/>
          <p14:tracePt t="10947" x="2279650" y="2673350"/>
          <p14:tracePt t="10953" x="2287588" y="2673350"/>
          <p14:tracePt t="10967" x="2303463" y="2673350"/>
          <p14:tracePt t="10980" x="2319338" y="2673350"/>
          <p14:tracePt t="10982" x="2343150" y="2673350"/>
          <p14:tracePt t="10996" x="2398713" y="2657475"/>
          <p14:tracePt t="11013" x="2452688" y="2657475"/>
          <p14:tracePt t="11029" x="2508250" y="2657475"/>
          <p14:tracePt t="11031" x="2540000" y="2657475"/>
          <p14:tracePt t="11047" x="2571750" y="2657475"/>
          <p14:tracePt t="11062" x="2593975" y="2657475"/>
          <p14:tracePt t="11079" x="2601913" y="2657475"/>
          <p14:tracePt t="11096" x="2617788" y="2657475"/>
          <p14:tracePt t="11113" x="2633663" y="2657475"/>
          <p14:tracePt t="11130" x="2657475" y="2657475"/>
          <p14:tracePt t="11146" x="2665413" y="2665413"/>
          <p14:tracePt t="11162" x="2673350" y="2665413"/>
          <p14:tracePt t="11179" x="2681288" y="2665413"/>
          <p14:tracePt t="11181" x="2689225" y="2665413"/>
          <p14:tracePt t="11196" x="2689225" y="2673350"/>
          <p14:tracePt t="11677" x="2720975" y="2673350"/>
          <p14:tracePt t="11680" x="2736850" y="2673350"/>
          <p14:tracePt t="11698" x="2782888" y="2673350"/>
          <p14:tracePt t="11712" x="2814638" y="2673350"/>
          <p14:tracePt t="11730" x="2838450" y="2689225"/>
          <p14:tracePt t="11732" x="2854325" y="2689225"/>
          <p14:tracePt t="11747" x="2862263" y="2697163"/>
          <p14:tracePt t="11769" x="2901950" y="2705100"/>
          <p14:tracePt t="11784" x="2909888" y="2713038"/>
          <p14:tracePt t="11796" x="2916238" y="2713038"/>
          <p14:tracePt t="12196" x="2924175" y="2736850"/>
          <p14:tracePt t="12202" x="2940050" y="2776538"/>
          <p14:tracePt t="12214" x="2947988" y="2800350"/>
          <p14:tracePt t="12218" x="2955925" y="2824163"/>
          <p14:tracePt t="12228" x="2963863" y="2846388"/>
          <p14:tracePt t="12245" x="2979738" y="2878138"/>
          <p14:tracePt t="12261" x="2987675" y="2901950"/>
          <p14:tracePt t="12278" x="2987675" y="2933700"/>
          <p14:tracePt t="12295" x="2987675" y="2989263"/>
          <p14:tracePt t="12311" x="2987675" y="3019425"/>
          <p14:tracePt t="12328" x="2987675" y="3059113"/>
          <p14:tracePt t="12344" x="2987675" y="3106738"/>
          <p14:tracePt t="12361" x="2987675" y="3114675"/>
          <p14:tracePt t="12812" x="2995613" y="3138488"/>
          <p14:tracePt t="12817" x="2995613" y="3146425"/>
          <p14:tracePt t="12827" x="3003550" y="3170238"/>
          <p14:tracePt t="12845" x="3019425" y="3200400"/>
          <p14:tracePt t="12861" x="3019425" y="3216275"/>
          <p14:tracePt t="12878" x="3027363" y="3232150"/>
          <p14:tracePt t="12895" x="3027363" y="3240088"/>
          <p14:tracePt t="12910" x="3027363" y="3248025"/>
          <p14:tracePt t="12927" x="3027363" y="3255963"/>
          <p14:tracePt t="12944" x="3035300" y="3263900"/>
          <p14:tracePt t="12946" x="3035300" y="3279775"/>
          <p14:tracePt t="12960" x="3035300" y="3319463"/>
          <p14:tracePt t="12977" x="3035300" y="3343275"/>
          <p14:tracePt t="12995" x="3035300" y="3357563"/>
          <p14:tracePt t="13382" x="3035300" y="3365500"/>
          <p14:tracePt t="13387" x="3035300" y="3373438"/>
          <p14:tracePt t="13395" x="3035300" y="3389313"/>
          <p14:tracePt t="13409" x="3035300" y="3421063"/>
          <p14:tracePt t="13426" x="3019425" y="3460750"/>
          <p14:tracePt t="13443" x="2995613" y="3500438"/>
          <p14:tracePt t="13445" x="2987675" y="3514725"/>
          <p14:tracePt t="13459" x="2971800" y="3530600"/>
          <p14:tracePt t="13476" x="2947988" y="3546475"/>
          <p14:tracePt t="13493" x="2932113" y="3570288"/>
          <p14:tracePt t="13496" x="2924175" y="3578225"/>
          <p14:tracePt t="13509" x="2916238" y="3578225"/>
          <p14:tracePt t="13553" x="2916238" y="3586163"/>
          <p14:tracePt t="13581" x="2894013" y="3594100"/>
          <p14:tracePt t="13588" x="2862263" y="3609975"/>
          <p14:tracePt t="13595" x="2846388" y="3617913"/>
          <p14:tracePt t="13616" x="2830513" y="3625850"/>
          <p14:tracePt t="13626" x="2814638" y="3641725"/>
          <p14:tracePt t="13643" x="2798763" y="3649663"/>
          <p14:tracePt t="13645" x="2782888" y="3665538"/>
          <p14:tracePt t="13659" x="2767013" y="3681413"/>
          <p14:tracePt t="13695" x="2759075" y="3681413"/>
          <p14:tracePt t="13716" x="2736850" y="3687763"/>
          <p14:tracePt t="13723" x="2728913" y="3703638"/>
          <p14:tracePt t="13730" x="2720975" y="3719513"/>
          <p14:tracePt t="13751" x="2720975" y="3727450"/>
          <p14:tracePt t="13774" x="2713038" y="3727450"/>
          <p14:tracePt t="14538" x="2705100" y="3727450"/>
          <p14:tracePt t="14544" x="2697163" y="3735388"/>
          <p14:tracePt t="14559" x="2649538" y="3759200"/>
          <p14:tracePt t="14575" x="2617788" y="3775075"/>
          <p14:tracePt t="14591" x="2586038" y="3775075"/>
          <p14:tracePt t="14609" x="2540000" y="3790950"/>
          <p14:tracePt t="14625" x="2532063" y="3790950"/>
          <p14:tracePt t="14642" x="2508250" y="3790950"/>
          <p14:tracePt t="14658" x="2492375" y="3798888"/>
          <p14:tracePt t="14675" x="2476500" y="3798888"/>
          <p14:tracePt t="14691" x="2468563" y="3806825"/>
          <p14:tracePt t="14694" x="2460625" y="3806825"/>
          <p14:tracePt t="14709" x="2444750" y="3806825"/>
          <p14:tracePt t="14724" x="2420938" y="3806825"/>
          <p14:tracePt t="14741" x="2406650" y="3806825"/>
          <p14:tracePt t="14743" x="2398713" y="3806825"/>
          <p14:tracePt t="14759" x="2382838" y="3806825"/>
          <p14:tracePt t="14780" x="2374900" y="3806825"/>
          <p14:tracePt t="14809" x="2366963" y="3806825"/>
          <p14:tracePt t="14823" x="2351088" y="3806825"/>
          <p14:tracePt t="14830" x="2335213" y="3806825"/>
          <p14:tracePt t="14845" x="2327275" y="3806825"/>
          <p14:tracePt t="14859" x="2295525" y="3806825"/>
          <p14:tracePt t="14875" x="2279650" y="3806825"/>
          <p14:tracePt t="14892" x="2263775" y="3806825"/>
          <p14:tracePt t="14894" x="2255838" y="3806825"/>
          <p14:tracePt t="14908" x="2247900" y="3798888"/>
          <p14:tracePt t="14924" x="2241550" y="3798888"/>
          <p14:tracePt t="14944" x="2233613" y="3798888"/>
          <p14:tracePt t="14965" x="2217738" y="3783013"/>
          <p14:tracePt t="14994" x="2209800" y="3775075"/>
          <p14:tracePt t="15016" x="2209800" y="3767138"/>
          <p14:tracePt t="15059" x="2209800" y="3759200"/>
          <p14:tracePt t="15101" x="2201863" y="3751263"/>
          <p14:tracePt t="15108" x="2201863" y="3743325"/>
          <p14:tracePt t="15115" x="2201863" y="3735388"/>
          <p14:tracePt t="15124" x="2201863" y="3727450"/>
          <p14:tracePt t="15141" x="2201863" y="3711575"/>
          <p14:tracePt t="15158" x="2225675" y="3681413"/>
          <p14:tracePt t="15174" x="2279650" y="3657600"/>
          <p14:tracePt t="15190" x="2311400" y="3649663"/>
          <p14:tracePt t="15208" x="2359025" y="3641725"/>
          <p14:tracePt t="15224" x="2374900" y="3633788"/>
          <p14:tracePt t="15240" x="2390775" y="3633788"/>
          <p14:tracePt t="15257" x="2413000" y="3633788"/>
          <p14:tracePt t="15274" x="2428875" y="3633788"/>
          <p14:tracePt t="15290" x="2436813" y="3633788"/>
          <p14:tracePt t="15308" x="2468563" y="3649663"/>
          <p14:tracePt t="15324" x="2476500" y="3657600"/>
          <p14:tracePt t="15340" x="2492375" y="3657600"/>
          <p14:tracePt t="15358" x="2492375" y="3665538"/>
          <p14:tracePt t="15374" x="2500313" y="3673475"/>
          <p14:tracePt t="15523" x="2508250" y="3673475"/>
          <p14:tracePt t="15531" x="2516188" y="3681413"/>
          <p14:tracePt t="15541" x="2516188" y="3695700"/>
          <p14:tracePt t="15544" x="2516188" y="3703638"/>
          <p14:tracePt t="15559" x="2516188" y="3719513"/>
          <p14:tracePt t="15574" x="2516188" y="3727450"/>
          <p14:tracePt t="15590" x="2516188" y="3735388"/>
          <p14:tracePt t="15607" x="2508250" y="3751263"/>
          <p14:tracePt t="15623" x="2500313" y="3759200"/>
          <p14:tracePt t="15640" x="2484438" y="3775075"/>
          <p14:tracePt t="15657" x="2468563" y="3783013"/>
          <p14:tracePt t="15673" x="2444750" y="3806825"/>
          <p14:tracePt t="15690" x="2413000" y="3854450"/>
          <p14:tracePt t="15707" x="2311400" y="3963988"/>
          <p14:tracePt t="15723" x="2255838" y="4011613"/>
          <p14:tracePt t="15739" x="2217738" y="4049713"/>
          <p14:tracePt t="15757" x="2170113" y="4113213"/>
          <p14:tracePt t="15773" x="2154238" y="4137025"/>
          <p14:tracePt t="15790" x="2122488" y="4168775"/>
          <p14:tracePt t="15807" x="2060575" y="4200525"/>
          <p14:tracePt t="15824" x="2036763" y="4222750"/>
          <p14:tracePt t="15840" x="1997075" y="4254500"/>
          <p14:tracePt t="15857" x="1925638" y="4310063"/>
          <p14:tracePt t="15873" x="1895475" y="4357688"/>
          <p14:tracePt t="15890" x="1871663" y="4371975"/>
          <p14:tracePt t="15907" x="1863725" y="4387850"/>
          <p14:tracePt t="16323" x="1855788" y="4403725"/>
          <p14:tracePt t="16329" x="1824038" y="4419600"/>
          <p14:tracePt t="16340" x="1808163" y="4435475"/>
          <p14:tracePt t="16356" x="1752600" y="4475163"/>
          <p14:tracePt t="16358" x="1714500" y="4514850"/>
          <p14:tracePt t="16373" x="1635125" y="4584700"/>
          <p14:tracePt t="16389" x="1587500" y="4616450"/>
          <p14:tracePt t="16405" x="1541463" y="4679950"/>
          <p14:tracePt t="16422" x="1509713" y="4718050"/>
          <p14:tracePt t="16439" x="1493838" y="4733925"/>
          <p14:tracePt t="16455" x="1485900" y="4749800"/>
          <p14:tracePt t="16458" x="1470025" y="4757738"/>
          <p14:tracePt t="16474" x="1446213" y="4773613"/>
          <p14:tracePt t="16488" x="1446213" y="4781550"/>
          <p14:tracePt t="16507" x="1414463" y="4797425"/>
          <p14:tracePt t="16523" x="1360488" y="4837113"/>
          <p14:tracePt t="16539" x="1320800" y="4860925"/>
          <p14:tracePt t="16555" x="1289050" y="4884738"/>
          <p14:tracePt t="16558" x="1281113" y="4891088"/>
          <p14:tracePt t="16572" x="1257300" y="4914900"/>
          <p14:tracePt t="16588" x="1249363" y="4922838"/>
          <p14:tracePt t="16605" x="1243013" y="4930775"/>
          <p14:tracePt t="16623" x="1227138" y="4946650"/>
          <p14:tracePt t="16639" x="1211263" y="4978400"/>
          <p14:tracePt t="16656" x="1195388" y="4994275"/>
          <p14:tracePt t="16657" x="1195388" y="5010150"/>
          <p14:tracePt t="16672" x="1195388" y="5018088"/>
          <p14:tracePt t="17000" x="1187450" y="5033963"/>
          <p14:tracePt t="17007" x="1187450" y="5049838"/>
          <p14:tracePt t="17036" x="1187450" y="5064125"/>
          <p14:tracePt t="17392" x="1187450" y="5072063"/>
          <p14:tracePt t="17528" x="1187450" y="5080000"/>
          <p14:tracePt t="17557" x="1187450" y="5095875"/>
          <p14:tracePt t="17807" x="1187450" y="5103813"/>
          <p14:tracePt t="17822" x="1187450" y="5111750"/>
          <p14:tracePt t="17828" x="1187450" y="5119688"/>
          <p14:tracePt t="17837" x="1195388" y="5119688"/>
          <p14:tracePt t="17854" x="1219200" y="5119688"/>
          <p14:tracePt t="17856" x="1227138" y="5127625"/>
          <p14:tracePt t="17870" x="1243013" y="5135563"/>
          <p14:tracePt t="17887" x="1273175" y="5135563"/>
          <p14:tracePt t="17904" x="1289050" y="5135563"/>
          <p14:tracePt t="17906" x="1304925" y="5135563"/>
          <p14:tracePt t="17921" x="1312863" y="5143500"/>
          <p14:tracePt t="17937" x="1328738" y="5143500"/>
          <p14:tracePt t="17954" x="1352550" y="5151438"/>
          <p14:tracePt t="17971" x="1368425" y="5151438"/>
          <p14:tracePt t="17987" x="1408113" y="5151438"/>
          <p14:tracePt t="18004" x="1485900" y="5159375"/>
          <p14:tracePt t="18007" x="1517650" y="5159375"/>
          <p14:tracePt t="18021" x="1587500" y="5159375"/>
          <p14:tracePt t="18038" x="1627188" y="5159375"/>
          <p14:tracePt t="18054" x="1651000" y="5167313"/>
          <p14:tracePt t="18056" x="1666875" y="5167313"/>
          <p14:tracePt t="18070" x="1682750" y="5167313"/>
          <p14:tracePt t="18120" x="1698625" y="5175250"/>
          <p14:tracePt t="18142" x="1706563" y="5175250"/>
          <p14:tracePt t="18151" x="1706563" y="5183188"/>
          <p14:tracePt t="18156" x="1722438" y="5183188"/>
          <p14:tracePt t="18171" x="1738313" y="5191125"/>
          <p14:tracePt t="18187" x="1760538" y="5191125"/>
          <p14:tracePt t="18204" x="1776413" y="5191125"/>
          <p14:tracePt t="18221" x="1792288" y="5191125"/>
          <p14:tracePt t="18594" x="1800225" y="5191125"/>
          <p14:tracePt t="18601" x="1831975" y="5191125"/>
          <p14:tracePt t="18607" x="1855788" y="5191125"/>
          <p14:tracePt t="18622" x="1965325" y="5191125"/>
          <p14:tracePt t="18636" x="2076450" y="5191125"/>
          <p14:tracePt t="18654" x="2178050" y="5199063"/>
          <p14:tracePt t="18656" x="2209800" y="5207000"/>
          <p14:tracePt t="18670" x="2263775" y="5222875"/>
          <p14:tracePt t="18687" x="2335213" y="5229225"/>
          <p14:tracePt t="18703" x="2390775" y="5245100"/>
          <p14:tracePt t="18705" x="2428875" y="5253038"/>
          <p14:tracePt t="18721" x="2460625" y="5260975"/>
          <p14:tracePt t="18736" x="2500313" y="5276850"/>
          <p14:tracePt t="18753" x="2540000" y="5284788"/>
          <p14:tracePt t="18771" x="2571750" y="5308600"/>
          <p14:tracePt t="18786" x="2578100" y="5308600"/>
          <p14:tracePt t="19093" x="2641600" y="5308600"/>
          <p14:tracePt t="19099" x="2657475" y="5308600"/>
          <p14:tracePt t="19106" x="2713038" y="5292725"/>
          <p14:tracePt t="19121" x="2814638" y="5276850"/>
          <p14:tracePt t="19135" x="2854325" y="5268913"/>
          <p14:tracePt t="19154" x="2894013" y="5253038"/>
          <p14:tracePt t="19156" x="2932113" y="5245100"/>
          <p14:tracePt t="19170" x="3043238" y="5245100"/>
          <p14:tracePt t="19186" x="3192463" y="5237163"/>
          <p14:tracePt t="19206" x="3341688" y="5237163"/>
          <p14:tracePt t="19221" x="3381375" y="5237163"/>
          <p14:tracePt t="19236" x="3419475" y="5237163"/>
          <p14:tracePt t="19252" x="3435350" y="5237163"/>
          <p14:tracePt t="19269" x="3467100" y="5237163"/>
          <p14:tracePt t="19285" x="3482975" y="5237163"/>
          <p14:tracePt t="19302" x="3490913" y="5237163"/>
          <p14:tracePt t="19319" x="3498850" y="5237163"/>
          <p14:tracePt t="19349" x="3506788" y="5237163"/>
          <p14:tracePt t="19936" x="3522663" y="5237163"/>
          <p14:tracePt t="19941" x="3554413" y="5237163"/>
          <p14:tracePt t="19951" x="3576638" y="5237163"/>
          <p14:tracePt t="19968" x="3679825" y="5237163"/>
          <p14:tracePt t="19984" x="3735388" y="5237163"/>
          <p14:tracePt t="20001" x="3821113" y="5253038"/>
          <p14:tracePt t="20018" x="3946525" y="5276850"/>
          <p14:tracePt t="20034" x="3994150" y="5284788"/>
          <p14:tracePt t="20052" x="4049713" y="5292725"/>
          <p14:tracePt t="20069" x="4103688" y="5300663"/>
          <p14:tracePt t="20085" x="4119563" y="5308600"/>
          <p14:tracePt t="20103" x="4151313" y="5308600"/>
          <p14:tracePt t="20104" x="4159250" y="5308600"/>
          <p14:tracePt t="20440" x="4167188" y="5308600"/>
          <p14:tracePt t="20446" x="4191000" y="5308600"/>
          <p14:tracePt t="20454" x="4252913" y="5308600"/>
          <p14:tracePt t="20468" x="4387850" y="5292725"/>
          <p14:tracePt t="20485" x="4489450" y="5268913"/>
          <p14:tracePt t="20501" x="4678363" y="5260975"/>
          <p14:tracePt t="20519" x="5024438" y="5260975"/>
          <p14:tracePt t="20535" x="5165725" y="5245100"/>
          <p14:tracePt t="20551" x="5221288" y="5245100"/>
          <p14:tracePt t="20567" x="5237163" y="5245100"/>
          <p14:tracePt t="20584" x="5243513" y="5245100"/>
          <p14:tracePt t="20605" x="5251450" y="5245100"/>
          <p14:tracePt t="20617" x="5259388" y="5245100"/>
          <p14:tracePt t="20634" x="5275263" y="5245100"/>
          <p14:tracePt t="20650" x="5291138" y="5245100"/>
          <p14:tracePt t="20932" x="5299075" y="5245100"/>
          <p14:tracePt t="20940" x="5307013" y="5245100"/>
          <p14:tracePt t="20950" x="5322888" y="5245100"/>
          <p14:tracePt t="20967" x="5330825" y="5245100"/>
          <p14:tracePt t="20969" x="5338763" y="5245100"/>
          <p14:tracePt t="20983" x="5346700" y="5245100"/>
          <p14:tracePt t="21000" x="5362575" y="5245100"/>
          <p14:tracePt t="21017" x="5370513" y="5245100"/>
          <p14:tracePt t="21019" x="5378450" y="5245100"/>
          <p14:tracePt t="21033" x="5386388" y="5245100"/>
          <p14:tracePt t="21049" x="5402263" y="5245100"/>
          <p14:tracePt t="21067" x="5432425" y="5245100"/>
          <p14:tracePt t="21069" x="5440363" y="5245100"/>
          <p14:tracePt t="21083" x="5456238" y="5245100"/>
          <p14:tracePt t="21100" x="5480050" y="5245100"/>
          <p14:tracePt t="21118" x="5495925" y="5245100"/>
          <p14:tracePt t="21133" x="5503863" y="5245100"/>
          <p14:tracePt t="21219" x="5511800" y="5245100"/>
          <p14:tracePt t="21254" x="5527675" y="5245100"/>
          <p14:tracePt t="21284" x="5535613" y="5245100"/>
          <p14:tracePt t="21319" x="5543550" y="5245100"/>
          <p14:tracePt t="21333" x="5551488" y="5245100"/>
          <p14:tracePt t="21369" x="5559425" y="5245100"/>
          <p14:tracePt t="22497" x="5559425" y="5253038"/>
          <p14:tracePt t="22504" x="5543550" y="5276850"/>
          <p14:tracePt t="22515" x="5495925" y="5300663"/>
          <p14:tracePt t="22518" x="5440363" y="5316538"/>
          <p14:tracePt t="22532" x="5378450" y="5348288"/>
          <p14:tracePt t="22548" x="5322888" y="5372100"/>
          <p14:tracePt t="22564" x="5291138" y="5380038"/>
          <p14:tracePt t="22582" x="5259388" y="5395913"/>
          <p14:tracePt t="22904" x="5221288" y="5410200"/>
          <p14:tracePt t="22911" x="5181600" y="5434013"/>
          <p14:tracePt t="22918" x="5133975" y="5441950"/>
          <p14:tracePt t="22932" x="4984750" y="5489575"/>
          <p14:tracePt t="22947" x="4867275" y="5505450"/>
          <p14:tracePt t="22964" x="4654550" y="5561013"/>
          <p14:tracePt t="22966" x="4545013" y="5568950"/>
          <p14:tracePt t="22982" x="4410075" y="5583238"/>
          <p14:tracePt t="22998" x="4340225" y="5599113"/>
          <p14:tracePt t="23014" x="4308475" y="5599113"/>
          <p14:tracePt t="23030" x="4260850" y="5599113"/>
          <p14:tracePt t="23053" x="4252913" y="5599113"/>
          <p14:tracePt t="23361" x="4214813" y="5614988"/>
          <p14:tracePt t="23367" x="4175125" y="5638800"/>
          <p14:tracePt t="23381" x="4010025" y="5662613"/>
          <p14:tracePt t="23397" x="3773488" y="5686425"/>
          <p14:tracePt t="23414" x="3584575" y="5694363"/>
          <p14:tracePt t="23431" x="3168650" y="5694363"/>
          <p14:tracePt t="23446" x="2916238" y="5726113"/>
          <p14:tracePt t="23463" x="2846388" y="5726113"/>
          <p14:tracePt t="23480" x="2838450" y="5726113"/>
          <p14:tracePt t="23946" x="2782888" y="5718175"/>
          <p14:tracePt t="23954" x="2767013" y="5710238"/>
          <p14:tracePt t="23964" x="2705100" y="5694363"/>
          <p14:tracePt t="23968" x="2665413" y="5670550"/>
          <p14:tracePt t="23980" x="2586038" y="5638800"/>
          <p14:tracePt t="23996" x="2547938" y="5630863"/>
          <p14:tracePt t="24012" x="2524125" y="5614988"/>
          <p14:tracePt t="24030" x="2492375" y="5591175"/>
          <p14:tracePt t="24046" x="2476500" y="5583238"/>
          <p14:tracePt t="24403" x="2476500" y="5575300"/>
          <p14:tracePt t="24409" x="2508250" y="5513388"/>
          <p14:tracePt t="24416" x="2540000" y="5481638"/>
          <p14:tracePt t="24429" x="2555875" y="5465763"/>
          <p14:tracePt t="24431" x="2563813" y="5457825"/>
          <p14:tracePt t="24447" x="2601913" y="5434013"/>
          <p14:tracePt t="24462" x="2617788" y="5418138"/>
          <p14:tracePt t="24479" x="2641600" y="5418138"/>
          <p14:tracePt t="24481" x="2657475" y="5410200"/>
          <p14:tracePt t="24495" x="2665413" y="5402263"/>
          <p14:tracePt t="24512" x="2681288" y="5395913"/>
          <p14:tracePt t="24529" x="2697163" y="5395913"/>
          <p14:tracePt t="24545" x="2713038" y="5395913"/>
          <p14:tracePt t="24562" x="2728913" y="5395913"/>
          <p14:tracePt t="24579" x="2736850" y="5395913"/>
          <p14:tracePt t="24582" x="2743200" y="5395913"/>
          <p14:tracePt t="24596" x="2751138" y="5387975"/>
          <p14:tracePt t="24612" x="2767013" y="5387975"/>
          <p14:tracePt t="24630" x="2798763" y="5380038"/>
          <p14:tracePt t="24645" x="2814638" y="5380038"/>
          <p14:tracePt t="24681" x="2822575" y="5380038"/>
          <p14:tracePt t="24766" x="2830513" y="5380038"/>
          <p14:tracePt t="24952" x="2862263" y="5380038"/>
          <p14:tracePt t="26295" x="2870200" y="5380038"/>
          <p14:tracePt t="26307" x="2878138" y="5380038"/>
          <p14:tracePt t="26315" x="2886075" y="5380038"/>
          <p14:tracePt t="26326" x="2894013" y="5380038"/>
          <p14:tracePt t="26344" x="2916238" y="5380038"/>
          <p14:tracePt t="26360" x="2924175" y="5380038"/>
          <p14:tracePt t="26376" x="2932113" y="5380038"/>
          <p14:tracePt t="26393" x="2940050" y="5380038"/>
          <p14:tracePt t="26410" x="2955925" y="5380038"/>
          <p14:tracePt t="26426" x="2963863" y="5380038"/>
          <p14:tracePt t="26444" x="2971800" y="5380038"/>
          <p14:tracePt t="26462" x="2987675" y="5380038"/>
          <p14:tracePt t="26477" x="2995613" y="5380038"/>
          <p14:tracePt t="26493" x="3011488" y="5380038"/>
          <p14:tracePt t="26522" x="3011488" y="5387975"/>
          <p14:tracePt t="26529" x="3019425" y="5387975"/>
          <p14:tracePt t="26772" x="3035300" y="5395913"/>
          <p14:tracePt t="26880" x="3043238" y="5395913"/>
          <p14:tracePt t="28001" x="3059113" y="5395913"/>
          <p14:tracePt t="28007" x="3074988" y="5395913"/>
          <p14:tracePt t="28014" x="3081338" y="5387975"/>
          <p14:tracePt t="28025" x="3097213" y="5380038"/>
          <p14:tracePt t="28028" x="3113088" y="5372100"/>
          <p14:tracePt t="28041" x="3144838" y="5356225"/>
          <p14:tracePt t="28058" x="3176588" y="5332413"/>
          <p14:tracePt t="28074" x="3208338" y="5316538"/>
          <p14:tracePt t="28092" x="3240088" y="5300663"/>
          <p14:tracePt t="28108" x="3246438" y="5300663"/>
          <p14:tracePt t="28125" x="3270250" y="5292725"/>
          <p14:tracePt t="28493" x="3294063" y="5276850"/>
          <p14:tracePt t="28498" x="3381375" y="5222875"/>
          <p14:tracePt t="28506" x="3427413" y="5159375"/>
          <p14:tracePt t="28524" x="3562350" y="5033963"/>
          <p14:tracePt t="28526" x="3600450" y="5010150"/>
          <p14:tracePt t="28541" x="3656013" y="4938713"/>
          <p14:tracePt t="28557" x="3711575" y="4899025"/>
          <p14:tracePt t="28574" x="3781425" y="4860925"/>
          <p14:tracePt t="28591" x="3876675" y="4829175"/>
          <p14:tracePt t="28606" x="3930650" y="4821238"/>
          <p14:tracePt t="28624" x="3954463" y="4813300"/>
          <p14:tracePt t="28641" x="3978275" y="4805363"/>
          <p14:tracePt t="38100" x="3986213" y="4797425"/>
          <p14:tracePt t="38107" x="3994150" y="4773613"/>
          <p14:tracePt t="38122" x="4010025" y="4765675"/>
          <p14:tracePt t="38129" x="4025900" y="4749800"/>
          <p14:tracePt t="38145" x="4057650" y="4718050"/>
          <p14:tracePt t="38162" x="4095750" y="4703763"/>
          <p14:tracePt t="38164" x="4111625" y="4695825"/>
          <p14:tracePt t="38178" x="4143375" y="4679950"/>
          <p14:tracePt t="38195" x="4159250" y="4679950"/>
          <p14:tracePt t="38212" x="4175125" y="4672013"/>
          <p14:tracePt t="38213" x="4183063" y="4672013"/>
          <p14:tracePt t="38230" x="4206875" y="4672013"/>
          <p14:tracePt t="38244" x="4214813" y="4656138"/>
          <p14:tracePt t="38262" x="4230688" y="4648200"/>
          <p14:tracePt t="38264" x="4252913" y="4648200"/>
          <p14:tracePt t="38278" x="4268788" y="4640263"/>
          <p14:tracePt t="38294" x="4292600" y="4632325"/>
          <p14:tracePt t="38311" x="4308475" y="4632325"/>
          <p14:tracePt t="38329" x="4332288" y="4624388"/>
          <p14:tracePt t="38443" x="4340225" y="4624388"/>
          <p14:tracePt t="40186" x="4348163" y="4616450"/>
          <p14:tracePt t="40191" x="4364038" y="4608513"/>
          <p14:tracePt t="40198" x="4379913" y="4592638"/>
          <p14:tracePt t="40210" x="4395788" y="4592638"/>
          <p14:tracePt t="40212" x="4403725" y="4592638"/>
          <p14:tracePt t="40226" x="4410075" y="4584700"/>
          <p14:tracePt t="40242" x="4418013" y="4576763"/>
          <p14:tracePt t="40259" x="4425950" y="4576763"/>
          <p14:tracePt t="40276" x="4457700" y="4576763"/>
          <p14:tracePt t="40292" x="4465638" y="4568825"/>
          <p14:tracePt t="40309" x="4481513" y="4560888"/>
          <p14:tracePt t="40325" x="4497388" y="4560888"/>
          <p14:tracePt t="40342" x="4505325" y="4560888"/>
          <p14:tracePt t="40771" x="4513263" y="4560888"/>
          <p14:tracePt t="42269" x="4521200" y="4560888"/>
          <p14:tracePt t="42275" x="4537075" y="4545013"/>
          <p14:tracePt t="42281" x="4552950" y="4545013"/>
          <p14:tracePt t="42289" x="4568825" y="4530725"/>
          <p14:tracePt t="42307" x="4583113" y="4530725"/>
          <p14:tracePt t="42325" x="4606925" y="4514850"/>
          <p14:tracePt t="42341" x="4614863" y="4506913"/>
          <p14:tracePt t="42356" x="4630738" y="4498975"/>
          <p14:tracePt t="42372" x="4638675" y="4498975"/>
          <p14:tracePt t="42411" x="4646613" y="4498975"/>
          <p14:tracePt t="42425" x="4654550" y="4498975"/>
          <p14:tracePt t="42447" x="4662488" y="4498975"/>
          <p14:tracePt t="42460" x="4670425" y="4498975"/>
          <p14:tracePt t="42482" x="4678363" y="4498975"/>
          <p14:tracePt t="42504" x="4686300" y="4498975"/>
          <p14:tracePt t="42596" x="4694238" y="4498975"/>
          <p14:tracePt t="48110" x="4702175" y="4491038"/>
          <p14:tracePt t="48115" x="4710113" y="4475163"/>
          <p14:tracePt t="48123" x="4718050" y="4467225"/>
          <p14:tracePt t="48132" x="4740275" y="4451350"/>
          <p14:tracePt t="48149" x="4787900" y="4411663"/>
          <p14:tracePt t="48151" x="4827588" y="4387850"/>
          <p14:tracePt t="48165" x="4921250" y="4333875"/>
          <p14:tracePt t="48182" x="4968875" y="4294188"/>
          <p14:tracePt t="48199" x="4992688" y="4270375"/>
          <p14:tracePt t="48201" x="5016500" y="4262438"/>
          <p14:tracePt t="48215" x="5016500" y="4254500"/>
          <p14:tracePt t="48239" x="5024438" y="4254500"/>
          <p14:tracePt t="48338" x="5032375" y="4254500"/>
          <p14:tracePt t="48344" x="5032375" y="4246563"/>
          <p14:tracePt t="48681" x="5032375" y="4238625"/>
          <p14:tracePt t="48685" x="5032375" y="4230688"/>
          <p14:tracePt t="48697" x="5024438" y="4214813"/>
          <p14:tracePt t="48716" x="5016500" y="4200525"/>
          <p14:tracePt t="48731" x="5008563" y="4192588"/>
          <p14:tracePt t="48765" x="5008563" y="4184650"/>
          <p14:tracePt t="49258" x="5000625" y="4176713"/>
          <p14:tracePt t="49272" x="5000625" y="4168775"/>
          <p14:tracePt t="49278" x="4992688" y="4152900"/>
          <p14:tracePt t="49307" x="4984750" y="4137025"/>
          <p14:tracePt t="49321" x="4984750" y="4129088"/>
          <p14:tracePt t="49336" x="4976813" y="4121150"/>
          <p14:tracePt t="49342" x="4976813" y="4113213"/>
          <p14:tracePt t="49350" x="4976813" y="4097338"/>
          <p14:tracePt t="49880" x="4976813" y="4089400"/>
          <p14:tracePt t="49885" x="4976813" y="4081463"/>
          <p14:tracePt t="49897" x="4984750" y="4057650"/>
          <p14:tracePt t="49899" x="5000625" y="4049713"/>
          <p14:tracePt t="49914" x="5016500" y="4033838"/>
          <p14:tracePt t="49932" x="5040313" y="4011613"/>
          <p14:tracePt t="49946" x="5056188" y="4003675"/>
          <p14:tracePt t="49948" x="5064125" y="3995738"/>
          <p14:tracePt t="50007" x="5070475" y="3995738"/>
          <p14:tracePt t="50013" x="5078413" y="3987800"/>
          <p14:tracePt t="50021" x="5086350" y="3979863"/>
          <p14:tracePt t="50029" x="5086350" y="3971925"/>
          <p14:tracePt t="50047" x="5102225" y="3963988"/>
          <p14:tracePt t="50049" x="5110163" y="3956050"/>
          <p14:tracePt t="50064" x="5126038" y="3940175"/>
          <p14:tracePt t="50272" x="5133975" y="3940175"/>
          <p14:tracePt t="50278" x="5141913" y="3940175"/>
          <p14:tracePt t="50365" x="5149850" y="3940175"/>
          <p14:tracePt t="50371" x="5165725" y="3940175"/>
          <p14:tracePt t="50657" x="5165725" y="3932238"/>
          <p14:tracePt t="50663" x="5181600" y="3908425"/>
          <p14:tracePt t="50670" x="5205413" y="3876675"/>
          <p14:tracePt t="50679" x="5221288" y="3860800"/>
          <p14:tracePt t="50696" x="5259388" y="3822700"/>
          <p14:tracePt t="50698" x="5275263" y="3806825"/>
          <p14:tracePt t="50713" x="5291138" y="3775075"/>
          <p14:tracePt t="50729" x="5322888" y="3751263"/>
          <p14:tracePt t="50745" x="5330825" y="3751263"/>
          <p14:tracePt t="50763" x="5362575" y="3727450"/>
          <p14:tracePt t="50779" x="5378450" y="3719513"/>
          <p14:tracePt t="50796" x="5386388" y="3719513"/>
          <p14:tracePt t="50798" x="5394325" y="3719513"/>
          <p14:tracePt t="50814" x="5402263" y="3719513"/>
          <p14:tracePt t="50829" x="5408613" y="3719513"/>
          <p14:tracePt t="50849" x="5424488" y="3711575"/>
          <p14:tracePt t="50863" x="5440363" y="3703638"/>
          <p14:tracePt t="50880" x="5456238" y="3703638"/>
          <p14:tracePt t="50895" x="5472113" y="3703638"/>
          <p14:tracePt t="50914" x="5495925" y="3695700"/>
          <p14:tracePt t="50929" x="5503863" y="3695700"/>
          <p14:tracePt t="50949" x="5519738" y="3695700"/>
          <p14:tracePt t="51284" x="5551488" y="3681413"/>
          <p14:tracePt t="51291" x="5581650" y="3665538"/>
          <p14:tracePt t="51299" x="5605463" y="3649663"/>
          <p14:tracePt t="51314" x="5661025" y="3609975"/>
          <p14:tracePt t="51328" x="5692775" y="3602038"/>
          <p14:tracePt t="51346" x="5716588" y="3586163"/>
          <p14:tracePt t="51348" x="5716588" y="3578225"/>
          <p14:tracePt t="51363" x="5746750" y="3570288"/>
          <p14:tracePt t="51378" x="5786438" y="3562350"/>
          <p14:tracePt t="51395" x="5865813" y="3538538"/>
          <p14:tracePt t="51411" x="5951538" y="3522663"/>
          <p14:tracePt t="51428" x="5991225" y="3522663"/>
          <p14:tracePt t="51445" x="5999163" y="3522663"/>
          <p14:tracePt t="57495" x="6007100" y="3522663"/>
          <p14:tracePt t="57516" x="6015038" y="3522663"/>
          <p14:tracePt t="57581" x="6022975" y="3522663"/>
          <p14:tracePt t="57611" x="6030913" y="3522663"/>
          <p14:tracePt t="57647" x="6038850" y="3530600"/>
          <p14:tracePt t="57656" x="6038850" y="3538538"/>
          <p14:tracePt t="57673" x="6046788" y="3546475"/>
          <p14:tracePt t="57687" x="6054725" y="3562350"/>
          <p14:tracePt t="57783" x="6062663" y="3570288"/>
          <p14:tracePt t="58067" x="6062663" y="3578225"/>
          <p14:tracePt t="58137" x="6062663" y="3586163"/>
          <p14:tracePt t="58159" x="6062663" y="3594100"/>
          <p14:tracePt t="58580" x="6062663" y="3617913"/>
          <p14:tracePt t="58587" x="6030913" y="3681413"/>
          <p14:tracePt t="58594" x="5999163" y="3719513"/>
          <p14:tracePt t="58602" x="5975350" y="3790950"/>
          <p14:tracePt t="58619" x="5935663" y="3854450"/>
          <p14:tracePt t="58636" x="5911850" y="3924300"/>
          <p14:tracePt t="58659" x="5889625" y="3956050"/>
          <p14:tracePt t="58664" x="5873750" y="3971925"/>
          <p14:tracePt t="58668" x="5849938" y="3995738"/>
          <p14:tracePt t="58687" x="5738813" y="4105275"/>
          <p14:tracePt t="58702" x="5661025" y="4238625"/>
          <p14:tracePt t="58720" x="5551488" y="4379913"/>
          <p14:tracePt t="58721" x="5503863" y="4451350"/>
          <p14:tracePt t="58735" x="5456238" y="4522788"/>
          <p14:tracePt t="58738" x="5424488" y="4608513"/>
          <p14:tracePt t="58752" x="5370513" y="4703763"/>
          <p14:tracePt t="58769" x="5299075" y="4821238"/>
          <p14:tracePt t="58788" x="5251450" y="4938713"/>
          <p14:tracePt t="58802" x="5243513" y="4962525"/>
          <p14:tracePt t="58819" x="5237163" y="4994275"/>
          <p14:tracePt t="58835" x="5213350" y="5033963"/>
          <p14:tracePt t="58835" x="5205413" y="5041900"/>
          <p14:tracePt t="58851" x="5189538" y="5072063"/>
          <p14:tracePt t="58872" x="5165725" y="5095875"/>
          <p14:tracePt t="58887" x="5157788" y="5095875"/>
          <p14:tracePt t="58944" x="5157788" y="5103813"/>
          <p14:tracePt t="61257" x="5157788" y="5111750"/>
          <p14:tracePt t="61262" x="5149850" y="5111750"/>
          <p14:tracePt t="61270" x="5149850" y="5119688"/>
          <p14:tracePt t="61281" x="5149850" y="5127625"/>
          <p14:tracePt t="61300" x="5141913" y="5135563"/>
          <p14:tracePt t="61315" x="5133975" y="5151438"/>
          <p14:tracePt t="61332" x="5118100" y="5159375"/>
          <p14:tracePt t="61334" x="5118100" y="5167313"/>
          <p14:tracePt t="61352" x="5110163" y="5175250"/>
          <p14:tracePt t="61377" x="5094288" y="5191125"/>
          <p14:tracePt t="61385" x="5086350" y="5207000"/>
          <p14:tracePt t="61400" x="5078413" y="5214938"/>
          <p14:tracePt t="61415" x="5070475" y="5237163"/>
          <p14:tracePt t="61433" x="5056188" y="5260975"/>
          <p14:tracePt t="61450" x="5048250" y="5276850"/>
          <p14:tracePt t="61466" x="5040313" y="5284788"/>
          <p14:tracePt t="61482" x="5032375" y="5300663"/>
          <p14:tracePt t="61500" x="5024438" y="5300663"/>
          <p14:tracePt t="61515" x="5016500" y="5308600"/>
          <p14:tracePt t="61571" x="5016500" y="5316538"/>
          <p14:tracePt t="61577" x="5008563" y="5332413"/>
          <p14:tracePt t="61606" x="5000625" y="5348288"/>
          <p14:tracePt t="61613" x="4992688" y="5356225"/>
          <p14:tracePt t="61619" x="4984750" y="5364163"/>
          <p14:tracePt t="61663" x="4976813" y="5372100"/>
          <p14:tracePt t="61670" x="4960938" y="5380038"/>
          <p14:tracePt t="61692" x="4953000" y="5380038"/>
          <p14:tracePt t="61705" x="4945063" y="5387975"/>
          <p14:tracePt t="61716" x="4937125" y="5402263"/>
          <p14:tracePt t="61748" x="4921250" y="5410200"/>
          <p14:tracePt t="61757" x="4913313" y="5410200"/>
          <p14:tracePt t="61790" x="4913313" y="5418138"/>
          <p14:tracePt t="61820" x="4891088" y="5434013"/>
          <p14:tracePt t="61827" x="4883150" y="5449888"/>
          <p14:tracePt t="61836" x="4875213" y="5449888"/>
          <p14:tracePt t="61856" x="4875213" y="5457825"/>
          <p14:tracePt t="61866" x="4867275" y="5457825"/>
          <p14:tracePt t="61882" x="4859338" y="5457825"/>
          <p14:tracePt t="62841" x="4851400" y="5457825"/>
          <p14:tracePt t="62850" x="4835525" y="5465763"/>
          <p14:tracePt t="62858" x="4795838" y="5473700"/>
          <p14:tracePt t="62864" x="4756150" y="5489575"/>
          <p14:tracePt t="62880" x="4718050" y="5489575"/>
          <p14:tracePt t="62898" x="4630738" y="5521325"/>
          <p14:tracePt t="62914" x="4583113" y="5537200"/>
          <p14:tracePt t="62930" x="4521200" y="5545138"/>
          <p14:tracePt t="62933" x="4497388" y="5545138"/>
          <p14:tracePt t="62948" x="4465638" y="5545138"/>
          <p14:tracePt t="64369" x="4473575" y="5545138"/>
          <p14:tracePt t="64375" x="4489450" y="5545138"/>
          <p14:tracePt t="64383" x="4505325" y="5545138"/>
          <p14:tracePt t="64395" x="4537075" y="5545138"/>
          <p14:tracePt t="64412" x="4552950" y="5537200"/>
          <p14:tracePt t="64429" x="4583113" y="5537200"/>
          <p14:tracePt t="64431" x="4591050" y="5537200"/>
          <p14:tracePt t="64445" x="4614863" y="5537200"/>
          <p14:tracePt t="64463" x="4638675" y="5537200"/>
          <p14:tracePt t="64479" x="4670425" y="5537200"/>
          <p14:tracePt t="64481" x="4686300" y="5537200"/>
          <p14:tracePt t="64498" x="4710113" y="5537200"/>
          <p14:tracePt t="64516" x="4733925" y="5537200"/>
          <p14:tracePt t="64520" x="4740275" y="5537200"/>
          <p14:tracePt t="64532" x="4756150" y="5537200"/>
          <p14:tracePt t="64546" x="4764088" y="5537200"/>
          <p14:tracePt t="64561" x="4779963" y="5537200"/>
          <p14:tracePt t="64578" x="4787900" y="5537200"/>
          <p14:tracePt t="64596" x="4803775" y="5537200"/>
          <p14:tracePt t="64615" x="4811713" y="5537200"/>
          <p14:tracePt t="64618" x="4819650" y="5537200"/>
          <p14:tracePt t="64632" x="4835525" y="5537200"/>
          <p14:tracePt t="65061" x="4859338" y="5537200"/>
          <p14:tracePt t="65067" x="4875213" y="5537200"/>
          <p14:tracePt t="65077" x="4905375" y="5529263"/>
          <p14:tracePt t="65094" x="4976813" y="5513388"/>
          <p14:tracePt t="65095" x="4992688" y="5505450"/>
          <p14:tracePt t="65111" x="5032375" y="5489575"/>
          <p14:tracePt t="65127" x="5070475" y="5481638"/>
          <p14:tracePt t="65144" x="5102225" y="5481638"/>
          <p14:tracePt t="65146" x="5118100" y="5481638"/>
          <p14:tracePt t="65162" x="5141913" y="5473700"/>
          <p14:tracePt t="65177" x="5173663" y="5473700"/>
          <p14:tracePt t="65194" x="5189538" y="5473700"/>
          <p14:tracePt t="65196" x="5205413" y="5473700"/>
          <p14:tracePt t="65211" x="5237163" y="5473700"/>
          <p14:tracePt t="65227" x="5259388" y="5473700"/>
          <p14:tracePt t="65267" x="5267325" y="5473700"/>
          <p14:tracePt t="65289" x="5275263" y="5473700"/>
          <p14:tracePt t="65302" x="5283200" y="5473700"/>
          <p14:tracePt t="65603" x="5299075" y="5473700"/>
          <p14:tracePt t="65610" x="5338763" y="5457825"/>
          <p14:tracePt t="65617" x="5362575" y="5449888"/>
          <p14:tracePt t="65627" x="5408613" y="5426075"/>
          <p14:tracePt t="65644" x="5511800" y="5395913"/>
          <p14:tracePt t="65646" x="5551488" y="5395913"/>
          <p14:tracePt t="65659" x="5589588" y="5387975"/>
          <p14:tracePt t="65677" x="5613400" y="5387975"/>
          <p14:tracePt t="65693" x="5637213" y="5387975"/>
          <p14:tracePt t="65696" x="5653088" y="5387975"/>
          <p14:tracePt t="65710" x="5661025" y="5387975"/>
          <p14:tracePt t="65727" x="5676900" y="5387975"/>
          <p14:tracePt t="65746" x="5684838" y="5387975"/>
          <p14:tracePt t="65760" x="5700713" y="5387975"/>
          <p14:tracePt t="65776" x="5708650" y="5387975"/>
          <p14:tracePt t="65793" x="5716588" y="5387975"/>
          <p14:tracePt t="65796" x="5724525" y="5387975"/>
          <p14:tracePt t="66118" x="5732463" y="5387975"/>
          <p14:tracePt t="66124" x="5754688" y="5380038"/>
          <p14:tracePt t="66131" x="5770563" y="5380038"/>
          <p14:tracePt t="66143" x="5778500" y="5380038"/>
          <p14:tracePt t="66145" x="5794375" y="5372100"/>
          <p14:tracePt t="66160" x="5802313" y="5372100"/>
          <p14:tracePt t="66176" x="5810250" y="5372100"/>
          <p14:tracePt t="66193" x="5818188" y="5372100"/>
          <p14:tracePt t="66224" x="5826125" y="5372100"/>
          <p14:tracePt t="66288" x="5834063" y="5372100"/>
          <p14:tracePt t="68094" x="5842000" y="5372100"/>
          <p14:tracePt t="68780" x="5818188" y="5372100"/>
          <p14:tracePt t="68786" x="5802313" y="5372100"/>
          <p14:tracePt t="68792" x="5794375" y="5372100"/>
          <p14:tracePt t="68814" x="5770563" y="5372100"/>
          <p14:tracePt t="68823" x="5762625" y="5372100"/>
          <p14:tracePt t="68839" x="5754688" y="5372100"/>
          <p14:tracePt t="68842" x="5738813" y="5372100"/>
          <p14:tracePt t="68857" x="5708650" y="5372100"/>
          <p14:tracePt t="68872" x="5684838" y="5372100"/>
          <p14:tracePt t="68890" x="5661025" y="5372100"/>
          <p14:tracePt t="68893" x="5653088" y="5380038"/>
          <p14:tracePt t="68907" x="5637213" y="5387975"/>
          <p14:tracePt t="68922" x="5629275" y="5387975"/>
          <p14:tracePt t="69386" x="5621338" y="5387975"/>
          <p14:tracePt t="69391" x="5581650" y="5395913"/>
          <p14:tracePt t="69406" x="5535613" y="5402263"/>
          <p14:tracePt t="69421" x="5472113" y="5434013"/>
          <p14:tracePt t="69438" x="5456238" y="5434013"/>
          <p14:tracePt t="69456" x="5416550" y="5441950"/>
          <p14:tracePt t="69514" x="5408613" y="5441950"/>
          <p14:tracePt t="69520" x="5378450" y="5441950"/>
          <p14:tracePt t="69527" x="5354638" y="5465763"/>
          <p14:tracePt t="69539" x="5330825" y="5473700"/>
          <p14:tracePt t="69541" x="5322888" y="5481638"/>
          <p14:tracePt t="69555" x="5237163" y="5529263"/>
          <p14:tracePt t="69572" x="5213350" y="5529263"/>
          <p14:tracePt t="69588" x="5205413" y="5537200"/>
          <p14:tracePt t="69677" x="5197475" y="5537200"/>
          <p14:tracePt t="69685" x="5181600" y="5545138"/>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5D5B9742-F23A-87DF-C6F9-C55121528F6A}"/>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95B8AFF9-EC28-75A7-F4BB-5655D6478FAF}"/>
              </a:ext>
            </a:extLst>
          </p:cNvPr>
          <p:cNvSpPr>
            <a:spLocks noGrp="1"/>
          </p:cNvSpPr>
          <p:nvPr>
            <p:ph idx="1"/>
          </p:nvPr>
        </p:nvSpPr>
        <p:spPr/>
        <p:txBody>
          <a:bodyPr/>
          <a:lstStyle/>
          <a:p>
            <a:endParaRPr kumimoji="1" lang="ja-JP" altLang="en-US"/>
          </a:p>
        </p:txBody>
      </p:sp>
      <p:pic>
        <p:nvPicPr>
          <p:cNvPr id="10242" name="Picture 2" descr="惑星直列 | 空に太陽系の全ての惑星の並び | 2022年惑星直列がいつ | Star Walk">
            <a:extLst>
              <a:ext uri="{FF2B5EF4-FFF2-40B4-BE49-F238E27FC236}">
                <a16:creationId xmlns:a16="http://schemas.microsoft.com/office/drawing/2014/main" xmlns="" id="{91031027-E41A-B3FE-4243-81BBAB6B51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818" y="-57150"/>
            <a:ext cx="10131879" cy="7611825"/>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xmlns="" id="{1B88680E-7E2C-2681-7194-EABED6428F4B}"/>
              </a:ext>
            </a:extLst>
          </p:cNvPr>
          <p:cNvSpPr txBox="1"/>
          <p:nvPr/>
        </p:nvSpPr>
        <p:spPr>
          <a:xfrm>
            <a:off x="1600200" y="2212522"/>
            <a:ext cx="6915150" cy="4739759"/>
          </a:xfrm>
          <a:prstGeom prst="rect">
            <a:avLst/>
          </a:prstGeom>
          <a:noFill/>
        </p:spPr>
        <p:txBody>
          <a:bodyPr wrap="square" rtlCol="0">
            <a:spAutoFit/>
          </a:bodyPr>
          <a:lstStyle/>
          <a:p>
            <a:endParaRPr kumimoji="1" lang="en-US" altLang="ja-JP" sz="2800" dirty="0">
              <a:solidFill>
                <a:schemeClr val="bg1"/>
              </a:solidFill>
            </a:endParaRPr>
          </a:p>
          <a:p>
            <a:endParaRPr kumimoji="1" lang="en-US" altLang="ja-JP" sz="2800" dirty="0">
              <a:solidFill>
                <a:schemeClr val="bg1"/>
              </a:solidFill>
            </a:endParaRPr>
          </a:p>
          <a:p>
            <a:endParaRPr kumimoji="1" lang="en-US" altLang="ja-JP" sz="2800" dirty="0">
              <a:solidFill>
                <a:schemeClr val="bg1"/>
              </a:solidFill>
            </a:endParaRPr>
          </a:p>
          <a:p>
            <a:endParaRPr kumimoji="1" lang="en-US" altLang="ja-JP" sz="2800" dirty="0">
              <a:solidFill>
                <a:schemeClr val="bg1"/>
              </a:solidFill>
            </a:endParaRPr>
          </a:p>
          <a:p>
            <a:r>
              <a:rPr kumimoji="1" lang="ja-JP" altLang="en-US" sz="2400" dirty="0">
                <a:solidFill>
                  <a:schemeClr val="bg1"/>
                </a:solidFill>
              </a:rPr>
              <a:t>　　　　</a:t>
            </a:r>
            <a:r>
              <a:rPr kumimoji="1" lang="en-US" altLang="ja-JP" sz="2400" dirty="0">
                <a:solidFill>
                  <a:schemeClr val="bg1"/>
                </a:solidFill>
              </a:rPr>
              <a:t>2024</a:t>
            </a:r>
            <a:r>
              <a:rPr kumimoji="1" lang="ja-JP" altLang="en-US" sz="2400" dirty="0">
                <a:solidFill>
                  <a:schemeClr val="bg1"/>
                </a:solidFill>
              </a:rPr>
              <a:t>年は惑星直列の年</a:t>
            </a:r>
            <a:endParaRPr kumimoji="1" lang="en-US" altLang="ja-JP" sz="2400" dirty="0">
              <a:solidFill>
                <a:schemeClr val="bg1"/>
              </a:solidFill>
            </a:endParaRPr>
          </a:p>
          <a:p>
            <a:r>
              <a:rPr kumimoji="1" lang="ja-JP" altLang="en-US" sz="2400" dirty="0">
                <a:solidFill>
                  <a:schemeClr val="bg1"/>
                </a:solidFill>
              </a:rPr>
              <a:t>診療報酬改定・介護報酬・障害サービス報酬トリプル改定</a:t>
            </a:r>
            <a:endParaRPr kumimoji="1" lang="en-US" altLang="ja-JP" sz="2400" dirty="0">
              <a:solidFill>
                <a:schemeClr val="bg1"/>
              </a:solidFill>
            </a:endParaRPr>
          </a:p>
          <a:p>
            <a:r>
              <a:rPr lang="ja-JP" altLang="en-US" sz="2400" dirty="0">
                <a:solidFill>
                  <a:schemeClr val="bg1"/>
                </a:solidFill>
              </a:rPr>
              <a:t>働き方改革スタート年</a:t>
            </a:r>
            <a:endParaRPr lang="en-US" altLang="ja-JP" sz="2400" dirty="0">
              <a:solidFill>
                <a:schemeClr val="bg1"/>
              </a:solidFill>
            </a:endParaRPr>
          </a:p>
          <a:p>
            <a:r>
              <a:rPr kumimoji="1" lang="ja-JP" altLang="en-US" sz="2400" dirty="0">
                <a:solidFill>
                  <a:schemeClr val="bg1"/>
                </a:solidFill>
              </a:rPr>
              <a:t>第</a:t>
            </a:r>
            <a:r>
              <a:rPr kumimoji="1" lang="en-US" altLang="ja-JP" sz="2400" dirty="0">
                <a:solidFill>
                  <a:schemeClr val="bg1"/>
                </a:solidFill>
              </a:rPr>
              <a:t>8</a:t>
            </a:r>
            <a:r>
              <a:rPr kumimoji="1" lang="ja-JP" altLang="en-US" sz="2400" dirty="0">
                <a:solidFill>
                  <a:schemeClr val="bg1"/>
                </a:solidFill>
              </a:rPr>
              <a:t>次医療計画スタート年</a:t>
            </a:r>
            <a:endParaRPr lang="en-US" altLang="ja-JP" sz="2400" dirty="0">
              <a:solidFill>
                <a:schemeClr val="bg1"/>
              </a:solidFill>
            </a:endParaRPr>
          </a:p>
          <a:p>
            <a:r>
              <a:rPr lang="ja-JP" altLang="en-US" sz="2400" dirty="0">
                <a:solidFill>
                  <a:schemeClr val="bg1"/>
                </a:solidFill>
              </a:rPr>
              <a:t>第</a:t>
            </a:r>
            <a:r>
              <a:rPr lang="en-US" altLang="ja-JP" sz="2400" dirty="0">
                <a:solidFill>
                  <a:schemeClr val="bg1"/>
                </a:solidFill>
              </a:rPr>
              <a:t>9</a:t>
            </a:r>
            <a:r>
              <a:rPr lang="ja-JP" altLang="en-US" sz="2400" dirty="0">
                <a:solidFill>
                  <a:schemeClr val="bg1"/>
                </a:solidFill>
              </a:rPr>
              <a:t>期介護保険事業計画スタート年</a:t>
            </a:r>
            <a:endParaRPr lang="en-US" altLang="ja-JP" sz="2400" dirty="0">
              <a:solidFill>
                <a:schemeClr val="bg1"/>
              </a:solidFill>
            </a:endParaRPr>
          </a:p>
          <a:p>
            <a:r>
              <a:rPr kumimoji="1" lang="ja-JP" altLang="en-US" sz="2400" dirty="0">
                <a:solidFill>
                  <a:schemeClr val="bg1"/>
                </a:solidFill>
              </a:rPr>
              <a:t>第</a:t>
            </a:r>
            <a:r>
              <a:rPr kumimoji="1" lang="en-US" altLang="ja-JP" sz="2400" dirty="0">
                <a:solidFill>
                  <a:schemeClr val="bg1"/>
                </a:solidFill>
              </a:rPr>
              <a:t>4</a:t>
            </a:r>
            <a:r>
              <a:rPr kumimoji="1" lang="ja-JP" altLang="en-US" sz="2400" dirty="0">
                <a:solidFill>
                  <a:schemeClr val="bg1"/>
                </a:solidFill>
              </a:rPr>
              <a:t>期医療費適正化計画スタート</a:t>
            </a:r>
            <a:r>
              <a:rPr kumimoji="1" lang="ja-JP" altLang="en-US" sz="2800" dirty="0">
                <a:solidFill>
                  <a:schemeClr val="bg1"/>
                </a:solidFill>
              </a:rPr>
              <a:t>年</a:t>
            </a:r>
          </a:p>
          <a:p>
            <a:endParaRPr kumimoji="1" lang="ja-JP" altLang="en-US" dirty="0"/>
          </a:p>
        </p:txBody>
      </p:sp>
      <p:sp>
        <p:nvSpPr>
          <p:cNvPr id="5" name="テキスト ボックス 4">
            <a:extLst>
              <a:ext uri="{FF2B5EF4-FFF2-40B4-BE49-F238E27FC236}">
                <a16:creationId xmlns:a16="http://schemas.microsoft.com/office/drawing/2014/main" xmlns="" id="{DC1E5C31-D40E-CAA8-AF5B-C1EA09310E4C}"/>
              </a:ext>
            </a:extLst>
          </p:cNvPr>
          <p:cNvSpPr txBox="1"/>
          <p:nvPr/>
        </p:nvSpPr>
        <p:spPr>
          <a:xfrm>
            <a:off x="954728" y="1427692"/>
            <a:ext cx="8206093" cy="1569660"/>
          </a:xfrm>
          <a:prstGeom prst="rect">
            <a:avLst/>
          </a:prstGeom>
          <a:noFill/>
        </p:spPr>
        <p:txBody>
          <a:bodyPr wrap="none" rtlCol="0">
            <a:spAutoFit/>
          </a:bodyPr>
          <a:lstStyle/>
          <a:p>
            <a:r>
              <a:rPr kumimoji="1" lang="ja-JP" altLang="en-US" sz="4800" dirty="0">
                <a:solidFill>
                  <a:schemeClr val="bg1"/>
                </a:solidFill>
              </a:rPr>
              <a:t>　　　　　パート２</a:t>
            </a:r>
            <a:endParaRPr kumimoji="1" lang="en-US" altLang="ja-JP" sz="4800" dirty="0">
              <a:solidFill>
                <a:schemeClr val="bg1"/>
              </a:solidFill>
            </a:endParaRPr>
          </a:p>
          <a:p>
            <a:r>
              <a:rPr kumimoji="1" lang="ja-JP" altLang="en-US" sz="4800" dirty="0">
                <a:solidFill>
                  <a:schemeClr val="bg1"/>
                </a:solidFill>
              </a:rPr>
              <a:t>ポスト</a:t>
            </a:r>
            <a:r>
              <a:rPr kumimoji="1" lang="en-US" altLang="ja-JP" sz="4800" dirty="0">
                <a:solidFill>
                  <a:schemeClr val="bg1"/>
                </a:solidFill>
              </a:rPr>
              <a:t>2025</a:t>
            </a:r>
            <a:r>
              <a:rPr kumimoji="1" lang="ja-JP" altLang="en-US" sz="4800" dirty="0">
                <a:solidFill>
                  <a:schemeClr val="bg1"/>
                </a:solidFill>
              </a:rPr>
              <a:t>年のロードマップ</a:t>
            </a:r>
          </a:p>
        </p:txBody>
      </p:sp>
      <p:sp>
        <p:nvSpPr>
          <p:cNvPr id="6" name="フレーム 5">
            <a:extLst>
              <a:ext uri="{FF2B5EF4-FFF2-40B4-BE49-F238E27FC236}">
                <a16:creationId xmlns:a16="http://schemas.microsoft.com/office/drawing/2014/main" xmlns="" id="{EC226693-3969-088A-EED6-895DDBD0B440}"/>
              </a:ext>
            </a:extLst>
          </p:cNvPr>
          <p:cNvSpPr/>
          <p:nvPr/>
        </p:nvSpPr>
        <p:spPr>
          <a:xfrm>
            <a:off x="1461589" y="3925728"/>
            <a:ext cx="6915150" cy="2760596"/>
          </a:xfrm>
          <a:prstGeom prst="frame">
            <a:avLst>
              <a:gd name="adj1" fmla="val 91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812222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5E5FF73F-5132-48EA-8B7D-25E0B5A8B695}"/>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A61C9214-10A6-41A9-BF59-D607E1C0982B}"/>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xmlns="" id="{1DEEC95C-4F65-448E-ABFF-E478BB93297A}"/>
              </a:ext>
            </a:extLst>
          </p:cNvPr>
          <p:cNvPicPr>
            <a:picLocks noChangeAspect="1"/>
          </p:cNvPicPr>
          <p:nvPr/>
        </p:nvPicPr>
        <p:blipFill>
          <a:blip r:embed="rId2"/>
          <a:stretch>
            <a:fillRect/>
          </a:stretch>
        </p:blipFill>
        <p:spPr>
          <a:xfrm>
            <a:off x="141236" y="52387"/>
            <a:ext cx="9002764" cy="6732134"/>
          </a:xfrm>
          <a:prstGeom prst="rect">
            <a:avLst/>
          </a:prstGeom>
        </p:spPr>
      </p:pic>
      <p:sp>
        <p:nvSpPr>
          <p:cNvPr id="5" name="フローチャート: 処理 4">
            <a:extLst>
              <a:ext uri="{FF2B5EF4-FFF2-40B4-BE49-F238E27FC236}">
                <a16:creationId xmlns:a16="http://schemas.microsoft.com/office/drawing/2014/main" xmlns="" id="{9F47E5AC-5589-4ADF-889C-167E0A928B3E}"/>
              </a:ext>
            </a:extLst>
          </p:cNvPr>
          <p:cNvSpPr/>
          <p:nvPr/>
        </p:nvSpPr>
        <p:spPr>
          <a:xfrm>
            <a:off x="141236" y="73480"/>
            <a:ext cx="9002764" cy="607558"/>
          </a:xfrm>
          <a:prstGeom prst="flowChartProcess">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rPr>
              <a:t>ポスト</a:t>
            </a:r>
            <a:r>
              <a:rPr kumimoji="1" lang="en-US" altLang="ja-JP" sz="3200" dirty="0">
                <a:solidFill>
                  <a:schemeClr val="tx1"/>
                </a:solidFill>
              </a:rPr>
              <a:t>2025</a:t>
            </a:r>
            <a:r>
              <a:rPr kumimoji="1" lang="ja-JP" altLang="en-US" sz="3200" dirty="0">
                <a:solidFill>
                  <a:schemeClr val="tx1"/>
                </a:solidFill>
              </a:rPr>
              <a:t>年のロードマップ</a:t>
            </a:r>
          </a:p>
        </p:txBody>
      </p:sp>
      <p:sp>
        <p:nvSpPr>
          <p:cNvPr id="6" name="フローチャート: 処理 5">
            <a:extLst>
              <a:ext uri="{FF2B5EF4-FFF2-40B4-BE49-F238E27FC236}">
                <a16:creationId xmlns:a16="http://schemas.microsoft.com/office/drawing/2014/main" xmlns="" id="{8F1E8616-A190-452A-A820-6D6D5E8D32F5}"/>
              </a:ext>
            </a:extLst>
          </p:cNvPr>
          <p:cNvSpPr/>
          <p:nvPr/>
        </p:nvSpPr>
        <p:spPr>
          <a:xfrm>
            <a:off x="326571" y="2579914"/>
            <a:ext cx="302079" cy="1325563"/>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医師偏在</a:t>
            </a:r>
          </a:p>
        </p:txBody>
      </p:sp>
      <p:sp>
        <p:nvSpPr>
          <p:cNvPr id="7" name="フローチャート: 処理 6">
            <a:extLst>
              <a:ext uri="{FF2B5EF4-FFF2-40B4-BE49-F238E27FC236}">
                <a16:creationId xmlns:a16="http://schemas.microsoft.com/office/drawing/2014/main" xmlns="" id="{2D47476E-AFAC-489D-ABBB-539F8DF25158}"/>
              </a:ext>
            </a:extLst>
          </p:cNvPr>
          <p:cNvSpPr/>
          <p:nvPr/>
        </p:nvSpPr>
        <p:spPr>
          <a:xfrm>
            <a:off x="326571" y="4210277"/>
            <a:ext cx="302079" cy="2198687"/>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働き方改革</a:t>
            </a:r>
          </a:p>
        </p:txBody>
      </p:sp>
      <p:sp>
        <p:nvSpPr>
          <p:cNvPr id="9" name="円: 塗りつぶしなし 8">
            <a:extLst>
              <a:ext uri="{FF2B5EF4-FFF2-40B4-BE49-F238E27FC236}">
                <a16:creationId xmlns:a16="http://schemas.microsoft.com/office/drawing/2014/main" xmlns="" id="{73A56107-4EF4-45F8-9279-2CE2AC9D2072}"/>
              </a:ext>
            </a:extLst>
          </p:cNvPr>
          <p:cNvSpPr/>
          <p:nvPr/>
        </p:nvSpPr>
        <p:spPr>
          <a:xfrm>
            <a:off x="2896156" y="597003"/>
            <a:ext cx="661691" cy="540327"/>
          </a:xfrm>
          <a:prstGeom prst="donut">
            <a:avLst>
              <a:gd name="adj" fmla="val 133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円: 塗りつぶしなし 9">
            <a:extLst>
              <a:ext uri="{FF2B5EF4-FFF2-40B4-BE49-F238E27FC236}">
                <a16:creationId xmlns:a16="http://schemas.microsoft.com/office/drawing/2014/main" xmlns="" id="{6E3F2386-A6A5-4D6C-B413-9714ABF1CB4F}"/>
              </a:ext>
            </a:extLst>
          </p:cNvPr>
          <p:cNvSpPr/>
          <p:nvPr/>
        </p:nvSpPr>
        <p:spPr>
          <a:xfrm>
            <a:off x="8465789" y="639021"/>
            <a:ext cx="661691" cy="540327"/>
          </a:xfrm>
          <a:prstGeom prst="donut">
            <a:avLst>
              <a:gd name="adj" fmla="val 133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矢印: 下 11">
            <a:extLst>
              <a:ext uri="{FF2B5EF4-FFF2-40B4-BE49-F238E27FC236}">
                <a16:creationId xmlns:a16="http://schemas.microsoft.com/office/drawing/2014/main" xmlns="" id="{A55D593D-D4A6-37D3-286C-4EFAB2990694}"/>
              </a:ext>
            </a:extLst>
          </p:cNvPr>
          <p:cNvSpPr/>
          <p:nvPr/>
        </p:nvSpPr>
        <p:spPr>
          <a:xfrm rot="5400000">
            <a:off x="6151220" y="-592232"/>
            <a:ext cx="677749" cy="524359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3" name="テキスト ボックス 12">
            <a:extLst>
              <a:ext uri="{FF2B5EF4-FFF2-40B4-BE49-F238E27FC236}">
                <a16:creationId xmlns:a16="http://schemas.microsoft.com/office/drawing/2014/main" xmlns="" id="{985882B8-83F9-A419-008F-39E112F611FF}"/>
              </a:ext>
            </a:extLst>
          </p:cNvPr>
          <p:cNvSpPr txBox="1"/>
          <p:nvPr/>
        </p:nvSpPr>
        <p:spPr>
          <a:xfrm>
            <a:off x="4147457" y="1844897"/>
            <a:ext cx="1980029" cy="400110"/>
          </a:xfrm>
          <a:prstGeom prst="rect">
            <a:avLst/>
          </a:prstGeom>
          <a:noFill/>
        </p:spPr>
        <p:txBody>
          <a:bodyPr wrap="none" rtlCol="0">
            <a:spAutoFit/>
          </a:bodyPr>
          <a:lstStyle/>
          <a:p>
            <a:r>
              <a:rPr kumimoji="1" lang="ja-JP" altLang="en-US" sz="2000" dirty="0">
                <a:solidFill>
                  <a:schemeClr val="bg1"/>
                </a:solidFill>
              </a:rPr>
              <a:t>新地域医療構想</a:t>
            </a:r>
          </a:p>
        </p:txBody>
      </p:sp>
    </p:spTree>
    <p:extLst>
      <p:ext uri="{BB962C8B-B14F-4D97-AF65-F5344CB8AC3E}">
        <p14:creationId xmlns:p14="http://schemas.microsoft.com/office/powerpoint/2010/main" val="2216136243"/>
      </p:ext>
    </p:extLst>
  </p:cSld>
  <p:clrMapOvr>
    <a:masterClrMapping/>
  </p:clrMapOvr>
  <mc:AlternateContent xmlns:mc="http://schemas.openxmlformats.org/markup-compatibility/2006" xmlns:p14="http://schemas.microsoft.com/office/powerpoint/2010/main">
    <mc:Choice Requires="p14">
      <p:transition spd="slow" p14:dur="2000" advTm="57986"/>
    </mc:Choice>
    <mc:Fallback xmlns="">
      <p:transition spd="slow" advTm="57986"/>
    </mc:Fallback>
  </mc:AlternateContent>
  <p:extLst>
    <p:ext uri="{3A86A75C-4F4B-4683-9AE1-C65F6400EC91}">
      <p14:laserTraceLst xmlns:p14="http://schemas.microsoft.com/office/powerpoint/2010/main">
        <p14:tracePtLst>
          <p14:tracePt t="604" x="4087813" y="5521325"/>
          <p14:tracePt t="608" x="4073525" y="5473700"/>
          <p14:tracePt t="622" x="4057650" y="5395913"/>
          <p14:tracePt t="639" x="4041775" y="5308600"/>
          <p14:tracePt t="655" x="4041775" y="5229225"/>
          <p14:tracePt t="677" x="4049713" y="5018088"/>
          <p14:tracePt t="681" x="4073525" y="4922838"/>
          <p14:tracePt t="688" x="4087813" y="4891088"/>
          <p14:tracePt t="705" x="4103688" y="4829175"/>
          <p14:tracePt t="723" x="4127500" y="4789488"/>
          <p14:tracePt t="738" x="4143375" y="4773613"/>
          <p14:tracePt t="767" x="4151313" y="4773613"/>
          <p14:tracePt t="787" x="4175125" y="4773613"/>
          <p14:tracePt t="967" x="4175125" y="4757738"/>
          <p14:tracePt t="972" x="4095750" y="4648200"/>
          <p14:tracePt t="979" x="4057650" y="4600575"/>
          <p14:tracePt t="987" x="4010025" y="4522788"/>
          <p14:tracePt t="1005" x="3946525" y="4278313"/>
          <p14:tracePt t="1022" x="3914775" y="3932238"/>
          <p14:tracePt t="1038" x="3914775" y="3838575"/>
          <p14:tracePt t="1055" x="3914775" y="3783013"/>
          <p14:tracePt t="1072" x="3914775" y="3751263"/>
          <p14:tracePt t="1309" x="3900488" y="3743325"/>
          <p14:tracePt t="1315" x="3836988" y="3665538"/>
          <p14:tracePt t="1322" x="3805238" y="3625850"/>
          <p14:tracePt t="1337" x="3616325" y="3357563"/>
          <p14:tracePt t="1355" x="3522663" y="3114675"/>
          <p14:tracePt t="1372" x="3482975" y="2901950"/>
          <p14:tracePt t="1390" x="3459163" y="2816225"/>
          <p14:tracePt t="1394" x="3459163" y="2792413"/>
          <p14:tracePt t="1408" x="3459163" y="2776538"/>
          <p14:tracePt t="1423" x="3451225" y="2776538"/>
          <p14:tracePt t="1651" x="3427413" y="2736850"/>
          <p14:tracePt t="1658" x="3397250" y="2681288"/>
          <p14:tracePt t="1672" x="3309938" y="2524125"/>
          <p14:tracePt t="1687" x="3232150" y="2327275"/>
          <p14:tracePt t="1704" x="3176588" y="2178050"/>
          <p14:tracePt t="1720" x="3144838" y="2092325"/>
          <p14:tracePt t="1722" x="3136900" y="2084388"/>
          <p14:tracePt t="1737" x="3128963" y="2060575"/>
          <p14:tracePt t="2002" x="3097213" y="2036763"/>
          <p14:tracePt t="2007" x="3081338" y="2028825"/>
          <p14:tracePt t="2023" x="3011488" y="1973263"/>
          <p14:tracePt t="2038" x="2963863" y="1887538"/>
          <p14:tracePt t="2043" x="2955925" y="1863725"/>
          <p14:tracePt t="2053" x="2940050" y="1855788"/>
          <p14:tracePt t="2070" x="2924175" y="1824038"/>
          <p14:tracePt t="2073" x="2924175" y="1816100"/>
          <p14:tracePt t="2086" x="2924175" y="1808163"/>
          <p14:tracePt t="2115" x="2924175" y="1800225"/>
          <p14:tracePt t="2622" x="2947988" y="1793875"/>
          <p14:tracePt t="2627" x="2979738" y="1770063"/>
          <p14:tracePt t="2636" x="2995613" y="1762125"/>
          <p14:tracePt t="2654" x="3027363" y="1746250"/>
          <p14:tracePt t="2671" x="3074988" y="1730375"/>
          <p14:tracePt t="2687" x="3097213" y="1722438"/>
          <p14:tracePt t="2705" x="3113088" y="1714500"/>
          <p14:tracePt t="2722" x="3128963" y="1714500"/>
          <p14:tracePt t="2737" x="3152775" y="1714500"/>
          <p14:tracePt t="2753" x="3160713" y="1714500"/>
          <p14:tracePt t="2769" x="3168650" y="1714500"/>
          <p14:tracePt t="3458" x="3176588" y="1706563"/>
          <p14:tracePt t="3464" x="3176588" y="1698625"/>
          <p14:tracePt t="3471" x="3184525" y="1682750"/>
          <p14:tracePt t="3486" x="3184525" y="1674813"/>
          <p14:tracePt t="3502" x="3192463" y="1651000"/>
          <p14:tracePt t="3518" x="3192463" y="1620838"/>
          <p14:tracePt t="3520" x="3200400" y="1612900"/>
          <p14:tracePt t="3535" x="3200400" y="1597025"/>
          <p14:tracePt t="3552" x="3200400" y="1573213"/>
          <p14:tracePt t="3569" x="3208338" y="1565275"/>
          <p14:tracePt t="3585" x="3208338" y="1557338"/>
          <p14:tracePt t="3602" x="3208338" y="1549400"/>
          <p14:tracePt t="3898" x="3208338" y="1533525"/>
          <p14:tracePt t="3904" x="3208338" y="1485900"/>
          <p14:tracePt t="3920" x="3208338" y="1431925"/>
          <p14:tracePt t="3922" x="3208338" y="1408113"/>
          <p14:tracePt t="3936" x="3216275" y="1384300"/>
          <p14:tracePt t="3953" x="3224213" y="1368425"/>
          <p14:tracePt t="3971" x="3232150" y="1352550"/>
          <p14:tracePt t="3985" x="3240088" y="1344613"/>
          <p14:tracePt t="4014" x="3246438" y="1336675"/>
          <p14:tracePt t="4028" x="3254375" y="1336675"/>
          <p14:tracePt t="4042" x="3254375" y="1328738"/>
          <p14:tracePt t="4064" x="3262313" y="1328738"/>
          <p14:tracePt t="4071" x="3270250" y="1320800"/>
          <p14:tracePt t="4257" x="3278188" y="1320800"/>
          <p14:tracePt t="4285" x="3286125" y="1320800"/>
          <p14:tracePt t="4291" x="3294063" y="1320800"/>
          <p14:tracePt t="4301" x="3302000" y="1320800"/>
          <p14:tracePt t="4318" x="3309938" y="1320800"/>
          <p14:tracePt t="4320" x="3325813" y="1320800"/>
          <p14:tracePt t="4336" x="3333750" y="1320800"/>
          <p14:tracePt t="4351" x="3357563" y="1320800"/>
          <p14:tracePt t="4367" x="3389313" y="1320800"/>
          <p14:tracePt t="4385" x="3411538" y="1320800"/>
          <p14:tracePt t="4401" x="3443288" y="1320800"/>
          <p14:tracePt t="4418" x="3467100" y="1320800"/>
          <p14:tracePt t="4421" x="3482975" y="1328738"/>
          <p14:tracePt t="4435" x="3530600" y="1336675"/>
          <p14:tracePt t="4453" x="3562350" y="1344613"/>
          <p14:tracePt t="4467" x="3600450" y="1360488"/>
          <p14:tracePt t="4484" x="3656013" y="1368425"/>
          <p14:tracePt t="4500" x="3679825" y="1376363"/>
          <p14:tracePt t="4517" x="3687763" y="1376363"/>
          <p14:tracePt t="4830" x="3695700" y="1376363"/>
          <p14:tracePt t="4835" x="3735388" y="1368425"/>
          <p14:tracePt t="4841" x="3757613" y="1368425"/>
          <p14:tracePt t="4850" x="3797300" y="1360488"/>
          <p14:tracePt t="4867" x="3836988" y="1352550"/>
          <p14:tracePt t="4884" x="3962400" y="1336675"/>
          <p14:tracePt t="4900" x="4065588" y="1328738"/>
          <p14:tracePt t="4917" x="4167188" y="1328738"/>
          <p14:tracePt t="4919" x="4214813" y="1328738"/>
          <p14:tracePt t="4932" x="4260850" y="1328738"/>
          <p14:tracePt t="4934" x="4284663" y="1328738"/>
          <p14:tracePt t="4950" x="4348163" y="1328738"/>
          <p14:tracePt t="4967" x="4403725" y="1328738"/>
          <p14:tracePt t="4969" x="4441825" y="1328738"/>
          <p14:tracePt t="4983" x="4473575" y="1320800"/>
          <p14:tracePt t="5003" x="4481513" y="1320800"/>
          <p14:tracePt t="5007" x="4497388" y="1320800"/>
          <p14:tracePt t="5029" x="4505325" y="1320800"/>
          <p14:tracePt t="5033" x="4513263" y="1312863"/>
          <p14:tracePt t="5284" x="4552950" y="1304925"/>
          <p14:tracePt t="5292" x="4568825" y="1296988"/>
          <p14:tracePt t="5299" x="4606925" y="1296988"/>
          <p14:tracePt t="5316" x="4670425" y="1289050"/>
          <p14:tracePt t="5334" x="4740275" y="1282700"/>
          <p14:tracePt t="5350" x="4779963" y="1282700"/>
          <p14:tracePt t="5366" x="4835525" y="1282700"/>
          <p14:tracePt t="5383" x="4883150" y="1282700"/>
          <p14:tracePt t="5398" x="4899025" y="1282700"/>
          <p14:tracePt t="5507" x="4913313" y="1282700"/>
          <p14:tracePt t="5814" x="4921250" y="1282700"/>
          <p14:tracePt t="5821" x="4945063" y="1282700"/>
          <p14:tracePt t="5833" x="4984750" y="1282700"/>
          <p14:tracePt t="5849" x="5016500" y="1282700"/>
          <p14:tracePt t="5865" x="5056188" y="1282700"/>
          <p14:tracePt t="5882" x="5149850" y="1282700"/>
          <p14:tracePt t="5898" x="5221288" y="1282700"/>
          <p14:tracePt t="5915" x="5307013" y="1282700"/>
          <p14:tracePt t="5931" x="5362575" y="1274763"/>
          <p14:tracePt t="5933" x="5378450" y="1274763"/>
          <p14:tracePt t="5949" x="5386388" y="1274763"/>
          <p14:tracePt t="6355" x="5386388" y="1289050"/>
          <p14:tracePt t="6362" x="5386388" y="1312863"/>
          <p14:tracePt t="6369" x="5386388" y="1320800"/>
          <p14:tracePt t="6382" x="5378450" y="1344613"/>
          <p14:tracePt t="6384" x="5322888" y="1376363"/>
          <p14:tracePt t="6402" x="5243513" y="1416050"/>
          <p14:tracePt t="6406" x="5221288" y="1423988"/>
          <p14:tracePt t="6415" x="5181600" y="1439863"/>
          <p14:tracePt t="6432" x="5149850" y="1455738"/>
          <p14:tracePt t="6434" x="5141913" y="1462088"/>
          <p14:tracePt t="6448" x="5110163" y="1477963"/>
          <p14:tracePt t="6466" x="5086350" y="1501775"/>
          <p14:tracePt t="6483" x="5056188" y="1533525"/>
          <p14:tracePt t="6498" x="5000625" y="1573213"/>
          <p14:tracePt t="6514" x="4960938" y="1612900"/>
          <p14:tracePt t="6533" x="4891088" y="1666875"/>
          <p14:tracePt t="6548" x="4867275" y="1682750"/>
          <p14:tracePt t="6565" x="4851400" y="1714500"/>
          <p14:tracePt t="6879" x="4843463" y="1714500"/>
          <p14:tracePt t="6883" x="4819650" y="1714500"/>
          <p14:tracePt t="6899" x="4764088" y="1714500"/>
          <p14:tracePt t="6915" x="4756150" y="1714500"/>
          <p14:tracePt t="6931" x="4740275" y="1714500"/>
          <p14:tracePt t="6933" x="4733925" y="1714500"/>
          <p14:tracePt t="6948" x="4725988" y="1714500"/>
          <p14:tracePt t="6964" x="4718050" y="1714500"/>
          <p14:tracePt t="6981" x="4710113" y="1698625"/>
          <p14:tracePt t="6983" x="4702175" y="1682750"/>
          <p14:tracePt t="6997" x="4662488" y="1651000"/>
          <p14:tracePt t="7014" x="4646613" y="1628775"/>
          <p14:tracePt t="7030" x="4630738" y="1604963"/>
          <p14:tracePt t="7049" x="4622800" y="1597025"/>
          <p14:tracePt t="7083" x="4614863" y="1589088"/>
          <p14:tracePt t="7099" x="4598988" y="1573213"/>
          <p14:tracePt t="7112" x="4583113" y="1557338"/>
          <p14:tracePt t="7118" x="4575175" y="1557338"/>
          <p14:tracePt t="7130" x="4568825" y="1533525"/>
          <p14:tracePt t="7132" x="4560888" y="1533525"/>
          <p14:tracePt t="7149" x="4545013" y="1525588"/>
          <p14:tracePt t="7164" x="4537075" y="1509713"/>
          <p14:tracePt t="7181" x="4529138" y="1501775"/>
          <p14:tracePt t="7197" x="4505325" y="1477963"/>
          <p14:tracePt t="7215" x="4497388" y="1455738"/>
          <p14:tracePt t="7231" x="4481513" y="1447800"/>
          <p14:tracePt t="7233" x="4481513" y="1439863"/>
          <p14:tracePt t="7248" x="4473575" y="1431925"/>
          <p14:tracePt t="7341" x="4473575" y="1423988"/>
          <p14:tracePt t="7368" x="4473575" y="1416050"/>
          <p14:tracePt t="7384" x="4465638" y="1408113"/>
          <p14:tracePt t="7397" x="4465638" y="1400175"/>
          <p14:tracePt t="7412" x="4465638" y="1392238"/>
          <p14:tracePt t="7433" x="4465638" y="1384300"/>
          <p14:tracePt t="7447" x="4465638" y="1376363"/>
          <p14:tracePt t="7454" x="4465638" y="1368425"/>
          <p14:tracePt t="7463" x="4465638" y="1360488"/>
          <p14:tracePt t="7483" x="4465638" y="1352550"/>
          <p14:tracePt t="7683" x="4465638" y="1344613"/>
          <p14:tracePt t="7703" x="4465638" y="1336675"/>
          <p14:tracePt t="7740" x="4465638" y="1328738"/>
          <p14:tracePt t="7770" x="4465638" y="1312863"/>
          <p14:tracePt t="7811" x="4465638" y="1304925"/>
          <p14:tracePt t="7818" x="4457700" y="1296988"/>
          <p14:tracePt t="7840" x="4457700" y="1289050"/>
          <p14:tracePt t="8133" x="4457700" y="1296988"/>
          <p14:tracePt t="8139" x="4457700" y="1304925"/>
          <p14:tracePt t="8154" x="4457700" y="1328738"/>
          <p14:tracePt t="8162" x="4457700" y="1344613"/>
          <p14:tracePt t="8179" x="4457700" y="1384300"/>
          <p14:tracePt t="8181" x="4457700" y="1392238"/>
          <p14:tracePt t="8197" x="4457700" y="1431925"/>
          <p14:tracePt t="8212" x="4457700" y="1477963"/>
          <p14:tracePt t="8229" x="4457700" y="1517650"/>
          <p14:tracePt t="8248" x="4457700" y="1604963"/>
          <p14:tracePt t="8264" x="4457700" y="1643063"/>
          <p14:tracePt t="8281" x="4449763" y="1722438"/>
          <p14:tracePt t="8296" x="4449763" y="1762125"/>
          <p14:tracePt t="8312" x="4449763" y="1800225"/>
          <p14:tracePt t="8329" x="4449763" y="1855788"/>
          <p14:tracePt t="8331" x="4449763" y="1871663"/>
          <p14:tracePt t="8345" x="4441825" y="1911350"/>
          <p14:tracePt t="8363" x="4441825" y="1951038"/>
          <p14:tracePt t="8379" x="4441825" y="2012950"/>
          <p14:tracePt t="8397" x="4441825" y="2068513"/>
          <p14:tracePt t="8412" x="4441825" y="2076450"/>
          <p14:tracePt t="8483" x="4441825" y="2084388"/>
          <p14:tracePt t="8488" x="4441825" y="2108200"/>
          <p14:tracePt t="8504" x="4433888" y="2124075"/>
          <p14:tracePt t="8512" x="4433888" y="2132013"/>
          <p14:tracePt t="8529" x="4433888" y="2146300"/>
          <p14:tracePt t="8547" x="4425950" y="2162175"/>
          <p14:tracePt t="8589" x="4425950" y="2170113"/>
          <p14:tracePt t="9503" x="4433888" y="2170113"/>
          <p14:tracePt t="9595" x="4441825" y="2170113"/>
          <p14:tracePt t="9653" x="4449763" y="2170113"/>
          <p14:tracePt t="9659" x="4465638" y="2170113"/>
          <p14:tracePt t="9667" x="4481513" y="2170113"/>
          <p14:tracePt t="9677" x="4489450" y="2170113"/>
          <p14:tracePt t="9694" x="4513263" y="2170113"/>
          <p14:tracePt t="9695" x="4521200" y="2170113"/>
          <p14:tracePt t="9710" x="4545013" y="2170113"/>
          <p14:tracePt t="9727" x="4568825" y="2170113"/>
          <p14:tracePt t="9745" x="4583113" y="2170113"/>
          <p14:tracePt t="9760" x="4591050" y="2170113"/>
          <p14:tracePt t="9781" x="4606925" y="2170113"/>
          <p14:tracePt t="9795" x="4614863" y="2170113"/>
          <p14:tracePt t="9810" x="4638675" y="2170113"/>
          <p14:tracePt t="9828" x="4646613" y="2170113"/>
          <p14:tracePt t="9845" x="4678363" y="2170113"/>
          <p14:tracePt t="9861" x="4694238" y="2170113"/>
          <p14:tracePt t="9877" x="4702175" y="2170113"/>
          <p14:tracePt t="9894" x="4718050" y="2170113"/>
          <p14:tracePt t="9953" x="4725988" y="2170113"/>
          <p14:tracePt t="9959" x="4756150" y="2162175"/>
          <p14:tracePt t="9981" x="4779963" y="2162175"/>
          <p14:tracePt t="9988" x="4787900" y="2162175"/>
          <p14:tracePt t="9995" x="4795838" y="2162175"/>
          <p14:tracePt t="10010" x="4803775" y="2162175"/>
          <p14:tracePt t="10028" x="4811713" y="2162175"/>
          <p14:tracePt t="10030" x="4819650" y="2162175"/>
          <p14:tracePt t="10139" x="4827588" y="2162175"/>
          <p14:tracePt t="10145" x="4851400" y="2162175"/>
          <p14:tracePt t="10159" x="4859338" y="2162175"/>
          <p14:tracePt t="10167" x="4867275" y="2162175"/>
          <p14:tracePt t="10176" x="4875213" y="2162175"/>
          <p14:tracePt t="10194" x="4891088" y="2162175"/>
          <p14:tracePt t="10195" x="4891088" y="2154238"/>
          <p14:tracePt t="10210" x="4913313" y="2154238"/>
          <p14:tracePt t="10228" x="4921250" y="2154238"/>
          <p14:tracePt t="10346" x="4929188" y="2154238"/>
          <p14:tracePt t="10659" x="4937125" y="2154238"/>
          <p14:tracePt t="10689" x="4953000" y="2154238"/>
          <p14:tracePt t="10703" x="4960938" y="2154238"/>
          <p14:tracePt t="10710" x="4968875" y="2154238"/>
          <p14:tracePt t="10726" x="4976813" y="2154238"/>
          <p14:tracePt t="10743" x="4984750" y="2154238"/>
          <p14:tracePt t="10745" x="5000625" y="2154238"/>
          <p14:tracePt t="10759" x="5024438" y="2154238"/>
          <p14:tracePt t="10777" x="5064125" y="2154238"/>
          <p14:tracePt t="10797" x="5133975" y="2154238"/>
          <p14:tracePt t="10813" x="5189538" y="2154238"/>
          <p14:tracePt t="10826" x="5229225" y="2154238"/>
          <p14:tracePt t="10844" x="5283200" y="2146300"/>
          <p14:tracePt t="10858" x="5307013" y="2146300"/>
          <p14:tracePt t="10875" x="5330825" y="2146300"/>
          <p14:tracePt t="10893" x="5346700" y="2146300"/>
          <p14:tracePt t="10895" x="5354638" y="2146300"/>
          <p14:tracePt t="10909" x="5362575" y="2146300"/>
          <p14:tracePt t="11253" x="5394325" y="2146300"/>
          <p14:tracePt t="11259" x="5408613" y="2146300"/>
          <p14:tracePt t="11266" x="5472113" y="2139950"/>
          <p14:tracePt t="11275" x="5519738" y="2132013"/>
          <p14:tracePt t="11294" x="5865813" y="2116138"/>
          <p14:tracePt t="11309" x="6022975" y="2116138"/>
          <p14:tracePt t="11325" x="6188075" y="2108200"/>
          <p14:tracePt t="11342" x="6392863" y="2092325"/>
          <p14:tracePt t="11344" x="6502400" y="2092325"/>
          <p14:tracePt t="11359" x="6659563" y="2092325"/>
          <p14:tracePt t="11375" x="6723063" y="2092325"/>
          <p14:tracePt t="11392" x="6792913" y="2092325"/>
          <p14:tracePt t="11394" x="6832600" y="2076450"/>
          <p14:tracePt t="11409" x="6918325" y="2052638"/>
          <p14:tracePt t="11637" x="6942138" y="2052638"/>
          <p14:tracePt t="11644" x="6989763" y="2052638"/>
          <p14:tracePt t="11659" x="7091363" y="2044700"/>
          <p14:tracePt t="11675" x="7186613" y="2044700"/>
          <p14:tracePt t="11692" x="7288213" y="2036763"/>
          <p14:tracePt t="11695" x="7445375" y="2036763"/>
          <p14:tracePt t="11710" x="7666038" y="2020888"/>
          <p14:tracePt t="11725" x="7839075" y="2020888"/>
          <p14:tracePt t="11741" x="7956550" y="2020888"/>
          <p14:tracePt t="11743" x="8035925" y="2020888"/>
          <p14:tracePt t="11759" x="8145463" y="2012950"/>
          <p14:tracePt t="11774" x="8177213" y="2005013"/>
          <p14:tracePt t="11995" x="8201025" y="2005013"/>
          <p14:tracePt t="12002" x="8239125" y="1989138"/>
          <p14:tracePt t="12010" x="8278813" y="1989138"/>
          <p14:tracePt t="12024" x="8374063" y="1973263"/>
          <p14:tracePt t="12041" x="8475663" y="1958975"/>
          <p14:tracePt t="12044" x="8569325" y="1958975"/>
          <p14:tracePt t="12058" x="8664575" y="1951038"/>
          <p14:tracePt t="12075" x="8742363" y="1935163"/>
          <p14:tracePt t="12091" x="8837613" y="1919288"/>
          <p14:tracePt t="12094" x="8877300" y="1919288"/>
          <p14:tracePt t="12108" x="8915400" y="1919288"/>
          <p14:tracePt t="12124" x="8939213" y="1919288"/>
          <p14:tracePt t="12141" x="8947150" y="1919288"/>
          <p14:tracePt t="12345" x="8963025" y="1919288"/>
          <p14:tracePt t="12351" x="8986838" y="1919288"/>
          <p14:tracePt t="12358" x="9002713" y="1919288"/>
          <p14:tracePt t="12373" x="9072563" y="1919288"/>
          <p14:tracePt t="13391" x="9088438" y="2012950"/>
          <p14:tracePt t="13407" x="9088438" y="2020888"/>
          <p14:tracePt t="13666" x="9042400" y="2036763"/>
          <p14:tracePt t="13672" x="8986838" y="2076450"/>
          <p14:tracePt t="13678" x="8915400" y="2100263"/>
          <p14:tracePt t="13688" x="8821738" y="2132013"/>
          <p14:tracePt t="13705" x="8547100" y="2185988"/>
          <p14:tracePt t="13707" x="8435975" y="2209800"/>
          <p14:tracePt t="13722" x="8278813" y="2225675"/>
          <p14:tracePt t="13738" x="7988300" y="2265363"/>
          <p14:tracePt t="13756" x="7532688" y="2297113"/>
          <p14:tracePt t="13771" x="7351713" y="2319338"/>
          <p14:tracePt t="13789" x="7131050" y="2351088"/>
          <p14:tracePt t="13805" x="6880225" y="2390775"/>
          <p14:tracePt t="13808" x="6792913" y="2422525"/>
          <p14:tracePt t="13821" x="6675438" y="2454275"/>
          <p14:tracePt t="13840" x="6588125" y="2508250"/>
          <p14:tracePt t="13842" x="6580188" y="2508250"/>
          <p14:tracePt t="13878" x="6580188" y="2516188"/>
          <p14:tracePt t="14057" x="6462713" y="2547938"/>
          <p14:tracePt t="14063" x="6329363" y="2571750"/>
          <p14:tracePt t="14071" x="5975350" y="2587625"/>
          <p14:tracePt t="14088" x="5386388" y="2697163"/>
          <p14:tracePt t="14106" x="4095750" y="3098800"/>
          <p14:tracePt t="14122" x="3152775" y="3476625"/>
          <p14:tracePt t="14138" x="2641600" y="3703638"/>
          <p14:tracePt t="14156" x="2247900" y="3846513"/>
          <p14:tracePt t="14171" x="2185988" y="3846513"/>
          <p14:tracePt t="14393" x="2162175" y="3860800"/>
          <p14:tracePt t="14399" x="2114550" y="3900488"/>
          <p14:tracePt t="14406" x="2060575" y="3932238"/>
          <p14:tracePt t="14422" x="1933575" y="4041775"/>
          <p14:tracePt t="14438" x="1682750" y="4184650"/>
          <p14:tracePt t="14456" x="1171575" y="4278313"/>
          <p14:tracePt t="14471" x="919163" y="4333875"/>
          <p14:tracePt t="14487" x="700088" y="4333875"/>
          <p14:tracePt t="14505" x="582613" y="4333875"/>
          <p14:tracePt t="14507" x="566738" y="4325938"/>
          <p14:tracePt t="14520" x="511175" y="4310063"/>
          <p14:tracePt t="14538" x="487363" y="4286250"/>
          <p14:tracePt t="14555" x="431800" y="4222750"/>
          <p14:tracePt t="14571" x="393700" y="4160838"/>
          <p14:tracePt t="14588" x="393700" y="4152900"/>
          <p14:tracePt t="14606" x="377825" y="4081463"/>
          <p14:tracePt t="14621" x="377825" y="3987800"/>
          <p14:tracePt t="14637" x="415925" y="3854450"/>
          <p14:tracePt t="14656" x="700088" y="3492500"/>
          <p14:tracePt t="14671" x="873125" y="3263900"/>
          <p14:tracePt t="14687" x="958850" y="3170238"/>
          <p14:tracePt t="14705" x="1054100" y="3090863"/>
          <p14:tracePt t="14720" x="1163638" y="3019425"/>
          <p14:tracePt t="14737" x="1249363" y="3003550"/>
          <p14:tracePt t="14757" x="1376363" y="2989263"/>
          <p14:tracePt t="14774" x="1493838" y="2989263"/>
          <p14:tracePt t="14789" x="1587500" y="2989263"/>
          <p14:tracePt t="14807" x="1768475" y="3011488"/>
          <p14:tracePt t="14820" x="1949450" y="3019425"/>
          <p14:tracePt t="14837" x="2138363" y="3043238"/>
          <p14:tracePt t="14854" x="2225675" y="3043238"/>
          <p14:tracePt t="14857" x="2233613" y="3043238"/>
          <p14:tracePt t="14870" x="2247900" y="3043238"/>
          <p14:tracePt t="15128" x="2255838" y="3043238"/>
          <p14:tracePt t="15136" x="2335213" y="2997200"/>
          <p14:tracePt t="15140" x="2390775" y="2949575"/>
          <p14:tracePt t="15154" x="2468563" y="2878138"/>
          <p14:tracePt t="15155" x="2540000" y="2830513"/>
          <p14:tracePt t="15171" x="2593975" y="2784475"/>
          <p14:tracePt t="15188" x="2633663" y="2744788"/>
          <p14:tracePt t="15205" x="2705100" y="2697163"/>
          <p14:tracePt t="15220" x="2736850" y="2657475"/>
          <p14:tracePt t="15236" x="2790825" y="2619375"/>
          <p14:tracePt t="15253" x="2854325" y="2587625"/>
          <p14:tracePt t="15255" x="2886075" y="2547938"/>
          <p14:tracePt t="15270" x="2916238" y="2532063"/>
          <p14:tracePt t="15363" x="2940050" y="2524125"/>
          <p14:tracePt t="15371" x="2940050" y="2516188"/>
          <p14:tracePt t="15767" x="2947988" y="2516188"/>
          <p14:tracePt t="15776" x="2955925" y="2516188"/>
          <p14:tracePt t="15786" x="2971800" y="2532063"/>
          <p14:tracePt t="15803" x="2971800" y="2547938"/>
          <p14:tracePt t="15805" x="2979738" y="2563813"/>
          <p14:tracePt t="15822" x="2979738" y="2595563"/>
          <p14:tracePt t="15836" x="2979738" y="2603500"/>
          <p14:tracePt t="15852" x="2979738" y="2627313"/>
          <p14:tracePt t="15870" x="2979738" y="2657475"/>
          <p14:tracePt t="15887" x="2979738" y="2689225"/>
          <p14:tracePt t="15903" x="2979738" y="2728913"/>
          <p14:tracePt t="15905" x="2979738" y="2752725"/>
          <p14:tracePt t="15919" x="2979738" y="2792413"/>
          <p14:tracePt t="15939" x="2979738" y="2824163"/>
          <p14:tracePt t="15978" x="2979738" y="2838450"/>
          <p14:tracePt t="15999" x="2979738" y="2878138"/>
          <p14:tracePt t="16008" x="2979738" y="2886075"/>
          <p14:tracePt t="16022" x="2979738" y="2909888"/>
          <p14:tracePt t="16036" x="2979738" y="2925763"/>
          <p14:tracePt t="16329" x="2995613" y="2933700"/>
          <p14:tracePt t="16334" x="3011488" y="2941638"/>
          <p14:tracePt t="16340" x="3027363" y="2957513"/>
          <p14:tracePt t="16352" x="3043238" y="2965450"/>
          <p14:tracePt t="16369" x="3089275" y="2989263"/>
          <p14:tracePt t="16386" x="3113088" y="2997200"/>
          <p14:tracePt t="16402" x="3168650" y="3011488"/>
          <p14:tracePt t="16420" x="3278188" y="3051175"/>
          <p14:tracePt t="16436" x="3427413" y="3074988"/>
          <p14:tracePt t="16453" x="3482975" y="3082925"/>
          <p14:tracePt t="16455" x="3506788" y="3082925"/>
          <p14:tracePt t="16469" x="3522663" y="3082925"/>
          <p14:tracePt t="16741" x="3584575" y="3082925"/>
          <p14:tracePt t="16748" x="3616325" y="3082925"/>
          <p14:tracePt t="16756" x="3648075" y="3082925"/>
          <p14:tracePt t="16768" x="3735388" y="3082925"/>
          <p14:tracePt t="16785" x="3765550" y="3082925"/>
          <p14:tracePt t="16801" x="3868738" y="3082925"/>
          <p14:tracePt t="16818" x="4151313" y="3067050"/>
          <p14:tracePt t="16835" x="4292600" y="3067050"/>
          <p14:tracePt t="16851" x="4395788" y="3067050"/>
          <p14:tracePt t="16854" x="4441825" y="3067050"/>
          <p14:tracePt t="16868" x="4521200" y="3082925"/>
          <p14:tracePt t="16884" x="4529138" y="3082925"/>
          <p14:tracePt t="17128" x="4552950" y="3082925"/>
          <p14:tracePt t="17133" x="4575175" y="3067050"/>
          <p14:tracePt t="17139" x="4598988" y="3067050"/>
          <p14:tracePt t="17151" x="4638675" y="3059113"/>
          <p14:tracePt t="17153" x="4670425" y="3059113"/>
          <p14:tracePt t="17168" x="4756150" y="3051175"/>
          <p14:tracePt t="17185" x="4905375" y="3043238"/>
          <p14:tracePt t="17203" x="5008563" y="3043238"/>
          <p14:tracePt t="17204" x="5064125" y="3043238"/>
          <p14:tracePt t="17217" x="5251450" y="3043238"/>
          <p14:tracePt t="17234" x="5424488" y="3043238"/>
          <p14:tracePt t="17251" x="5503863" y="3043238"/>
          <p14:tracePt t="17268" x="5519738" y="3043238"/>
          <p14:tracePt t="17491" x="5543550" y="3043238"/>
          <p14:tracePt t="17497" x="5581650" y="3027363"/>
          <p14:tracePt t="17504" x="5605463" y="3019425"/>
          <p14:tracePt t="17517" x="5645150" y="3019425"/>
          <p14:tracePt t="17518" x="5661025" y="3011488"/>
          <p14:tracePt t="17534" x="5700713" y="3011488"/>
          <p14:tracePt t="17550" x="5762625" y="3003550"/>
          <p14:tracePt t="17566" x="5889625" y="2997200"/>
          <p14:tracePt t="17568" x="5991225" y="2997200"/>
          <p14:tracePt t="17583" x="6172200" y="2997200"/>
          <p14:tracePt t="17600" x="6345238" y="2997200"/>
          <p14:tracePt t="17618" x="6691313" y="2997200"/>
          <p14:tracePt t="17634" x="6800850" y="2989263"/>
          <p14:tracePt t="17650" x="6840538" y="2989263"/>
          <p14:tracePt t="17892" x="6888163" y="2989263"/>
          <p14:tracePt t="17896" x="6896100" y="2989263"/>
          <p14:tracePt t="17903" x="6926263" y="2989263"/>
          <p14:tracePt t="17918" x="6958013" y="2989263"/>
          <p14:tracePt t="17934" x="6981825" y="2989263"/>
          <p14:tracePt t="17952" x="7029450" y="2989263"/>
          <p14:tracePt t="17953" x="7053263" y="2989263"/>
          <p14:tracePt t="17968" x="7107238" y="2989263"/>
          <p14:tracePt t="17983" x="7154863" y="2989263"/>
          <p14:tracePt t="18001" x="7178675" y="2989263"/>
          <p14:tracePt t="18054" x="7186613" y="2989263"/>
          <p14:tracePt t="18204" x="7115175" y="3051175"/>
          <p14:tracePt t="18210" x="7099300" y="3059113"/>
          <p14:tracePt t="18217" x="7067550" y="3074988"/>
          <p14:tracePt t="18233" x="7021513" y="3122613"/>
          <p14:tracePt t="18250" x="6926263" y="3154363"/>
          <p14:tracePt t="18266" x="6731000" y="3240088"/>
          <p14:tracePt t="18267" x="6611938" y="3295650"/>
          <p14:tracePt t="18282" x="6415088" y="3349625"/>
          <p14:tracePt t="18299" x="6188075" y="3468688"/>
          <p14:tracePt t="18316" x="5567363" y="3735388"/>
          <p14:tracePt t="18318" x="5283200" y="3790950"/>
          <p14:tracePt t="18333" x="4992688" y="3932238"/>
          <p14:tracePt t="18350" x="4371975" y="4160838"/>
          <p14:tracePt t="18367" x="4010025" y="4365625"/>
          <p14:tracePt t="18382" x="3892550" y="4427538"/>
          <p14:tracePt t="18399" x="3868738" y="4427538"/>
          <p14:tracePt t="18612" x="3805238" y="4435475"/>
          <p14:tracePt t="18617" x="3741738" y="4451350"/>
          <p14:tracePt t="18625" x="3616325" y="4491038"/>
          <p14:tracePt t="18632" x="3467100" y="4530725"/>
          <p14:tracePt t="18649" x="3059113" y="4664075"/>
          <p14:tracePt t="18666" x="2862263" y="4711700"/>
          <p14:tracePt t="18668" x="2697163" y="4781550"/>
          <p14:tracePt t="18683" x="2209800" y="4938713"/>
          <p14:tracePt t="18700" x="1949450" y="5018088"/>
          <p14:tracePt t="18702" x="1879600" y="5049838"/>
          <p14:tracePt t="18716" x="1800225" y="5087938"/>
          <p14:tracePt t="18718" x="1698625" y="5127625"/>
          <p14:tracePt t="18732" x="1470025" y="5191125"/>
          <p14:tracePt t="18749" x="1304925" y="5229225"/>
          <p14:tracePt t="18765" x="1235075" y="5245100"/>
          <p14:tracePt t="18767" x="1227138" y="5245100"/>
          <p14:tracePt t="18976" x="1219200" y="5245100"/>
          <p14:tracePt t="19169" x="1243013" y="5245100"/>
          <p14:tracePt t="19175" x="1289050" y="5245100"/>
          <p14:tracePt t="19181" x="1320800" y="5245100"/>
          <p14:tracePt t="19199" x="1414463" y="5214938"/>
          <p14:tracePt t="19217" x="1651000" y="5087938"/>
          <p14:tracePt t="19232" x="1847850" y="5026025"/>
          <p14:tracePt t="19248" x="1965325" y="4994275"/>
          <p14:tracePt t="19265" x="2082800" y="4986338"/>
          <p14:tracePt t="19267" x="2170113" y="4946650"/>
          <p14:tracePt t="19281" x="2406650" y="4899025"/>
          <p14:tracePt t="19298" x="2649538" y="4845050"/>
          <p14:tracePt t="19315" x="2870200" y="4813300"/>
          <p14:tracePt t="19317" x="2995613" y="4797425"/>
          <p14:tracePt t="19332" x="3224213" y="4757738"/>
          <p14:tracePt t="19347" x="3357563" y="4725988"/>
          <p14:tracePt t="19365" x="3381375" y="4725988"/>
          <p14:tracePt t="19582" x="3405188" y="4679950"/>
          <p14:tracePt t="19588" x="3419475" y="4624388"/>
          <p14:tracePt t="19598" x="3451225" y="4584700"/>
          <p14:tracePt t="19616" x="3498850" y="4498975"/>
          <p14:tracePt t="19632" x="3538538" y="4451350"/>
          <p14:tracePt t="19648" x="3576638" y="4333875"/>
          <p14:tracePt t="19664" x="3616325" y="4262438"/>
          <p14:tracePt t="19666" x="3624263" y="4246563"/>
          <p14:tracePt t="19681" x="3624263" y="4230688"/>
          <p14:tracePt t="19698" x="3632200" y="4222750"/>
          <p14:tracePt t="19789" x="3719513" y="4222750"/>
          <p14:tracePt t="19967" x="3719513" y="4230688"/>
          <p14:tracePt t="19974" x="3719513" y="4246563"/>
          <p14:tracePt t="19981" x="3695700" y="4294188"/>
          <p14:tracePt t="20000" x="3679825" y="4310063"/>
          <p14:tracePt t="20003" x="3663950" y="4325938"/>
          <p14:tracePt t="20015" x="3648075" y="4341813"/>
          <p14:tracePt t="20017" x="3640138" y="4349750"/>
          <p14:tracePt t="20032" x="3608388" y="4379913"/>
          <p14:tracePt t="20047" x="3576638" y="4403725"/>
          <p14:tracePt t="20064" x="3562350" y="4459288"/>
          <p14:tracePt t="20082" x="3554413" y="4498975"/>
          <p14:tracePt t="20097" x="3546475" y="4498975"/>
          <p14:tracePt t="20114" x="3546475" y="4538663"/>
          <p14:tracePt t="20116" x="3522663" y="4592638"/>
          <p14:tracePt t="20132" x="3522663" y="4624388"/>
          <p14:tracePt t="20147" x="3522663" y="4656138"/>
          <p14:tracePt t="20164" x="3522663" y="4672013"/>
          <p14:tracePt t="20166" x="3522663" y="4679950"/>
          <p14:tracePt t="20181" x="3522663" y="4687888"/>
          <p14:tracePt t="20197" x="3514725" y="4718050"/>
          <p14:tracePt t="20215" x="3514725" y="4781550"/>
          <p14:tracePt t="20237" x="3514725" y="4837113"/>
          <p14:tracePt t="20252" x="3514725" y="4876800"/>
          <p14:tracePt t="20254" x="3514725" y="4906963"/>
          <p14:tracePt t="20264" x="3514725" y="4938713"/>
          <p14:tracePt t="20267" x="3514725" y="4954588"/>
          <p14:tracePt t="20288" x="3514725" y="4962525"/>
          <p14:tracePt t="20360" x="3514725" y="4970463"/>
          <p14:tracePt t="20366" x="3514725" y="5033963"/>
          <p14:tracePt t="20381" x="3514725" y="5057775"/>
          <p14:tracePt t="20397" x="3514725" y="5087938"/>
          <p14:tracePt t="20414" x="3514725" y="5095875"/>
          <p14:tracePt t="20760" x="3514725" y="5103813"/>
          <p14:tracePt t="20767" x="3506788" y="5135563"/>
          <p14:tracePt t="20782" x="3490913" y="5222875"/>
          <p14:tracePt t="20796" x="3475038" y="5253038"/>
          <p14:tracePt t="20813" x="3459163" y="5308600"/>
          <p14:tracePt t="20831" x="3451225" y="5364163"/>
          <p14:tracePt t="20846" x="3435350" y="5418138"/>
          <p14:tracePt t="20865" x="3427413" y="5473700"/>
          <p14:tracePt t="20880" x="3427413" y="5521325"/>
          <p14:tracePt t="20896" x="3419475" y="5575300"/>
          <p14:tracePt t="20913" x="3419475" y="5614988"/>
          <p14:tracePt t="20915" x="3419475" y="5630863"/>
          <p14:tracePt t="20930" x="3411538" y="5662613"/>
          <p14:tracePt t="20946" x="3411538" y="5670550"/>
          <p14:tracePt t="21296" x="3411538" y="5678488"/>
          <p14:tracePt t="21302" x="3411538" y="5686425"/>
          <p14:tracePt t="21313" x="3411538" y="5694363"/>
          <p14:tracePt t="21316" x="3427413" y="5718175"/>
          <p14:tracePt t="21329" x="3467100" y="5734050"/>
          <p14:tracePt t="21346" x="3546475" y="5764213"/>
          <p14:tracePt t="21363" x="3592513" y="5780088"/>
          <p14:tracePt t="21379" x="3765550" y="5843588"/>
          <p14:tracePt t="21395" x="3900488" y="5875338"/>
          <p14:tracePt t="21413" x="3994150" y="5907088"/>
          <p14:tracePt t="21415" x="4017963" y="5915025"/>
          <p14:tracePt t="21430" x="4057650" y="5929313"/>
          <p14:tracePt t="21445" x="4079875" y="5937250"/>
          <p14:tracePt t="21765" x="4119563" y="5929313"/>
          <p14:tracePt t="21772" x="4167188" y="5907088"/>
          <p14:tracePt t="21779" x="4206875" y="5883275"/>
          <p14:tracePt t="21796" x="4292600" y="5843588"/>
          <p14:tracePt t="21812" x="4332288" y="5819775"/>
          <p14:tracePt t="21829" x="4387850" y="5741988"/>
          <p14:tracePt t="21844" x="4403725" y="5718175"/>
          <p14:tracePt t="21861" x="4410075" y="5686425"/>
          <p14:tracePt t="21879" x="4694238" y="5253038"/>
          <p14:tracePt t="21895" x="4811713" y="5159375"/>
          <p14:tracePt t="21912" x="4913313" y="5072063"/>
          <p14:tracePt t="21928" x="4968875" y="5026025"/>
          <p14:tracePt t="21973" x="4976813" y="5026025"/>
          <p14:tracePt t="22152" x="4968875" y="5002213"/>
          <p14:tracePt t="22158" x="4929188" y="4962525"/>
          <p14:tracePt t="22166" x="4891088" y="4906963"/>
          <p14:tracePt t="22178" x="4733925" y="4773613"/>
          <p14:tracePt t="22179" x="4598988" y="4679950"/>
          <p14:tracePt t="22194" x="4356100" y="4552950"/>
          <p14:tracePt t="22211" x="4222750" y="4435475"/>
          <p14:tracePt t="22229" x="4065588" y="4262438"/>
          <p14:tracePt t="22244" x="4017963" y="4184650"/>
          <p14:tracePt t="22261" x="4017963" y="4176713"/>
          <p14:tracePt t="22278" x="4017963" y="4168775"/>
          <p14:tracePt t="22503" x="3970338" y="4168775"/>
          <p14:tracePt t="22507" x="3914775" y="4168775"/>
          <p14:tracePt t="22514" x="3884613" y="4152900"/>
          <p14:tracePt t="22530" x="3781425" y="4121150"/>
          <p14:tracePt t="22546" x="3608388" y="4049713"/>
          <p14:tracePt t="22564" x="3192463" y="3790950"/>
          <p14:tracePt t="22579" x="3067050" y="3665538"/>
          <p14:tracePt t="22595" x="2940050" y="3500438"/>
          <p14:tracePt t="22611" x="2846388" y="3373438"/>
          <p14:tracePt t="22629" x="2689225" y="3130550"/>
          <p14:tracePt t="22644" x="2641600" y="2965450"/>
          <p14:tracePt t="22662" x="2625725" y="2878138"/>
          <p14:tracePt t="22664" x="2609850" y="2838450"/>
          <p14:tracePt t="22677" x="2586038" y="2800350"/>
          <p14:tracePt t="22694" x="2578100" y="2768600"/>
          <p14:tracePt t="22710" x="2571750" y="2744788"/>
          <p14:tracePt t="22727" x="2571750" y="2720975"/>
          <p14:tracePt t="22730" x="2571750" y="2705100"/>
          <p14:tracePt t="22744" x="2571750" y="2673350"/>
          <p14:tracePt t="22760" x="2571750" y="2619375"/>
          <p14:tracePt t="22779" x="2593975" y="2524125"/>
          <p14:tracePt t="22795" x="2625725" y="2470150"/>
          <p14:tracePt t="22812" x="2665413" y="2406650"/>
          <p14:tracePt t="22813" x="2665413" y="2398713"/>
          <p14:tracePt t="22829" x="2681288" y="2359025"/>
          <p14:tracePt t="22845" x="2720975" y="2335213"/>
          <p14:tracePt t="22862" x="2790825" y="2265363"/>
          <p14:tracePt t="22879" x="3160713" y="2100263"/>
          <p14:tracePt t="22896" x="3554413" y="1895475"/>
          <p14:tracePt t="22910" x="3765550" y="1785938"/>
          <p14:tracePt t="22927" x="3892550" y="1754188"/>
          <p14:tracePt t="22929" x="3922713" y="1746250"/>
          <p14:tracePt t="22944" x="3970338" y="1746250"/>
          <p14:tracePt t="22960" x="3994150" y="1746250"/>
          <p14:tracePt t="22978" x="4025900" y="1746250"/>
          <p14:tracePt t="22979" x="4041775" y="1754188"/>
          <p14:tracePt t="22993" x="4095750" y="1778000"/>
          <p14:tracePt t="23011" x="4159250" y="1800225"/>
          <p14:tracePt t="23028" x="4252913" y="1855788"/>
          <p14:tracePt t="23044" x="4324350" y="1871663"/>
          <p14:tracePt t="23060" x="4387850" y="1895475"/>
          <p14:tracePt t="23387" x="4403725" y="1895475"/>
          <p14:tracePt t="23393" x="4425950" y="1895475"/>
          <p14:tracePt t="23400" x="4457700" y="1895475"/>
          <p14:tracePt t="23409" x="4465638" y="1895475"/>
          <p14:tracePt t="23426" x="4489450" y="1903413"/>
          <p14:tracePt t="23428" x="4505325" y="1903413"/>
          <p14:tracePt t="23443" x="4552950" y="1943100"/>
          <p14:tracePt t="23459" x="4638675" y="1997075"/>
          <p14:tracePt t="23476" x="4748213" y="2076450"/>
          <p14:tracePt t="23479" x="4835525" y="2139950"/>
          <p14:tracePt t="23493" x="4968875" y="2257425"/>
          <p14:tracePt t="23510" x="5024438" y="2312988"/>
          <p14:tracePt t="23528" x="5133975" y="2454275"/>
          <p14:tracePt t="23544" x="5189538" y="2579688"/>
          <p14:tracePt t="23559" x="5267325" y="2705100"/>
          <p14:tracePt t="23577" x="5299075" y="2792413"/>
          <p14:tracePt t="23579" x="5314950" y="2846388"/>
          <p14:tracePt t="23593" x="5346700" y="2933700"/>
          <p14:tracePt t="23610" x="5354638" y="2973388"/>
          <p14:tracePt t="23627" x="5370513" y="2997200"/>
          <p14:tracePt t="23950" x="5370513" y="3003550"/>
          <p14:tracePt t="23957" x="5378450" y="3027363"/>
          <p14:tracePt t="23963" x="5394325" y="3051175"/>
          <p14:tracePt t="23976" x="5408613" y="3090863"/>
          <p14:tracePt t="23978" x="5416550" y="3106738"/>
          <p14:tracePt t="23993" x="5432425" y="3184525"/>
          <p14:tracePt t="24008" x="5456238" y="3357563"/>
          <p14:tracePt t="24026" x="5456238" y="3514725"/>
          <p14:tracePt t="24028" x="5456238" y="3625850"/>
          <p14:tracePt t="24043" x="5456238" y="3719513"/>
          <p14:tracePt t="24059" x="5456238" y="3924300"/>
          <p14:tracePt t="24075" x="5456238" y="4027488"/>
          <p14:tracePt t="24093" x="5456238" y="4065588"/>
          <p14:tracePt t="24149" x="5456238" y="4113213"/>
          <p14:tracePt t="24157" x="5448300" y="4137025"/>
          <p14:tracePt t="24164" x="5440363" y="4152900"/>
          <p14:tracePt t="24178" x="5440363" y="4160838"/>
          <p14:tracePt t="24328" x="5440363" y="4176713"/>
          <p14:tracePt t="24336" x="5432425" y="4206875"/>
          <p14:tracePt t="24342" x="5424488" y="4238625"/>
          <p14:tracePt t="24359" x="5424488" y="4246563"/>
          <p14:tracePt t="24375" x="5386388" y="4333875"/>
          <p14:tracePt t="24377" x="5378450" y="4349750"/>
          <p14:tracePt t="24392" x="5354638" y="4387850"/>
          <p14:tracePt t="24408" x="5267325" y="4467225"/>
          <p14:tracePt t="24425" x="5197475" y="4545013"/>
          <p14:tracePt t="24428" x="5126038" y="4600575"/>
          <p14:tracePt t="24444" x="5024438" y="4703763"/>
          <p14:tracePt t="24458" x="4937125" y="4805363"/>
          <p14:tracePt t="24475" x="4883150" y="4899025"/>
          <p14:tracePt t="24477" x="4851400" y="4938713"/>
          <p14:tracePt t="24492" x="4819650" y="4994275"/>
          <p14:tracePt t="24509" x="4725988" y="5057775"/>
          <p14:tracePt t="24525" x="4598988" y="5127625"/>
          <p14:tracePt t="24527" x="4505325" y="5175250"/>
          <p14:tracePt t="24545" x="4379913" y="5245100"/>
          <p14:tracePt t="24550" x="4324350" y="5292725"/>
          <p14:tracePt t="24558" x="4292600" y="5308600"/>
          <p14:tracePt t="24576" x="4230688" y="5356225"/>
          <p14:tracePt t="24578" x="4167188" y="5410200"/>
          <p14:tracePt t="24592" x="4049713" y="5497513"/>
          <p14:tracePt t="24608" x="3852863" y="5599113"/>
          <p14:tracePt t="24625" x="3679825" y="5654675"/>
          <p14:tracePt t="24643" x="3592513" y="5678488"/>
          <p14:tracePt t="24658" x="3562350" y="5678488"/>
          <p14:tracePt t="24675" x="3554413" y="5678488"/>
          <p14:tracePt t="27357" x="3538538" y="5694363"/>
          <p14:tracePt t="27364" x="3498850" y="5710238"/>
          <p14:tracePt t="27372" x="3443288" y="5734050"/>
          <p14:tracePt t="27390" x="3365500" y="5748338"/>
          <p14:tracePt t="27406" x="3333750" y="5748338"/>
          <p14:tracePt t="27422" x="3317875" y="5748338"/>
          <p14:tracePt t="27438" x="3294063" y="5748338"/>
          <p14:tracePt t="27441" x="3278188" y="5748338"/>
          <p14:tracePt t="27455" x="3262313" y="5748338"/>
          <p14:tracePt t="27472" x="3254375" y="5748338"/>
          <p14:tracePt t="28041" x="3240088" y="5772150"/>
          <p14:tracePt t="28046" x="3216275" y="5795963"/>
          <p14:tracePt t="28053" x="3216275" y="5803900"/>
          <p14:tracePt t="28070" x="3208338" y="5811838"/>
          <p14:tracePt t="28087" x="3184525" y="5835650"/>
          <p14:tracePt t="28089" x="3176588" y="5835650"/>
          <p14:tracePt t="28103" x="3144838" y="5859463"/>
          <p14:tracePt t="28121" x="3121025" y="5875338"/>
          <p14:tracePt t="28139" x="3027363" y="5891213"/>
          <p14:tracePt t="28155" x="2916238" y="5915025"/>
          <p14:tracePt t="28171" x="2814638" y="5915025"/>
          <p14:tracePt t="28190" x="2649538" y="5945188"/>
          <p14:tracePt t="28208" x="2420938" y="5969000"/>
          <p14:tracePt t="28223" x="2247900" y="5969000"/>
          <p14:tracePt t="28225" x="2201863" y="5969000"/>
          <p14:tracePt t="28237" x="2170113" y="5969000"/>
          <p14:tracePt t="28239" x="2138363" y="5984875"/>
          <p14:tracePt t="28253" x="2090738" y="5984875"/>
          <p14:tracePt t="28270" x="1981200" y="5984875"/>
          <p14:tracePt t="28287" x="1847850" y="5984875"/>
          <p14:tracePt t="28289" x="1768475" y="5969000"/>
          <p14:tracePt t="28303" x="1674813" y="5961063"/>
          <p14:tracePt t="28320" x="1603375" y="5945188"/>
          <p14:tracePt t="28337" x="1595438" y="5945188"/>
          <p14:tracePt t="28396" x="1587500" y="5929313"/>
          <p14:tracePt t="28404" x="1579563" y="5899150"/>
          <p14:tracePt t="28410" x="1579563" y="5851525"/>
          <p14:tracePt t="28421" x="1579563" y="5827713"/>
          <p14:tracePt t="28437" x="1579563" y="5819775"/>
          <p14:tracePt t="28440" x="1611313" y="5788025"/>
          <p14:tracePt t="28454" x="1666875" y="5764213"/>
          <p14:tracePt t="28470" x="1714500" y="5734050"/>
          <p14:tracePt t="28486" x="1760538" y="5710238"/>
          <p14:tracePt t="28504" x="1776413" y="5694363"/>
          <p14:tracePt t="28520" x="1800225" y="5686425"/>
          <p14:tracePt t="28536" x="1824038" y="5662613"/>
          <p14:tracePt t="28554" x="1925638" y="5575300"/>
          <p14:tracePt t="28570" x="2082800" y="5473700"/>
          <p14:tracePt t="28586" x="2287588" y="5364163"/>
          <p14:tracePt t="28604" x="2452688" y="5260975"/>
          <p14:tracePt t="28621" x="2625725" y="5167313"/>
          <p14:tracePt t="28636" x="2806700" y="5119688"/>
          <p14:tracePt t="28639" x="2870200" y="5119688"/>
          <p14:tracePt t="28655" x="2955925" y="5119688"/>
          <p14:tracePt t="28671" x="3043238" y="5127625"/>
          <p14:tracePt t="28686" x="3089275" y="5167313"/>
          <p14:tracePt t="28705" x="3121025" y="5191125"/>
          <p14:tracePt t="28722" x="3152775" y="5222875"/>
          <p14:tracePt t="28726" x="3192463" y="5245100"/>
          <p14:tracePt t="28737" x="3200400" y="5260975"/>
          <p14:tracePt t="28739" x="3216275" y="5276850"/>
          <p14:tracePt t="28754" x="3262313" y="5348288"/>
          <p14:tracePt t="28769" x="3317875" y="5395913"/>
          <p14:tracePt t="28786" x="3349625" y="5434013"/>
          <p14:tracePt t="28788" x="3381375" y="5465763"/>
          <p14:tracePt t="28804" x="3419475" y="5529263"/>
          <p14:tracePt t="28819" x="3435350" y="5575300"/>
          <p14:tracePt t="28836" x="3451225" y="5678488"/>
          <p14:tracePt t="28838" x="3451225" y="5756275"/>
          <p14:tracePt t="28854" x="3435350" y="5891213"/>
          <p14:tracePt t="28869" x="3397250" y="5961063"/>
          <p14:tracePt t="28886" x="3389313" y="5984875"/>
          <p14:tracePt t="28888" x="3365500" y="6024563"/>
          <p14:tracePt t="28904" x="3333750" y="6048375"/>
          <p14:tracePt t="28925" x="3325813" y="6048375"/>
          <p14:tracePt t="28936" x="3325813" y="6056313"/>
          <p14:tracePt t="28938" x="3317875" y="6064250"/>
          <p14:tracePt t="28954" x="3270250" y="6110288"/>
          <p14:tracePt t="28970" x="3270250" y="6118225"/>
          <p14:tracePt t="29655" x="3270250" y="6142038"/>
          <p14:tracePt t="29659" x="3270250" y="6149975"/>
          <p14:tracePt t="29673" x="3270250" y="6157913"/>
          <p14:tracePt t="29686" x="3270250" y="6165850"/>
          <p14:tracePt t="29688" x="3216275" y="6189663"/>
          <p14:tracePt t="29703" x="3121025" y="6221413"/>
          <p14:tracePt t="29719" x="3059113" y="6229350"/>
          <p14:tracePt t="29735" x="2940050" y="6229350"/>
          <p14:tracePt t="29753" x="2736850" y="6205538"/>
          <p14:tracePt t="29768" x="2705100" y="6197600"/>
          <p14:tracePt t="29785" x="2697163" y="6189663"/>
          <p14:tracePt t="29802" x="2673350" y="6142038"/>
          <p14:tracePt t="29818" x="2649538" y="6000750"/>
          <p14:tracePt t="29835" x="2633663" y="5929313"/>
          <p14:tracePt t="29838" x="2633663" y="5899150"/>
          <p14:tracePt t="29852" x="2625725" y="5859463"/>
          <p14:tracePt t="29868" x="2625725" y="5851525"/>
          <p14:tracePt t="29896" x="2625725" y="5843588"/>
          <p14:tracePt t="29917" x="2625725" y="5835650"/>
          <p14:tracePt t="29924" x="2641600" y="5780088"/>
          <p14:tracePt t="29935" x="2705100" y="5726113"/>
          <p14:tracePt t="29938" x="2713038" y="5718175"/>
          <p14:tracePt t="29952" x="2720975" y="5718175"/>
          <p14:tracePt t="29970" x="2806700" y="5646738"/>
          <p14:tracePt t="29985" x="2894013" y="5599113"/>
          <p14:tracePt t="30005" x="3011488" y="5537200"/>
          <p14:tracePt t="30018" x="3192463" y="5489575"/>
          <p14:tracePt t="30034" x="3317875" y="5473700"/>
          <p14:tracePt t="30051" x="3427413" y="5473700"/>
          <p14:tracePt t="30068" x="3467100" y="5481638"/>
          <p14:tracePt t="30085" x="3467100" y="5497513"/>
          <p14:tracePt t="30146" x="3482975" y="5505450"/>
          <p14:tracePt t="30153" x="3482975" y="5513388"/>
          <p14:tracePt t="30159" x="3498850" y="5521325"/>
          <p14:tracePt t="30168" x="3538538" y="5537200"/>
          <p14:tracePt t="31047" x="3546475" y="5537200"/>
          <p14:tracePt t="31066" x="3554413" y="5545138"/>
          <p14:tracePt t="31095" x="3562350" y="5553075"/>
          <p14:tracePt t="31101" x="3570288" y="5553075"/>
          <p14:tracePt t="31109" x="3576638" y="5553075"/>
          <p14:tracePt t="31116" x="3584575" y="5553075"/>
          <p14:tracePt t="31133" x="3592513" y="5561013"/>
          <p14:tracePt t="31150" x="3600450" y="5568950"/>
          <p14:tracePt t="31167" x="3608388" y="5568950"/>
          <p14:tracePt t="31186" x="3624263" y="5575300"/>
          <p14:tracePt t="31204" x="3640138" y="5591175"/>
          <p14:tracePt t="31217" x="3648075" y="5591175"/>
          <p14:tracePt t="32866" x="3648075" y="5599113"/>
          <p14:tracePt t="32909" x="3648075" y="5614988"/>
          <p14:tracePt t="32916" x="3656013" y="5614988"/>
          <p14:tracePt t="32930" x="3656013" y="5622925"/>
          <p14:tracePt t="32936" x="3656013" y="5630863"/>
          <p14:tracePt t="33015" x="3656013" y="5638800"/>
          <p14:tracePt t="36152" x="3679825" y="5662613"/>
          <p14:tracePt t="36158" x="3719513" y="5780088"/>
          <p14:tracePt t="36165" x="3741738" y="5921375"/>
          <p14:tracePt t="36177" x="3781425" y="6102350"/>
          <p14:tracePt t="36193" x="3805238" y="6229350"/>
          <p14:tracePt t="36210" x="3821113" y="6307138"/>
          <p14:tracePt t="36212" x="3836988" y="6330950"/>
          <p14:tracePt t="36226" x="3836988" y="6354763"/>
          <p14:tracePt t="36243" x="3836988" y="6378575"/>
          <p14:tracePt t="36348" x="3836988" y="6386513"/>
          <p14:tracePt t="36362" x="3836988" y="6426200"/>
          <p14:tracePt t="36370" x="3836988" y="6432550"/>
          <p14:tracePt t="36376" x="3836988" y="6440488"/>
          <p14:tracePt t="36398" x="3836988" y="6448425"/>
          <p14:tracePt t="36410" x="3821113" y="6464300"/>
          <p14:tracePt t="36412" x="3813175" y="6464300"/>
          <p14:tracePt t="36434" x="3813175" y="6472238"/>
          <p14:tracePt t="36448" x="3805238" y="6480175"/>
          <p14:tracePt t="36460" x="3797300" y="6480175"/>
          <p14:tracePt t="36477" x="3757613" y="6488113"/>
          <p14:tracePt t="36498" x="3749675" y="6488113"/>
          <p14:tracePt t="36512" x="3741738" y="6488113"/>
          <p14:tracePt t="36527" x="3719513" y="6488113"/>
          <p14:tracePt t="36548" x="3711575" y="6488113"/>
          <p14:tracePt t="36578" x="3695700" y="6480175"/>
          <p14:tracePt t="36584" x="3679825" y="6464300"/>
          <p14:tracePt t="36598" x="3671888" y="6464300"/>
          <p14:tracePt t="36610" x="3663950" y="6456363"/>
          <p14:tracePt t="36612" x="3640138" y="6432550"/>
          <p14:tracePt t="36626" x="3624263" y="6432550"/>
          <p14:tracePt t="36643" x="3600450" y="6410325"/>
          <p14:tracePt t="36660" x="3570288" y="6394450"/>
          <p14:tracePt t="36662" x="3562350" y="6378575"/>
          <p14:tracePt t="36677" x="3530600" y="6362700"/>
          <p14:tracePt t="36694" x="3498850" y="6346825"/>
          <p14:tracePt t="36712" x="3467100" y="6330950"/>
          <p14:tracePt t="36726" x="3451225" y="6307138"/>
          <p14:tracePt t="36743" x="3435350" y="6291263"/>
          <p14:tracePt t="36762" x="3389313" y="6245225"/>
          <p14:tracePt t="36778" x="3365500" y="6197600"/>
          <p14:tracePt t="36793" x="3349625" y="6110288"/>
          <p14:tracePt t="36809" x="3325813" y="6064250"/>
          <p14:tracePt t="36812" x="3325813" y="6032500"/>
          <p14:tracePt t="36828" x="3317875" y="6000750"/>
          <p14:tracePt t="37170" x="3302000" y="5976938"/>
          <p14:tracePt t="37176" x="3278188" y="5921375"/>
          <p14:tracePt t="37183" x="3262313" y="5891213"/>
          <p14:tracePt t="37192" x="3232150" y="5835650"/>
          <p14:tracePt t="37210" x="3224213" y="5811838"/>
          <p14:tracePt t="37212" x="3216275" y="5803900"/>
          <p14:tracePt t="37240" x="3216275" y="5795963"/>
          <p14:tracePt t="37247" x="3216275" y="5788025"/>
          <p14:tracePt t="37312" x="3216275" y="5780088"/>
          <p14:tracePt t="37333" x="3216275" y="5772150"/>
          <p14:tracePt t="37348" x="3216275" y="5764213"/>
          <p14:tracePt t="37355" x="3216275" y="5726113"/>
          <p14:tracePt t="37361" x="3224213" y="5710238"/>
          <p14:tracePt t="37376" x="3224213" y="5702300"/>
          <p14:tracePt t="37392" x="3232150" y="5694363"/>
          <p14:tracePt t="37408" x="3240088" y="5662613"/>
          <p14:tracePt t="37478" x="3240088" y="5654675"/>
          <p14:tracePt t="37483" x="3270250" y="5638800"/>
          <p14:tracePt t="37492" x="3286125" y="5630863"/>
          <p14:tracePt t="37509" x="3325813" y="5614988"/>
          <p14:tracePt t="37511" x="3357563" y="5614988"/>
          <p14:tracePt t="37527" x="3435350" y="5614988"/>
          <p14:tracePt t="37542" x="3490913" y="5614988"/>
          <p14:tracePt t="37558" x="3522663" y="5614988"/>
          <p14:tracePt t="37575" x="3530600" y="5614988"/>
          <p14:tracePt t="37619" x="3538538" y="5614988"/>
          <p14:tracePt t="37625" x="3546475" y="5614988"/>
          <p14:tracePt t="37640" x="3554413" y="5622925"/>
          <p14:tracePt t="37647" x="3562350" y="5622925"/>
          <p14:tracePt t="37659" x="3562350" y="5630863"/>
          <p14:tracePt t="37660" x="3570288" y="5638800"/>
          <p14:tracePt t="37675" x="3576638" y="5638800"/>
          <p14:tracePt t="37692" x="3584575" y="5646738"/>
          <p14:tracePt t="37708" x="3592513" y="5654675"/>
          <p14:tracePt t="37733" x="3600450" y="5654675"/>
          <p14:tracePt t="41830" x="3608388" y="5654675"/>
          <p14:tracePt t="41838" x="3616325" y="5654675"/>
          <p14:tracePt t="41852" x="3624263" y="5654675"/>
          <p14:tracePt t="41859" x="3632200" y="5646738"/>
          <p14:tracePt t="41871" x="3640138" y="5646738"/>
          <p14:tracePt t="41872" x="3648075" y="5646738"/>
          <p14:tracePt t="41887" x="3671888" y="5638800"/>
          <p14:tracePt t="41902" x="3679825" y="5638800"/>
          <p14:tracePt t="42294" x="3695700" y="5622925"/>
          <p14:tracePt t="42301" x="3741738" y="5591175"/>
          <p14:tracePt t="42308" x="3773488" y="5553075"/>
          <p14:tracePt t="42318" x="3829050" y="5529263"/>
          <p14:tracePt t="42337" x="3930650" y="5505450"/>
          <p14:tracePt t="42352" x="3962400" y="5497513"/>
          <p14:tracePt t="42369" x="3986213" y="5497513"/>
          <p14:tracePt t="42386" x="4010025" y="5489575"/>
          <p14:tracePt t="42403" x="4017963" y="5489575"/>
          <p14:tracePt t="42419" x="4025900" y="5489575"/>
          <p14:tracePt t="42436" x="4033838" y="5489575"/>
          <p14:tracePt t="44463" x="4041775" y="5489575"/>
          <p14:tracePt t="44498" x="4057650" y="5489575"/>
          <p14:tracePt t="44513" x="4065588" y="5489575"/>
          <p14:tracePt t="44527" x="4073525" y="5489575"/>
          <p14:tracePt t="44555" x="4079875" y="5489575"/>
          <p14:tracePt t="44994" x="4087813" y="5489575"/>
          <p14:tracePt t="45002" x="4095750" y="5489575"/>
          <p14:tracePt t="45086" x="4103688" y="5489575"/>
          <p14:tracePt t="45786" x="4111625" y="5489575"/>
          <p14:tracePt t="45793" x="4119563" y="5489575"/>
          <p14:tracePt t="45807" x="4135438" y="5489575"/>
          <p14:tracePt t="46534" x="4143375" y="5497513"/>
          <p14:tracePt t="46549" x="4151313" y="5497513"/>
          <p14:tracePt t="46570" x="4159250" y="5497513"/>
          <p14:tracePt t="47728" x="4167188" y="5497513"/>
          <p14:tracePt t="47741" x="4183063" y="5497513"/>
          <p14:tracePt t="47748" x="4191000" y="5497513"/>
          <p14:tracePt t="47763" x="4206875" y="5497513"/>
          <p14:tracePt t="47779" x="4244975" y="5497513"/>
          <p14:tracePt t="47796" x="4268788" y="5497513"/>
          <p14:tracePt t="47798" x="4276725" y="5497513"/>
          <p14:tracePt t="47811" x="4292600" y="5505450"/>
          <p14:tracePt t="47912" x="4300538" y="5505450"/>
          <p14:tracePt t="48169" x="4316413" y="5505450"/>
          <p14:tracePt t="48177" x="4332288" y="5505450"/>
          <p14:tracePt t="48183" x="4348163" y="5513388"/>
          <p14:tracePt t="48195" x="4364038" y="5521325"/>
          <p14:tracePt t="48212" x="4371975" y="5521325"/>
          <p14:tracePt t="48241" x="4379913" y="5529263"/>
          <p14:tracePt t="48247" x="4387850" y="5537200"/>
          <p14:tracePt t="48262" x="4395788" y="5561013"/>
          <p14:tracePt t="48279" x="4433888" y="5622925"/>
          <p14:tracePt t="48296" x="4489450" y="5764213"/>
          <p14:tracePt t="48313" x="4497388" y="5803900"/>
          <p14:tracePt t="48328" x="4497388" y="5819775"/>
          <p14:tracePt t="48362" x="4497388" y="5827713"/>
          <p14:tracePt t="48377" x="4497388" y="5835650"/>
          <p14:tracePt t="48770" x="4497388" y="5843588"/>
          <p14:tracePt t="48790" x="4497388" y="5875338"/>
          <p14:tracePt t="48797" x="4497388" y="5883275"/>
          <p14:tracePt t="48803" x="4497388" y="5891213"/>
          <p14:tracePt t="48826" x="4481513" y="5915025"/>
          <p14:tracePt t="48832" x="4433888" y="5945188"/>
          <p14:tracePt t="48844" x="4418013" y="5953125"/>
          <p14:tracePt t="48846" x="4395788" y="5969000"/>
          <p14:tracePt t="48861" x="4244975" y="6072188"/>
          <p14:tracePt t="48877" x="4135438" y="6149975"/>
          <p14:tracePt t="48894" x="4073525" y="6213475"/>
          <p14:tracePt t="48912" x="3900488" y="6299200"/>
          <p14:tracePt t="48927" x="3836988" y="6307138"/>
          <p14:tracePt t="48944" x="3829050" y="6307138"/>
          <p14:tracePt t="49019" x="3821113" y="6307138"/>
          <p14:tracePt t="49197" x="3805238" y="6323013"/>
          <p14:tracePt t="49204" x="3781425" y="6330950"/>
          <p14:tracePt t="49210" x="3741738" y="6338888"/>
          <p14:tracePt t="49227" x="3600450" y="6362700"/>
          <p14:tracePt t="49244" x="3397250" y="6362700"/>
          <p14:tracePt t="49246" x="3349625" y="6362700"/>
          <p14:tracePt t="49262" x="3317875" y="6362700"/>
          <p14:tracePt t="49279" x="3262313" y="6362700"/>
          <p14:tracePt t="49294" x="3240088" y="6346825"/>
          <p14:tracePt t="49296" x="3232150" y="6338888"/>
          <p14:tracePt t="49311" x="3216275" y="6330950"/>
          <p14:tracePt t="49327" x="3176588" y="6299200"/>
          <p14:tracePt t="49346" x="3136900" y="6267450"/>
          <p14:tracePt t="49576" x="3089275" y="6267450"/>
          <p14:tracePt t="49582" x="3059113" y="6267450"/>
          <p14:tracePt t="49593" x="2995613" y="6267450"/>
          <p14:tracePt t="49611" x="2854325" y="6237288"/>
          <p14:tracePt t="49626" x="2830513" y="6213475"/>
          <p14:tracePt t="49644" x="2790825" y="6157913"/>
          <p14:tracePt t="49646" x="2782888" y="6142038"/>
          <p14:tracePt t="49662" x="2751138" y="6080125"/>
          <p14:tracePt t="49676" x="2751138" y="6008688"/>
          <p14:tracePt t="49693" x="2751138" y="5851525"/>
          <p14:tracePt t="49710" x="2846388" y="5537200"/>
          <p14:tracePt t="49726" x="2924175" y="5380038"/>
          <p14:tracePt t="49743" x="3059113" y="5260975"/>
          <p14:tracePt t="49745" x="3113088" y="5222875"/>
          <p14:tracePt t="49760" x="3200400" y="5135563"/>
          <p14:tracePt t="49777" x="3294063" y="5087938"/>
          <p14:tracePt t="49793" x="3357563" y="5072063"/>
          <p14:tracePt t="49796" x="3381375" y="5057775"/>
          <p14:tracePt t="49811" x="3435350" y="5049838"/>
          <p14:tracePt t="49826" x="3506788" y="5049838"/>
          <p14:tracePt t="49843" x="3576638" y="5049838"/>
          <p14:tracePt t="49861" x="3648075" y="5049838"/>
          <p14:tracePt t="49876" x="3687763" y="5049838"/>
          <p14:tracePt t="49893" x="3719513" y="5049838"/>
          <p14:tracePt t="50104" x="3735388" y="4986338"/>
          <p14:tracePt t="50110" x="3773488" y="4899025"/>
          <p14:tracePt t="50118" x="3781425" y="4868863"/>
          <p14:tracePt t="50125" x="3789363" y="4845050"/>
          <p14:tracePt t="50143" x="3797300" y="4845050"/>
          <p14:tracePt t="50160" x="3868738" y="4781550"/>
          <p14:tracePt t="50175" x="3892550" y="4773613"/>
          <p14:tracePt t="50193" x="3906838" y="4765675"/>
          <p14:tracePt t="50210" x="3930650" y="4757738"/>
          <p14:tracePt t="50225" x="3946525" y="4749800"/>
          <p14:tracePt t="50583" x="3954463" y="4741863"/>
          <p14:tracePt t="50596" x="3962400" y="4741863"/>
          <p14:tracePt t="50604" x="3978275" y="4741863"/>
          <p14:tracePt t="50610" x="3986213" y="4741863"/>
          <p14:tracePt t="50625" x="4017963" y="4741863"/>
          <p14:tracePt t="50641" x="4041775" y="4741863"/>
          <p14:tracePt t="50660" x="4073525" y="4749800"/>
          <p14:tracePt t="50675" x="4111625" y="4765675"/>
          <p14:tracePt t="50691" x="4143375" y="4805363"/>
          <p14:tracePt t="50709" x="4191000" y="4860925"/>
          <p14:tracePt t="50725" x="4206875" y="4884738"/>
          <p14:tracePt t="53881" x="4206875" y="4891088"/>
          <p14:tracePt t="53894" x="4214813" y="4891088"/>
          <p14:tracePt t="53901" x="4214813" y="4906963"/>
          <p14:tracePt t="53907" x="4222750" y="4922838"/>
          <p14:tracePt t="53921" x="4222750" y="4946650"/>
          <p14:tracePt t="53937" x="4222750" y="4986338"/>
          <p14:tracePt t="53954" x="4222750" y="5033963"/>
          <p14:tracePt t="54344" x="4230688" y="5049838"/>
          <p14:tracePt t="54351" x="4230688" y="5064125"/>
          <p14:tracePt t="54357" x="4230688" y="5087938"/>
          <p14:tracePt t="54371" x="4238625" y="5103813"/>
          <p14:tracePt t="54387" x="4238625" y="5127625"/>
          <p14:tracePt t="54404" x="4238625" y="5167313"/>
          <p14:tracePt t="54420" x="4238625" y="5229225"/>
          <p14:tracePt t="54423" x="4238625" y="5260975"/>
          <p14:tracePt t="54437" x="4238625" y="5332413"/>
          <p14:tracePt t="54453" x="4238625" y="5380038"/>
          <p14:tracePt t="54471" x="4238625" y="5402263"/>
          <p14:tracePt t="54487" x="4230688" y="5418138"/>
          <p14:tracePt t="54531" x="4230688" y="5426075"/>
          <p14:tracePt t="54557" x="4222750" y="5441950"/>
          <p14:tracePt t="54565" x="4214813" y="5457825"/>
          <p14:tracePt t="54572" x="4206875" y="5457825"/>
          <p14:tracePt t="54587" x="4206875" y="5465763"/>
          <p14:tracePt t="54603" x="4198938" y="5465763"/>
          <p14:tracePt t="54622" x="4198938" y="5473700"/>
          <p14:tracePt t="54723" x="4151313" y="5497513"/>
          <p14:tracePt t="54727" x="4143375" y="5505450"/>
          <p14:tracePt t="54853" x="4135438" y="5505450"/>
          <p14:tracePt t="54902" x="4135438" y="5513388"/>
          <p14:tracePt t="55033" x="4127500" y="5513388"/>
          <p14:tracePt t="55050" x="4087813" y="5521325"/>
          <p14:tracePt t="55058" x="4079875" y="5529263"/>
          <p14:tracePt t="55079" x="4079875" y="5537200"/>
          <p14:tracePt t="55107" x="4073525" y="5537200"/>
          <p14:tracePt t="55114" x="4057650" y="5537200"/>
          <p14:tracePt t="55166" x="4033838" y="5553075"/>
          <p14:tracePt t="55170" x="4025900" y="5553075"/>
          <p14:tracePt t="55179" x="4017963" y="5553075"/>
          <p14:tracePt t="55193" x="4002088" y="5561013"/>
          <p14:tracePt t="55203" x="3978275" y="5561013"/>
          <p14:tracePt t="55222" x="3930650" y="5568950"/>
          <p14:tracePt t="55235" x="3900488" y="5575300"/>
          <p14:tracePt t="55253" x="3876675" y="5575300"/>
          <p14:tracePt t="55271" x="3868738" y="5575300"/>
          <p14:tracePt t="55286" x="3860800" y="5575300"/>
          <p14:tracePt t="55303" x="3829050" y="5568950"/>
          <p14:tracePt t="55320" x="3797300" y="5545138"/>
          <p14:tracePt t="55322" x="3781425" y="5537200"/>
          <p14:tracePt t="55337" x="3741738" y="5489575"/>
          <p14:tracePt t="55353" x="3695700" y="5449888"/>
          <p14:tracePt t="55369" x="3679825" y="5434013"/>
          <p14:tracePt t="55402" x="3679825" y="5426075"/>
          <p14:tracePt t="55406" x="3671888" y="5418138"/>
          <p14:tracePt t="55419" x="3656013" y="5387975"/>
          <p14:tracePt t="55422" x="3656013" y="5364163"/>
          <p14:tracePt t="55436" x="3656013" y="5300663"/>
          <p14:tracePt t="55453" x="3640138" y="5245100"/>
          <p14:tracePt t="55471" x="3640138" y="5214938"/>
          <p14:tracePt t="55579" x="3640138" y="5207000"/>
          <p14:tracePt t="55608" x="3640138" y="5199063"/>
          <p14:tracePt t="55623" x="3640138" y="5175250"/>
          <p14:tracePt t="55629" x="3656013" y="5111750"/>
          <p14:tracePt t="55635" x="3663950" y="5095875"/>
          <p14:tracePt t="55657" x="3663950" y="5087938"/>
          <p14:tracePt t="55685" x="3671888" y="5064125"/>
          <p14:tracePt t="55692" x="3679825" y="5041900"/>
          <p14:tracePt t="55702" x="3687763" y="5026025"/>
          <p14:tracePt t="55719" x="3695700" y="5018088"/>
          <p14:tracePt t="55743" x="3695700" y="5002213"/>
          <p14:tracePt t="55752" x="3711575" y="4978400"/>
          <p14:tracePt t="55769" x="3727450" y="4954588"/>
          <p14:tracePt t="55801" x="3741738" y="4938713"/>
          <p14:tracePt t="55808" x="3741738" y="4930775"/>
          <p14:tracePt t="55819" x="3757613" y="4930775"/>
          <p14:tracePt t="55836" x="3797300" y="4930775"/>
          <p14:tracePt t="55851" x="3836988" y="4930775"/>
          <p14:tracePt t="55868" x="3876675" y="4930775"/>
          <p14:tracePt t="55870" x="3914775" y="4930775"/>
          <p14:tracePt t="55885" x="3954463" y="4946650"/>
          <p14:tracePt t="55903" x="3986213" y="4970463"/>
          <p14:tracePt t="55919" x="4017963" y="4986338"/>
          <p14:tracePt t="55921" x="4033838" y="4994275"/>
          <p14:tracePt t="55936" x="4057650" y="5018088"/>
          <p14:tracePt t="55952" x="4095750" y="5049838"/>
          <p14:tracePt t="55969" x="4127500" y="5064125"/>
          <p14:tracePt t="55970" x="4135438" y="5080000"/>
          <p14:tracePt t="55985" x="4159250" y="5111750"/>
          <p14:tracePt t="56002" x="4198938" y="5167313"/>
          <p14:tracePt t="56018" x="4222750" y="5229225"/>
          <p14:tracePt t="56036" x="4252913" y="5332413"/>
          <p14:tracePt t="56052" x="4260850" y="5372100"/>
          <p14:tracePt t="56068" x="4268788" y="5402263"/>
          <p14:tracePt t="56085" x="4276725" y="5410200"/>
          <p14:tracePt t="56101" x="4276725" y="5418138"/>
          <p14:tracePt t="56356" x="4276725" y="5426075"/>
          <p14:tracePt t="56364" x="4284663" y="5489575"/>
          <p14:tracePt t="56371" x="4284663" y="5529263"/>
          <p14:tracePt t="56386" x="4292600" y="5654675"/>
          <p14:tracePt t="56402" x="4292600" y="5726113"/>
          <p14:tracePt t="56418" x="4292600" y="5788025"/>
          <p14:tracePt t="56420" x="4292600" y="5811838"/>
          <p14:tracePt t="56435" x="4292600" y="5843588"/>
          <p14:tracePt t="56451" x="4276725" y="5875338"/>
          <p14:tracePt t="56467" x="4238625" y="5945188"/>
          <p14:tracePt t="56470" x="4214813" y="5984875"/>
          <p14:tracePt t="56488" x="4183063" y="6008688"/>
          <p14:tracePt t="56492" x="4167188" y="6016625"/>
          <p14:tracePt t="56501" x="4159250" y="6024563"/>
          <p14:tracePt t="56517" x="4159250" y="6032500"/>
          <p14:tracePt t="56542" x="4151313" y="6032500"/>
          <p14:tracePt t="56556" x="4143375" y="6032500"/>
          <p14:tracePt t="56692" x="4127500" y="6048375"/>
          <p14:tracePt t="56700" x="4103688" y="6064250"/>
          <p14:tracePt t="56705" x="4065588" y="6086475"/>
          <p14:tracePt t="56719" x="3946525" y="6118225"/>
          <p14:tracePt t="56736" x="3884613" y="6118225"/>
          <p14:tracePt t="56751" x="3765550" y="6118225"/>
          <p14:tracePt t="56768" x="3671888" y="6094413"/>
          <p14:tracePt t="56770" x="3640138" y="6080125"/>
          <p14:tracePt t="56785" x="3600450" y="6048375"/>
          <p14:tracePt t="56800" x="3562350" y="5992813"/>
          <p14:tracePt t="56817" x="3530600" y="5875338"/>
          <p14:tracePt t="56835" x="3522663" y="5694363"/>
          <p14:tracePt t="56851" x="3530600" y="5630863"/>
          <p14:tracePt t="56867" x="3530600" y="5591175"/>
          <p14:tracePt t="56929" x="3562350" y="5575300"/>
          <p14:tracePt t="56934" x="3616325" y="5553075"/>
          <p14:tracePt t="56941" x="3648075" y="5545138"/>
          <p14:tracePt t="56951" x="3671888" y="5545138"/>
          <p14:tracePt t="56968" x="3757613" y="5545138"/>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4F945100-EFE5-6EBD-CBB2-FB4442C026C3}"/>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AF098F5C-82A1-DE27-294B-E7D15215384A}"/>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xmlns="" id="{7F396B08-F45A-A66D-D26C-381414090DB2}"/>
              </a:ext>
            </a:extLst>
          </p:cNvPr>
          <p:cNvPicPr>
            <a:picLocks noChangeAspect="1"/>
          </p:cNvPicPr>
          <p:nvPr/>
        </p:nvPicPr>
        <p:blipFill>
          <a:blip r:embed="rId2"/>
          <a:stretch>
            <a:fillRect/>
          </a:stretch>
        </p:blipFill>
        <p:spPr>
          <a:xfrm>
            <a:off x="0" y="263513"/>
            <a:ext cx="9144000" cy="6330973"/>
          </a:xfrm>
          <a:prstGeom prst="rect">
            <a:avLst/>
          </a:prstGeom>
        </p:spPr>
      </p:pic>
      <p:sp>
        <p:nvSpPr>
          <p:cNvPr id="6" name="フレーム 5">
            <a:extLst>
              <a:ext uri="{FF2B5EF4-FFF2-40B4-BE49-F238E27FC236}">
                <a16:creationId xmlns:a16="http://schemas.microsoft.com/office/drawing/2014/main" xmlns="" id="{CF2500CE-90A2-D291-02E2-02B06CF5983D}"/>
              </a:ext>
            </a:extLst>
          </p:cNvPr>
          <p:cNvSpPr/>
          <p:nvPr/>
        </p:nvSpPr>
        <p:spPr>
          <a:xfrm>
            <a:off x="1600200" y="5698671"/>
            <a:ext cx="7445829" cy="794203"/>
          </a:xfrm>
          <a:prstGeom prst="frame">
            <a:avLst>
              <a:gd name="adj1" fmla="val 427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 name="テキスト ボックス 3">
            <a:extLst>
              <a:ext uri="{FF2B5EF4-FFF2-40B4-BE49-F238E27FC236}">
                <a16:creationId xmlns:a16="http://schemas.microsoft.com/office/drawing/2014/main" xmlns="" id="{F56484FB-D4E7-2F19-37F5-153C5E94C663}"/>
              </a:ext>
            </a:extLst>
          </p:cNvPr>
          <p:cNvSpPr txBox="1"/>
          <p:nvPr/>
        </p:nvSpPr>
        <p:spPr>
          <a:xfrm>
            <a:off x="2588078" y="5782945"/>
            <a:ext cx="2492990" cy="646331"/>
          </a:xfrm>
          <a:prstGeom prst="rect">
            <a:avLst/>
          </a:prstGeom>
          <a:noFill/>
        </p:spPr>
        <p:txBody>
          <a:bodyPr wrap="none" rtlCol="0">
            <a:spAutoFit/>
          </a:bodyPr>
          <a:lstStyle/>
          <a:p>
            <a:r>
              <a:rPr kumimoji="1" lang="ja-JP" altLang="en-US" dirty="0"/>
              <a:t>医療計画</a:t>
            </a:r>
            <a:r>
              <a:rPr kumimoji="1" lang="en-US" altLang="ja-JP" dirty="0"/>
              <a:t>6</a:t>
            </a:r>
            <a:r>
              <a:rPr kumimoji="1" lang="ja-JP" altLang="en-US" dirty="0"/>
              <a:t>番目の</a:t>
            </a:r>
            <a:endParaRPr kumimoji="1" lang="en-US" altLang="ja-JP" dirty="0"/>
          </a:p>
          <a:p>
            <a:r>
              <a:rPr kumimoji="1" lang="ja-JP" altLang="en-US" dirty="0"/>
              <a:t>事業に新興感染症対策</a:t>
            </a:r>
          </a:p>
        </p:txBody>
      </p:sp>
    </p:spTree>
    <p:extLst>
      <p:ext uri="{BB962C8B-B14F-4D97-AF65-F5344CB8AC3E}">
        <p14:creationId xmlns:p14="http://schemas.microsoft.com/office/powerpoint/2010/main" val="8026005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A49118AD-E84B-2E96-2282-DE88241C01DE}"/>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26D270F7-95B3-219F-2FA3-D30078165AC0}"/>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xmlns="" id="{347D0A4D-83F4-4F14-02C8-9E5D9DC87777}"/>
              </a:ext>
            </a:extLst>
          </p:cNvPr>
          <p:cNvPicPr>
            <a:picLocks noChangeAspect="1"/>
          </p:cNvPicPr>
          <p:nvPr/>
        </p:nvPicPr>
        <p:blipFill>
          <a:blip r:embed="rId2"/>
          <a:stretch>
            <a:fillRect/>
          </a:stretch>
        </p:blipFill>
        <p:spPr>
          <a:xfrm>
            <a:off x="1747157" y="-1602901"/>
            <a:ext cx="7625443" cy="9731829"/>
          </a:xfrm>
          <a:prstGeom prst="rect">
            <a:avLst/>
          </a:prstGeom>
          <a:ln>
            <a:solidFill>
              <a:schemeClr val="accent2">
                <a:lumMod val="60000"/>
                <a:lumOff val="40000"/>
              </a:schemeClr>
            </a:solidFill>
          </a:ln>
        </p:spPr>
      </p:pic>
      <p:pic>
        <p:nvPicPr>
          <p:cNvPr id="5" name="図 4">
            <a:extLst>
              <a:ext uri="{FF2B5EF4-FFF2-40B4-BE49-F238E27FC236}">
                <a16:creationId xmlns:a16="http://schemas.microsoft.com/office/drawing/2014/main" xmlns="" id="{8F3C452B-595D-4942-F781-426ACAE6515B}"/>
              </a:ext>
            </a:extLst>
          </p:cNvPr>
          <p:cNvPicPr>
            <a:picLocks noChangeAspect="1"/>
          </p:cNvPicPr>
          <p:nvPr/>
        </p:nvPicPr>
        <p:blipFill>
          <a:blip r:embed="rId2"/>
          <a:stretch>
            <a:fillRect/>
          </a:stretch>
        </p:blipFill>
        <p:spPr>
          <a:xfrm>
            <a:off x="527957" y="-1602900"/>
            <a:ext cx="5962650" cy="9731829"/>
          </a:xfrm>
          <a:prstGeom prst="rect">
            <a:avLst/>
          </a:prstGeom>
        </p:spPr>
      </p:pic>
      <p:sp>
        <p:nvSpPr>
          <p:cNvPr id="6" name="正方形/長方形 5">
            <a:extLst>
              <a:ext uri="{FF2B5EF4-FFF2-40B4-BE49-F238E27FC236}">
                <a16:creationId xmlns:a16="http://schemas.microsoft.com/office/drawing/2014/main" xmlns="" id="{0F230A81-4890-D72A-C89C-5886F4ACDABD}"/>
              </a:ext>
            </a:extLst>
          </p:cNvPr>
          <p:cNvSpPr/>
          <p:nvPr/>
        </p:nvSpPr>
        <p:spPr>
          <a:xfrm>
            <a:off x="5935436" y="963385"/>
            <a:ext cx="655864" cy="60779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xmlns="" id="{E111A629-9664-3283-1554-D672A73E718E}"/>
              </a:ext>
            </a:extLst>
          </p:cNvPr>
          <p:cNvSpPr/>
          <p:nvPr/>
        </p:nvSpPr>
        <p:spPr>
          <a:xfrm>
            <a:off x="5889172" y="2085519"/>
            <a:ext cx="702128" cy="42263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a:extLst>
              <a:ext uri="{FF2B5EF4-FFF2-40B4-BE49-F238E27FC236}">
                <a16:creationId xmlns:a16="http://schemas.microsoft.com/office/drawing/2014/main" xmlns="" id="{BDBAEAEC-CDE9-46C0-624E-6EEA6CFF33B1}"/>
              </a:ext>
            </a:extLst>
          </p:cNvPr>
          <p:cNvCxnSpPr/>
          <p:nvPr/>
        </p:nvCxnSpPr>
        <p:spPr>
          <a:xfrm>
            <a:off x="5861957" y="2057400"/>
            <a:ext cx="0" cy="4229100"/>
          </a:xfrm>
          <a:prstGeom prst="line">
            <a:avLst/>
          </a:prstGeom>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xmlns="" id="{C1145759-7A8A-C1D7-E6F1-5EE2D64BD2A2}"/>
              </a:ext>
            </a:extLst>
          </p:cNvPr>
          <p:cNvSpPr/>
          <p:nvPr/>
        </p:nvSpPr>
        <p:spPr>
          <a:xfrm>
            <a:off x="5889172" y="2261507"/>
            <a:ext cx="729341" cy="220436"/>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xmlns="" id="{BD21A0BF-69FB-2CDF-B1C0-A14C5E60B8EA}"/>
              </a:ext>
            </a:extLst>
          </p:cNvPr>
          <p:cNvSpPr/>
          <p:nvPr/>
        </p:nvSpPr>
        <p:spPr>
          <a:xfrm>
            <a:off x="5935436" y="2741837"/>
            <a:ext cx="2460173" cy="3385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第４期医療費適正化計画</a:t>
            </a:r>
          </a:p>
        </p:txBody>
      </p:sp>
      <p:sp>
        <p:nvSpPr>
          <p:cNvPr id="14" name="正方形/長方形 13">
            <a:extLst>
              <a:ext uri="{FF2B5EF4-FFF2-40B4-BE49-F238E27FC236}">
                <a16:creationId xmlns:a16="http://schemas.microsoft.com/office/drawing/2014/main" xmlns="" id="{24D38019-4E9C-4DD3-DE9D-4ADECB1E4342}"/>
              </a:ext>
            </a:extLst>
          </p:cNvPr>
          <p:cNvSpPr/>
          <p:nvPr/>
        </p:nvSpPr>
        <p:spPr>
          <a:xfrm>
            <a:off x="2195485" y="3336533"/>
            <a:ext cx="6270171" cy="5145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矢印: 右 14">
            <a:extLst>
              <a:ext uri="{FF2B5EF4-FFF2-40B4-BE49-F238E27FC236}">
                <a16:creationId xmlns:a16="http://schemas.microsoft.com/office/drawing/2014/main" xmlns="" id="{DA0373E0-F9E1-40BC-F898-B5200F99C8CB}"/>
              </a:ext>
            </a:extLst>
          </p:cNvPr>
          <p:cNvSpPr/>
          <p:nvPr/>
        </p:nvSpPr>
        <p:spPr>
          <a:xfrm>
            <a:off x="2234945" y="3292940"/>
            <a:ext cx="616066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xmlns="" id="{34C751D1-C4F7-50AF-8B62-4E03B23B8F6D}"/>
              </a:ext>
            </a:extLst>
          </p:cNvPr>
          <p:cNvSpPr/>
          <p:nvPr/>
        </p:nvSpPr>
        <p:spPr>
          <a:xfrm>
            <a:off x="5889172" y="3869871"/>
            <a:ext cx="2283277" cy="253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矢印: 右 17">
            <a:extLst>
              <a:ext uri="{FF2B5EF4-FFF2-40B4-BE49-F238E27FC236}">
                <a16:creationId xmlns:a16="http://schemas.microsoft.com/office/drawing/2014/main" xmlns="" id="{C0BA2BBB-A190-B898-D786-A1E664CC22FB}"/>
              </a:ext>
            </a:extLst>
          </p:cNvPr>
          <p:cNvSpPr/>
          <p:nvPr/>
        </p:nvSpPr>
        <p:spPr>
          <a:xfrm>
            <a:off x="5889172" y="4218235"/>
            <a:ext cx="2726871" cy="484632"/>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矢印: 右 18">
            <a:extLst>
              <a:ext uri="{FF2B5EF4-FFF2-40B4-BE49-F238E27FC236}">
                <a16:creationId xmlns:a16="http://schemas.microsoft.com/office/drawing/2014/main" xmlns="" id="{0E94E4C9-569C-B84C-9988-4EB7AA9DD529}"/>
              </a:ext>
            </a:extLst>
          </p:cNvPr>
          <p:cNvSpPr/>
          <p:nvPr/>
        </p:nvSpPr>
        <p:spPr>
          <a:xfrm>
            <a:off x="5889171" y="5241264"/>
            <a:ext cx="2653391" cy="514557"/>
          </a:xfrm>
          <a:prstGeom prst="righ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xmlns="" id="{53A68DD3-D773-D81D-3266-5D59A8705319}"/>
              </a:ext>
            </a:extLst>
          </p:cNvPr>
          <p:cNvSpPr/>
          <p:nvPr/>
        </p:nvSpPr>
        <p:spPr>
          <a:xfrm>
            <a:off x="5889171" y="1766457"/>
            <a:ext cx="2626179" cy="31246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FF0000"/>
                </a:solidFill>
              </a:rPr>
              <a:t>2024</a:t>
            </a:r>
            <a:r>
              <a:rPr kumimoji="1" lang="ja-JP" altLang="en-US" dirty="0">
                <a:solidFill>
                  <a:srgbClr val="FF0000"/>
                </a:solidFill>
              </a:rPr>
              <a:t>年度～</a:t>
            </a:r>
          </a:p>
        </p:txBody>
      </p:sp>
      <p:sp>
        <p:nvSpPr>
          <p:cNvPr id="21" name="矢印: 右 20">
            <a:extLst>
              <a:ext uri="{FF2B5EF4-FFF2-40B4-BE49-F238E27FC236}">
                <a16:creationId xmlns:a16="http://schemas.microsoft.com/office/drawing/2014/main" xmlns="" id="{407491E2-A174-BF66-7231-D83D3E7EBE44}"/>
              </a:ext>
            </a:extLst>
          </p:cNvPr>
          <p:cNvSpPr/>
          <p:nvPr/>
        </p:nvSpPr>
        <p:spPr>
          <a:xfrm>
            <a:off x="5889171" y="2163336"/>
            <a:ext cx="2739119" cy="468964"/>
          </a:xfrm>
          <a:prstGeom prst="rightArrow">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xmlns="" id="{205E48E5-CBCC-6FCA-CC29-0ECF4A08EA31}"/>
              </a:ext>
            </a:extLst>
          </p:cNvPr>
          <p:cNvSpPr/>
          <p:nvPr/>
        </p:nvSpPr>
        <p:spPr>
          <a:xfrm>
            <a:off x="6008914" y="4874079"/>
            <a:ext cx="2277836" cy="276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第</a:t>
            </a:r>
            <a:r>
              <a:rPr kumimoji="1" lang="en-US" altLang="ja-JP" dirty="0">
                <a:solidFill>
                  <a:schemeClr val="tx1"/>
                </a:solidFill>
              </a:rPr>
              <a:t>8</a:t>
            </a:r>
            <a:r>
              <a:rPr kumimoji="1" lang="ja-JP" altLang="en-US" dirty="0">
                <a:solidFill>
                  <a:schemeClr val="tx1"/>
                </a:solidFill>
              </a:rPr>
              <a:t>次医療計画</a:t>
            </a:r>
          </a:p>
        </p:txBody>
      </p:sp>
      <p:sp>
        <p:nvSpPr>
          <p:cNvPr id="23" name="四角形: 角を丸くする 22">
            <a:extLst>
              <a:ext uri="{FF2B5EF4-FFF2-40B4-BE49-F238E27FC236}">
                <a16:creationId xmlns:a16="http://schemas.microsoft.com/office/drawing/2014/main" xmlns="" id="{2C2ADA94-7089-9ADD-431C-EBE579B438EC}"/>
              </a:ext>
            </a:extLst>
          </p:cNvPr>
          <p:cNvSpPr/>
          <p:nvPr/>
        </p:nvSpPr>
        <p:spPr>
          <a:xfrm>
            <a:off x="5935436" y="5814989"/>
            <a:ext cx="2692854" cy="49691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第９期介護保険事業支援計画</a:t>
            </a:r>
          </a:p>
        </p:txBody>
      </p:sp>
      <p:sp>
        <p:nvSpPr>
          <p:cNvPr id="28" name="減算記号 27">
            <a:extLst>
              <a:ext uri="{FF2B5EF4-FFF2-40B4-BE49-F238E27FC236}">
                <a16:creationId xmlns:a16="http://schemas.microsoft.com/office/drawing/2014/main" xmlns="" id="{3CA09D6C-A92E-A73A-6D82-09D01815F069}"/>
              </a:ext>
            </a:extLst>
          </p:cNvPr>
          <p:cNvSpPr/>
          <p:nvPr/>
        </p:nvSpPr>
        <p:spPr>
          <a:xfrm>
            <a:off x="5749017" y="3076642"/>
            <a:ext cx="982435" cy="59595"/>
          </a:xfrm>
          <a:prstGeom prst="mathMin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減算記号 28">
            <a:extLst>
              <a:ext uri="{FF2B5EF4-FFF2-40B4-BE49-F238E27FC236}">
                <a16:creationId xmlns:a16="http://schemas.microsoft.com/office/drawing/2014/main" xmlns="" id="{16F406DC-F3AE-9F04-B6B4-863FCAF7A709}"/>
              </a:ext>
            </a:extLst>
          </p:cNvPr>
          <p:cNvSpPr/>
          <p:nvPr/>
        </p:nvSpPr>
        <p:spPr>
          <a:xfrm>
            <a:off x="5749017" y="4119177"/>
            <a:ext cx="982435" cy="59595"/>
          </a:xfrm>
          <a:prstGeom prst="mathMin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減算記号 29">
            <a:extLst>
              <a:ext uri="{FF2B5EF4-FFF2-40B4-BE49-F238E27FC236}">
                <a16:creationId xmlns:a16="http://schemas.microsoft.com/office/drawing/2014/main" xmlns="" id="{7D497B8B-B4CA-AD27-FEE7-595DA00C3539}"/>
              </a:ext>
            </a:extLst>
          </p:cNvPr>
          <p:cNvSpPr/>
          <p:nvPr/>
        </p:nvSpPr>
        <p:spPr>
          <a:xfrm>
            <a:off x="5762624" y="5181883"/>
            <a:ext cx="982435" cy="59595"/>
          </a:xfrm>
          <a:prstGeom prst="mathMin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減算記号 30">
            <a:extLst>
              <a:ext uri="{FF2B5EF4-FFF2-40B4-BE49-F238E27FC236}">
                <a16:creationId xmlns:a16="http://schemas.microsoft.com/office/drawing/2014/main" xmlns="" id="{55492FCC-B25C-33BF-92C6-1CBD4204461B}"/>
              </a:ext>
            </a:extLst>
          </p:cNvPr>
          <p:cNvSpPr/>
          <p:nvPr/>
        </p:nvSpPr>
        <p:spPr>
          <a:xfrm>
            <a:off x="5760583" y="6322113"/>
            <a:ext cx="982435" cy="59595"/>
          </a:xfrm>
          <a:prstGeom prst="mathMin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xmlns="" id="{AE715F97-A463-05EE-1833-17BF4C57CD99}"/>
              </a:ext>
            </a:extLst>
          </p:cNvPr>
          <p:cNvSpPr/>
          <p:nvPr/>
        </p:nvSpPr>
        <p:spPr>
          <a:xfrm>
            <a:off x="432707" y="0"/>
            <a:ext cx="8654143" cy="8681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xmlns="" id="{8AECBFF0-AE1B-B706-E3FC-7E9D7AE240E9}"/>
              </a:ext>
            </a:extLst>
          </p:cNvPr>
          <p:cNvSpPr/>
          <p:nvPr/>
        </p:nvSpPr>
        <p:spPr>
          <a:xfrm>
            <a:off x="5674179" y="3208564"/>
            <a:ext cx="138084" cy="1401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xmlns="" id="{18FF9C47-C3FE-868B-8192-CA16A821B363}"/>
              </a:ext>
            </a:extLst>
          </p:cNvPr>
          <p:cNvSpPr/>
          <p:nvPr/>
        </p:nvSpPr>
        <p:spPr>
          <a:xfrm>
            <a:off x="8326565" y="3222230"/>
            <a:ext cx="138084" cy="1401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xmlns="" id="{C71347A9-57FF-BAC6-B5AB-3DC7C9211D89}"/>
              </a:ext>
            </a:extLst>
          </p:cNvPr>
          <p:cNvSpPr/>
          <p:nvPr/>
        </p:nvSpPr>
        <p:spPr>
          <a:xfrm>
            <a:off x="6368143" y="6381708"/>
            <a:ext cx="217714" cy="7459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レーム 11">
            <a:extLst>
              <a:ext uri="{FF2B5EF4-FFF2-40B4-BE49-F238E27FC236}">
                <a16:creationId xmlns:a16="http://schemas.microsoft.com/office/drawing/2014/main" xmlns="" id="{EF3C211C-3E25-53E8-8141-AAB8FB1222B7}"/>
              </a:ext>
            </a:extLst>
          </p:cNvPr>
          <p:cNvSpPr/>
          <p:nvPr/>
        </p:nvSpPr>
        <p:spPr>
          <a:xfrm>
            <a:off x="5861957" y="5181883"/>
            <a:ext cx="2703087" cy="1182434"/>
          </a:xfrm>
          <a:prstGeom prst="frame">
            <a:avLst>
              <a:gd name="adj1" fmla="val 352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3" name="フレーム 32">
            <a:extLst>
              <a:ext uri="{FF2B5EF4-FFF2-40B4-BE49-F238E27FC236}">
                <a16:creationId xmlns:a16="http://schemas.microsoft.com/office/drawing/2014/main" xmlns="" id="{4674DB87-7D31-35B1-B150-410C57A1CDF0}"/>
              </a:ext>
            </a:extLst>
          </p:cNvPr>
          <p:cNvSpPr/>
          <p:nvPr/>
        </p:nvSpPr>
        <p:spPr>
          <a:xfrm>
            <a:off x="5863968" y="4126347"/>
            <a:ext cx="2703087" cy="1077166"/>
          </a:xfrm>
          <a:prstGeom prst="frame">
            <a:avLst>
              <a:gd name="adj1" fmla="val 352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フレーム 16">
            <a:extLst>
              <a:ext uri="{FF2B5EF4-FFF2-40B4-BE49-F238E27FC236}">
                <a16:creationId xmlns:a16="http://schemas.microsoft.com/office/drawing/2014/main" xmlns="" id="{E7FE3228-7738-1019-698E-094C00BE60F7}"/>
              </a:ext>
            </a:extLst>
          </p:cNvPr>
          <p:cNvSpPr/>
          <p:nvPr/>
        </p:nvSpPr>
        <p:spPr>
          <a:xfrm>
            <a:off x="741590" y="2089135"/>
            <a:ext cx="7886700" cy="1079021"/>
          </a:xfrm>
          <a:prstGeom prst="frame">
            <a:avLst>
              <a:gd name="adj1" fmla="val 4448"/>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508557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xmlns="" id="{61F2EB73-68FE-F6A1-A63F-78B4C919D412}"/>
              </a:ext>
            </a:extLst>
          </p:cNvPr>
          <p:cNvSpPr>
            <a:spLocks noGrp="1"/>
          </p:cNvSpPr>
          <p:nvPr>
            <p:ph type="ctrTitle"/>
          </p:nvPr>
        </p:nvSpPr>
        <p:spPr/>
        <p:txBody>
          <a:bodyPr>
            <a:normAutofit/>
          </a:bodyPr>
          <a:lstStyle/>
          <a:p>
            <a:r>
              <a:rPr lang="ja-JP" altLang="en-US" dirty="0"/>
              <a:t>パート３</a:t>
            </a:r>
            <a:r>
              <a:rPr lang="en-US" altLang="ja-JP" dirty="0"/>
              <a:t/>
            </a:r>
            <a:br>
              <a:rPr lang="en-US" altLang="ja-JP" dirty="0"/>
            </a:br>
            <a:r>
              <a:rPr lang="ja-JP" altLang="en-US" dirty="0"/>
              <a:t>医師の働き方改革</a:t>
            </a:r>
          </a:p>
        </p:txBody>
      </p:sp>
      <p:sp>
        <p:nvSpPr>
          <p:cNvPr id="5" name="字幕 4">
            <a:extLst>
              <a:ext uri="{FF2B5EF4-FFF2-40B4-BE49-F238E27FC236}">
                <a16:creationId xmlns:a16="http://schemas.microsoft.com/office/drawing/2014/main" xmlns="" id="{C0259AF4-DCE6-F013-E808-FE0B5D6F6A7A}"/>
              </a:ext>
            </a:extLst>
          </p:cNvPr>
          <p:cNvSpPr>
            <a:spLocks noGrp="1"/>
          </p:cNvSpPr>
          <p:nvPr>
            <p:ph type="subTitle" idx="1"/>
          </p:nvPr>
        </p:nvSpPr>
        <p:spPr/>
        <p:txBody>
          <a:bodyPr/>
          <a:lstStyle/>
          <a:p>
            <a:endParaRPr lang="ja-JP" altLang="en-US"/>
          </a:p>
        </p:txBody>
      </p:sp>
      <p:pic>
        <p:nvPicPr>
          <p:cNvPr id="6" name="Picture 2" descr="中日新聞リンクト 28号 「医療職の働き方改革と地域医療は両立できるか。」">
            <a:extLst>
              <a:ext uri="{FF2B5EF4-FFF2-40B4-BE49-F238E27FC236}">
                <a16:creationId xmlns:a16="http://schemas.microsoft.com/office/drawing/2014/main" xmlns="" id="{ABA15C46-6502-581D-26F4-AD5ABCBF09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2671" y="3689837"/>
            <a:ext cx="3110593" cy="3056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648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1380F13E-0829-48A2-B47B-ECBD4583C57B}"/>
              </a:ext>
            </a:extLst>
          </p:cNvPr>
          <p:cNvSpPr>
            <a:spLocks noGrp="1"/>
          </p:cNvSpPr>
          <p:nvPr>
            <p:ph type="title"/>
          </p:nvPr>
        </p:nvSpPr>
        <p:spPr>
          <a:xfrm>
            <a:off x="138793" y="148091"/>
            <a:ext cx="8376557" cy="1325562"/>
          </a:xfrm>
        </p:spPr>
        <p:txBody>
          <a:bodyPr>
            <a:normAutofit fontScale="90000"/>
          </a:bodyPr>
          <a:lstStyle/>
          <a:p>
            <a:pPr>
              <a:defRPr/>
            </a:pPr>
            <a:r>
              <a:rPr lang="ja-JP" altLang="en-US" dirty="0"/>
              <a:t>　　　　</a:t>
            </a:r>
            <a:r>
              <a:rPr lang="en-US" altLang="ja-JP" dirty="0"/>
              <a:t/>
            </a:r>
            <a:br>
              <a:rPr lang="en-US" altLang="ja-JP" dirty="0"/>
            </a:br>
            <a:r>
              <a:rPr lang="ja-JP" altLang="en-US" dirty="0"/>
              <a:t>　医師の時間外労働時間の上限規定</a:t>
            </a:r>
          </a:p>
        </p:txBody>
      </p:sp>
      <p:sp>
        <p:nvSpPr>
          <p:cNvPr id="3" name="コンテンツ プレースホルダー 2">
            <a:extLst>
              <a:ext uri="{FF2B5EF4-FFF2-40B4-BE49-F238E27FC236}">
                <a16:creationId xmlns:a16="http://schemas.microsoft.com/office/drawing/2014/main" xmlns="" id="{C774F663-7573-49EC-A207-416FB34CDCE9}"/>
              </a:ext>
            </a:extLst>
          </p:cNvPr>
          <p:cNvSpPr>
            <a:spLocks noGrp="1"/>
          </p:cNvSpPr>
          <p:nvPr>
            <p:ph idx="1"/>
          </p:nvPr>
        </p:nvSpPr>
        <p:spPr/>
        <p:txBody>
          <a:bodyPr>
            <a:normAutofit fontScale="77500" lnSpcReduction="20000"/>
          </a:bodyPr>
          <a:lstStyle/>
          <a:p>
            <a:pPr>
              <a:defRPr/>
            </a:pPr>
            <a:r>
              <a:rPr lang="ja-JP" altLang="en-US" dirty="0"/>
              <a:t>超過重労働（上位１０％、２万人）の時間外労働短縮が最優先事項</a:t>
            </a:r>
            <a:endParaRPr lang="en-US" altLang="ja-JP" dirty="0"/>
          </a:p>
          <a:p>
            <a:pPr lvl="1">
              <a:defRPr/>
            </a:pPr>
            <a:r>
              <a:rPr lang="ja-JP" altLang="en-US" u="sng" dirty="0"/>
              <a:t>「時間外労働年</a:t>
            </a:r>
            <a:r>
              <a:rPr lang="en-US" altLang="ja-JP" u="sng" dirty="0"/>
              <a:t>1860</a:t>
            </a:r>
            <a:r>
              <a:rPr lang="ja-JP" altLang="en-US" u="sng" dirty="0"/>
              <a:t>時間」は３６協定でも超えられない上限</a:t>
            </a:r>
            <a:endParaRPr lang="en-US" altLang="ja-JP" u="sng" dirty="0"/>
          </a:p>
          <a:p>
            <a:pPr>
              <a:defRPr/>
            </a:pPr>
            <a:r>
              <a:rPr lang="ja-JP" altLang="en-US" dirty="0"/>
              <a:t>水準</a:t>
            </a:r>
            <a:r>
              <a:rPr lang="en-US" altLang="ja-JP" dirty="0"/>
              <a:t>A</a:t>
            </a:r>
            <a:r>
              <a:rPr lang="ja-JP" altLang="en-US" dirty="0"/>
              <a:t>（</a:t>
            </a:r>
            <a:r>
              <a:rPr lang="en-US" altLang="ja-JP" dirty="0"/>
              <a:t>2024</a:t>
            </a:r>
            <a:r>
              <a:rPr lang="ja-JP" altLang="en-US" dirty="0"/>
              <a:t>年度以降適用される水準）</a:t>
            </a:r>
            <a:endParaRPr lang="en-US" altLang="ja-JP" dirty="0"/>
          </a:p>
          <a:p>
            <a:pPr lvl="1">
              <a:defRPr/>
            </a:pPr>
            <a:r>
              <a:rPr lang="ja-JP" altLang="en-US" dirty="0"/>
              <a:t>勤務医に２０２４年度以降適用される水準</a:t>
            </a:r>
            <a:endParaRPr lang="en-US" altLang="ja-JP" dirty="0"/>
          </a:p>
          <a:p>
            <a:pPr lvl="1">
              <a:defRPr/>
            </a:pPr>
            <a:r>
              <a:rPr lang="ja-JP" altLang="en-US" u="sng" dirty="0">
                <a:solidFill>
                  <a:srgbClr val="FF0000"/>
                </a:solidFill>
              </a:rPr>
              <a:t>時間外労働年９６０時間以内・月１００時間未満</a:t>
            </a:r>
            <a:endParaRPr lang="en-US" altLang="ja-JP" u="sng" dirty="0">
              <a:solidFill>
                <a:srgbClr val="FF0000"/>
              </a:solidFill>
            </a:endParaRPr>
          </a:p>
          <a:p>
            <a:pPr>
              <a:defRPr/>
            </a:pPr>
            <a:r>
              <a:rPr lang="ja-JP" altLang="en-US" dirty="0"/>
              <a:t>水準</a:t>
            </a:r>
            <a:r>
              <a:rPr lang="en-US" altLang="ja-JP" dirty="0"/>
              <a:t>B</a:t>
            </a:r>
            <a:r>
              <a:rPr lang="ja-JP" altLang="en-US" dirty="0"/>
              <a:t>（地域医療確保暫定特例）</a:t>
            </a:r>
            <a:endParaRPr lang="en-US" altLang="ja-JP" dirty="0"/>
          </a:p>
          <a:p>
            <a:pPr lvl="1">
              <a:defRPr/>
            </a:pPr>
            <a:r>
              <a:rPr lang="ja-JP" altLang="en-US" dirty="0"/>
              <a:t>地域医療確保暫定特例水準</a:t>
            </a:r>
            <a:endParaRPr lang="en-US" altLang="ja-JP" dirty="0"/>
          </a:p>
          <a:p>
            <a:pPr lvl="1">
              <a:defRPr/>
            </a:pPr>
            <a:r>
              <a:rPr lang="ja-JP" altLang="en-US" u="sng" dirty="0">
                <a:solidFill>
                  <a:srgbClr val="FF0000"/>
                </a:solidFill>
              </a:rPr>
              <a:t>時間外労働年</a:t>
            </a:r>
            <a:r>
              <a:rPr lang="en-US" altLang="ja-JP" u="sng" dirty="0">
                <a:solidFill>
                  <a:srgbClr val="FF0000"/>
                </a:solidFill>
              </a:rPr>
              <a:t>1860</a:t>
            </a:r>
            <a:r>
              <a:rPr lang="ja-JP" altLang="en-US" u="sng" dirty="0">
                <a:solidFill>
                  <a:srgbClr val="FF0000"/>
                </a:solidFill>
              </a:rPr>
              <a:t>時間以内・月１００時間未満</a:t>
            </a:r>
            <a:endParaRPr lang="en-US" altLang="ja-JP" u="sng" dirty="0">
              <a:solidFill>
                <a:srgbClr val="FF0000"/>
              </a:solidFill>
            </a:endParaRPr>
          </a:p>
          <a:p>
            <a:pPr>
              <a:defRPr/>
            </a:pPr>
            <a:r>
              <a:rPr lang="ja-JP" altLang="en-US" dirty="0"/>
              <a:t>水準</a:t>
            </a:r>
            <a:r>
              <a:rPr lang="en-US" altLang="ja-JP" dirty="0"/>
              <a:t>C</a:t>
            </a:r>
            <a:r>
              <a:rPr lang="ja-JP" altLang="en-US" dirty="0"/>
              <a:t>（技能向上）</a:t>
            </a:r>
            <a:endParaRPr lang="en-US" altLang="ja-JP" dirty="0"/>
          </a:p>
          <a:p>
            <a:pPr lvl="1">
              <a:defRPr/>
            </a:pPr>
            <a:r>
              <a:rPr lang="ja-JP" altLang="en-US" dirty="0"/>
              <a:t>若手医師が短期間に集中的に行う技能向上のため</a:t>
            </a:r>
            <a:endParaRPr lang="en-US" altLang="ja-JP" dirty="0"/>
          </a:p>
          <a:p>
            <a:pPr marL="0" indent="0">
              <a:buFont typeface="Arial" panose="020B0604020202020204" pitchFamily="34" charset="0"/>
              <a:buNone/>
              <a:defRPr/>
            </a:pPr>
            <a:r>
              <a:rPr lang="ja-JP" altLang="en-US" dirty="0"/>
              <a:t>＊</a:t>
            </a:r>
            <a:r>
              <a:rPr lang="ja-JP" altLang="en-US" u="sng" dirty="0">
                <a:solidFill>
                  <a:srgbClr val="FF0000"/>
                </a:solidFill>
              </a:rPr>
              <a:t>連続勤務時間制限２８時間、勤務間インターバル９時間</a:t>
            </a:r>
            <a:endParaRPr lang="en-US" altLang="ja-JP" u="sng" dirty="0">
              <a:solidFill>
                <a:srgbClr val="FF0000"/>
              </a:solidFill>
            </a:endParaRPr>
          </a:p>
          <a:p>
            <a:pPr>
              <a:defRPr/>
            </a:pPr>
            <a:r>
              <a:rPr lang="ja-JP" altLang="en-US" dirty="0"/>
              <a:t>働き方改革を進めるためには、地域での医療連携、さらには医療機関の集約も必要</a:t>
            </a:r>
          </a:p>
        </p:txBody>
      </p:sp>
    </p:spTree>
    <p:extLst>
      <p:ext uri="{BB962C8B-B14F-4D97-AF65-F5344CB8AC3E}">
        <p14:creationId xmlns:p14="http://schemas.microsoft.com/office/powerpoint/2010/main" val="2291713012"/>
      </p:ext>
    </p:extLst>
  </p:cSld>
  <p:clrMapOvr>
    <a:masterClrMapping/>
  </p:clrMapOvr>
  <mc:AlternateContent xmlns:mc="http://schemas.openxmlformats.org/markup-compatibility/2006" xmlns:p14="http://schemas.microsoft.com/office/powerpoint/2010/main">
    <mc:Choice Requires="p14">
      <p:transition spd="slow" p14:dur="2000" advTm="83802"/>
    </mc:Choice>
    <mc:Fallback xmlns="">
      <p:transition spd="slow" advTm="83802"/>
    </mc:Fallback>
  </mc:AlternateContent>
  <p:extLst>
    <p:ext uri="{3A86A75C-4F4B-4683-9AE1-C65F6400EC91}">
      <p14:laserTraceLst xmlns:p14="http://schemas.microsoft.com/office/powerpoint/2010/main">
        <p14:tracePtLst>
          <p14:tracePt t="773" x="6580188" y="4168775"/>
          <p14:tracePt t="778" x="6565900" y="4160838"/>
          <p14:tracePt t="794" x="6518275" y="4105275"/>
          <p14:tracePt t="810" x="6494463" y="4041775"/>
          <p14:tracePt t="827" x="6462713" y="3987800"/>
          <p14:tracePt t="843" x="6446838" y="3971925"/>
          <p14:tracePt t="860" x="6438900" y="3956050"/>
          <p14:tracePt t="1121" x="6415088" y="3940175"/>
          <p14:tracePt t="1127" x="6361113" y="3908425"/>
          <p14:tracePt t="1134" x="6289675" y="3860800"/>
          <p14:tracePt t="1147" x="6219825" y="3830638"/>
          <p14:tracePt t="1151" x="6140450" y="3790950"/>
          <p14:tracePt t="1155" x="6062663" y="3735388"/>
          <p14:tracePt t="1163" x="6030913" y="3711575"/>
          <p14:tracePt t="1176" x="5943600" y="3625850"/>
          <p14:tracePt t="1192" x="5873750" y="3530600"/>
          <p14:tracePt t="1209" x="5857875" y="3508375"/>
          <p14:tracePt t="1227" x="5857875" y="3500438"/>
          <p14:tracePt t="1487" x="5802313" y="3444875"/>
          <p14:tracePt t="1491" x="5778500" y="3413125"/>
          <p14:tracePt t="1499" x="5692775" y="3357563"/>
          <p14:tracePt t="1510" x="5629275" y="3295650"/>
          <p14:tracePt t="1527" x="5456238" y="3003550"/>
          <p14:tracePt t="1542" x="5402263" y="2886075"/>
          <p14:tracePt t="1560" x="5370513" y="2776538"/>
          <p14:tracePt t="1562" x="5354638" y="2752725"/>
          <p14:tracePt t="1576" x="5338763" y="2697163"/>
          <p14:tracePt t="1592" x="5330825" y="2681288"/>
          <p14:tracePt t="1870" x="5237163" y="2587625"/>
          <p14:tracePt t="1877" x="5197475" y="2555875"/>
          <p14:tracePt t="1884" x="5094288" y="2438400"/>
          <p14:tracePt t="1891" x="5032375" y="2366963"/>
          <p14:tracePt t="1909" x="4835525" y="2185988"/>
          <p14:tracePt t="1925" x="4598988" y="1951038"/>
          <p14:tracePt t="1926" x="4505325" y="1863725"/>
          <p14:tracePt t="1941" x="4441825" y="1793875"/>
          <p14:tracePt t="1958" x="4387850" y="1762125"/>
          <p14:tracePt t="1975" x="4387850" y="1746250"/>
          <p14:tracePt t="2263" x="4316413" y="1722438"/>
          <p14:tracePt t="2270" x="4292600" y="1706563"/>
          <p14:tracePt t="2277" x="4230688" y="1690688"/>
          <p14:tracePt t="2291" x="3970338" y="1597025"/>
          <p14:tracePt t="2310" x="3735388" y="1549400"/>
          <p14:tracePt t="2325" x="3608388" y="1501775"/>
          <p14:tracePt t="2327" x="3554413" y="1477963"/>
          <p14:tracePt t="2341" x="3522663" y="1470025"/>
          <p14:tracePt t="3777" x="3562350" y="1470025"/>
          <p14:tracePt t="3783" x="3616325" y="1470025"/>
          <p14:tracePt t="3790" x="3703638" y="1470025"/>
          <p14:tracePt t="3805" x="3892550" y="1470025"/>
          <p14:tracePt t="3822" x="4049713" y="1470025"/>
          <p14:tracePt t="3825" x="4079875" y="1470025"/>
          <p14:tracePt t="3841" x="4191000" y="1470025"/>
          <p14:tracePt t="3856" x="4284663" y="1477963"/>
          <p14:tracePt t="3874" x="4340225" y="1477963"/>
          <p14:tracePt t="3876" x="4356100" y="1477963"/>
          <p14:tracePt t="3892" x="4379913" y="1485900"/>
          <p14:tracePt t="3929" x="4395788" y="1485900"/>
          <p14:tracePt t="4278" x="4433888" y="1485900"/>
          <p14:tracePt t="4281" x="4449763" y="1485900"/>
          <p14:tracePt t="4290" x="4473575" y="1485900"/>
          <p14:tracePt t="4306" x="4521200" y="1485900"/>
          <p14:tracePt t="4322" x="4606925" y="1485900"/>
          <p14:tracePt t="4341" x="4740275" y="1477963"/>
          <p14:tracePt t="4356" x="4835525" y="1477963"/>
          <p14:tracePt t="4375" x="4929188" y="1477963"/>
          <p14:tracePt t="4391" x="4984750" y="1477963"/>
          <p14:tracePt t="4405" x="5024438" y="1477963"/>
          <p14:tracePt t="4424" x="5040313" y="1477963"/>
          <p14:tracePt t="4675" x="5056188" y="1477963"/>
          <p14:tracePt t="4682" x="5094288" y="1462088"/>
          <p14:tracePt t="4688" x="5118100" y="1455738"/>
          <p14:tracePt t="4705" x="5181600" y="1439863"/>
          <p14:tracePt t="4721" x="5229225" y="1431925"/>
          <p14:tracePt t="4741" x="5386388" y="1431925"/>
          <p14:tracePt t="4755" x="5511800" y="1431925"/>
          <p14:tracePt t="4771" x="5621338" y="1431925"/>
          <p14:tracePt t="4791" x="5754688" y="1431925"/>
          <p14:tracePt t="4807" x="5842000" y="1431925"/>
          <p14:tracePt t="4822" x="5873750" y="1423988"/>
          <p14:tracePt t="4867" x="5881688" y="1423988"/>
          <p14:tracePt t="5075" x="5889625" y="1423988"/>
          <p14:tracePt t="5082" x="5935663" y="1408113"/>
          <p14:tracePt t="5088" x="5951538" y="1400175"/>
          <p14:tracePt t="5105" x="6038850" y="1392238"/>
          <p14:tracePt t="5121" x="6124575" y="1384300"/>
          <p14:tracePt t="5140" x="6249988" y="1384300"/>
          <p14:tracePt t="5154" x="6305550" y="1384300"/>
          <p14:tracePt t="5171" x="6337300" y="1384300"/>
          <p14:tracePt t="5188" x="6369050" y="1384300"/>
          <p14:tracePt t="5204" x="6376988" y="1384300"/>
          <p14:tracePt t="5221" x="6384925" y="1384300"/>
          <p14:tracePt t="5238" x="6392863" y="1384300"/>
          <p14:tracePt t="5541" x="6423025" y="1384300"/>
          <p14:tracePt t="5546" x="6438900" y="1384300"/>
          <p14:tracePt t="5554" x="6470650" y="1384300"/>
          <p14:tracePt t="5571" x="6534150" y="1384300"/>
          <p14:tracePt t="5589" x="6572250" y="1384300"/>
          <p14:tracePt t="5604" x="6611938" y="1384300"/>
          <p14:tracePt t="5621" x="6659563" y="1384300"/>
          <p14:tracePt t="5638" x="6707188" y="1392238"/>
          <p14:tracePt t="5654" x="6731000" y="1392238"/>
          <p14:tracePt t="5671" x="6753225" y="1400175"/>
          <p14:tracePt t="5688" x="6769100" y="1400175"/>
          <p14:tracePt t="8217" x="6777038" y="1408113"/>
          <p14:tracePt t="8238" x="6784975" y="1416050"/>
          <p14:tracePt t="8280" x="6792913" y="1416050"/>
          <p14:tracePt t="8287" x="6800850" y="1416050"/>
          <p14:tracePt t="8301" x="6800850" y="1423988"/>
          <p14:tracePt t="8373" x="6800850" y="1431925"/>
          <p14:tracePt t="8445" x="6808788" y="1439863"/>
          <p14:tracePt t="8465" x="6816725" y="1439863"/>
          <p14:tracePt t="8480" x="6816725" y="1447800"/>
          <p14:tracePt t="8500" x="6824663" y="1455738"/>
          <p14:tracePt t="9093" x="6832600" y="1455738"/>
          <p14:tracePt t="9139" x="6832600" y="1462088"/>
          <p14:tracePt t="9151" x="6840538" y="1462088"/>
          <p14:tracePt t="9185" x="6848475" y="1462088"/>
          <p14:tracePt t="9344" x="6856413" y="1462088"/>
          <p14:tracePt t="9380" x="6864350" y="1462088"/>
          <p14:tracePt t="9415" x="6880225" y="1462088"/>
          <p14:tracePt t="9493" x="6888163" y="1470025"/>
          <p14:tracePt t="9638" x="6896100" y="1470025"/>
          <p14:tracePt t="14276" x="6902450" y="1470025"/>
          <p14:tracePt t="14296" x="6918325" y="1470025"/>
          <p14:tracePt t="14310" x="6926263" y="1470025"/>
          <p14:tracePt t="14324" x="6934200" y="1470025"/>
          <p14:tracePt t="14332" x="6942138" y="1477963"/>
          <p14:tracePt t="14354" x="6950075" y="1477963"/>
          <p14:tracePt t="14442" x="6958013" y="1477963"/>
          <p14:tracePt t="14453" x="6965950" y="1477963"/>
          <p14:tracePt t="14561" x="6973888" y="1477963"/>
          <p14:tracePt t="14590" x="6981825" y="1485900"/>
          <p14:tracePt t="14612" x="6989763" y="1485900"/>
          <p14:tracePt t="14617" x="6997700" y="1485900"/>
          <p14:tracePt t="27802" x="7005638" y="1493838"/>
          <p14:tracePt t="31242" x="7005638" y="1501775"/>
          <p14:tracePt t="38075" x="7005638" y="1525588"/>
          <p14:tracePt t="38081" x="7005638" y="1541463"/>
          <p14:tracePt t="38087" x="7005638" y="1565275"/>
          <p14:tracePt t="38096" x="6989763" y="1604963"/>
          <p14:tracePt t="38112" x="6989763" y="1643063"/>
          <p14:tracePt t="38130" x="6981825" y="1658938"/>
          <p14:tracePt t="38153" x="6981825" y="1666875"/>
          <p14:tracePt t="38167" x="6973888" y="1690688"/>
          <p14:tracePt t="38181" x="6973888" y="1706563"/>
          <p14:tracePt t="38196" x="6973888" y="1738313"/>
          <p14:tracePt t="38212" x="6958013" y="1762125"/>
          <p14:tracePt t="38231" x="6942138" y="1816100"/>
          <p14:tracePt t="38245" x="6934200" y="1847850"/>
          <p14:tracePt t="38368" x="6934200" y="1855788"/>
          <p14:tracePt t="40437" x="6942138" y="1855788"/>
          <p14:tracePt t="40442" x="6950075" y="1847850"/>
          <p14:tracePt t="40450" x="6958013" y="1839913"/>
          <p14:tracePt t="40459" x="6965950" y="1839913"/>
          <p14:tracePt t="40476" x="6989763" y="1831975"/>
          <p14:tracePt t="40932" x="6989763" y="1824038"/>
          <p14:tracePt t="40934" x="6989763" y="1808163"/>
          <p14:tracePt t="40943" x="6989763" y="1785938"/>
          <p14:tracePt t="40959" x="6973888" y="1746250"/>
          <p14:tracePt t="40976" x="6958013" y="1722438"/>
          <p14:tracePt t="41000" x="6950075" y="1722438"/>
          <p14:tracePt t="41036" x="6950075" y="1714500"/>
          <p14:tracePt t="41058" x="6942138" y="1714500"/>
          <p14:tracePt t="41157" x="6942138" y="1706563"/>
          <p14:tracePt t="41252" x="6934200" y="1706563"/>
          <p14:tracePt t="41260" x="6926263" y="1698625"/>
          <p14:tracePt t="41266" x="6918325" y="1690688"/>
          <p14:tracePt t="41277" x="6910388" y="1690688"/>
          <p14:tracePt t="41279" x="6902450" y="1682750"/>
          <p14:tracePt t="41292" x="6880225" y="1674813"/>
          <p14:tracePt t="41309" x="6848475" y="1666875"/>
          <p14:tracePt t="41327" x="6816725" y="1658938"/>
          <p14:tracePt t="41329" x="6808788" y="1658938"/>
          <p14:tracePt t="41343" x="6800850" y="1651000"/>
          <p14:tracePt t="41359" x="6784975" y="1651000"/>
          <p14:tracePt t="41375" x="6761163" y="1651000"/>
          <p14:tracePt t="41377" x="6753225" y="1651000"/>
          <p14:tracePt t="41393" x="6745288" y="1651000"/>
          <p14:tracePt t="41408" x="6737350" y="1651000"/>
          <p14:tracePt t="41809" x="6753225" y="1628775"/>
          <p14:tracePt t="41814" x="6769100" y="1604963"/>
          <p14:tracePt t="41824" x="6808788" y="1581150"/>
          <p14:tracePt t="41842" x="6910388" y="1533525"/>
          <p14:tracePt t="41858" x="6950075" y="1525588"/>
          <p14:tracePt t="41874" x="6997700" y="1517650"/>
          <p14:tracePt t="41892" x="7045325" y="1509713"/>
          <p14:tracePt t="41908" x="7067550" y="1509713"/>
          <p14:tracePt t="41924" x="7091363" y="1509713"/>
          <p14:tracePt t="41941" x="7131050" y="1509713"/>
          <p14:tracePt t="41958" x="7162800" y="1509713"/>
          <p14:tracePt t="41977" x="7186613" y="1509713"/>
          <p14:tracePt t="41982" x="7202488" y="1509713"/>
          <p14:tracePt t="43592" x="7202488" y="1517650"/>
          <p14:tracePt t="43613" x="7202488" y="1525588"/>
          <p14:tracePt t="43620" x="7210425" y="1533525"/>
          <p14:tracePt t="43627" x="7210425" y="1541463"/>
          <p14:tracePt t="43639" x="7210425" y="1557338"/>
          <p14:tracePt t="43656" x="7210425" y="1565275"/>
          <p14:tracePt t="44149" x="7218363" y="1581150"/>
          <p14:tracePt t="44154" x="7264400" y="1628775"/>
          <p14:tracePt t="44161" x="7280275" y="1666875"/>
          <p14:tracePt t="44171" x="7304088" y="1738313"/>
          <p14:tracePt t="44188" x="7343775" y="1919288"/>
          <p14:tracePt t="44190" x="7343775" y="2028825"/>
          <p14:tracePt t="44205" x="7367588" y="2201863"/>
          <p14:tracePt t="44222" x="7367588" y="2265363"/>
          <p14:tracePt t="44238" x="7375525" y="2305050"/>
          <p14:tracePt t="44240" x="7375525" y="2312988"/>
          <p14:tracePt t="44284" x="7375525" y="2319338"/>
          <p14:tracePt t="45846" x="7359650" y="2335213"/>
          <p14:tracePt t="45852" x="7319963" y="2343150"/>
          <p14:tracePt t="45859" x="7312025" y="2351088"/>
          <p14:tracePt t="45868" x="7304088" y="2351088"/>
          <p14:tracePt t="45886" x="7296150" y="2359025"/>
          <p14:tracePt t="45902" x="7248525" y="2374900"/>
          <p14:tracePt t="45920" x="7226300" y="2374900"/>
          <p14:tracePt t="45936" x="7194550" y="2390775"/>
          <p14:tracePt t="45952" x="7178675" y="2390775"/>
          <p14:tracePt t="46331" x="7099300" y="2398713"/>
          <p14:tracePt t="46339" x="7083425" y="2398713"/>
          <p14:tracePt t="46345" x="6950075" y="2422525"/>
          <p14:tracePt t="46353" x="6856413" y="2430463"/>
          <p14:tracePt t="46369" x="6635750" y="2430463"/>
          <p14:tracePt t="46387" x="6550025" y="2430463"/>
          <p14:tracePt t="46389" x="6502400" y="2430463"/>
          <p14:tracePt t="46401" x="6462713" y="2430463"/>
          <p14:tracePt t="46402" x="6454775" y="2430463"/>
          <p14:tracePt t="46418" x="6446838" y="2430463"/>
          <p14:tracePt t="46604" x="6446838" y="2438400"/>
          <p14:tracePt t="46618" x="6462713" y="2438400"/>
          <p14:tracePt t="46624" x="6478588" y="2438400"/>
          <p14:tracePt t="46635" x="6510338" y="2438400"/>
          <p14:tracePt t="46652" x="6565900" y="2438400"/>
          <p14:tracePt t="46653" x="6596063" y="2446338"/>
          <p14:tracePt t="46670" x="6659563" y="2454275"/>
          <p14:tracePt t="46674" x="6683375" y="2470150"/>
          <p14:tracePt t="46685" x="6699250" y="2470150"/>
          <p14:tracePt t="46703" x="6745288" y="2492375"/>
          <p14:tracePt t="46718" x="6769100" y="2492375"/>
          <p14:tracePt t="46735" x="6808788" y="2524125"/>
          <p14:tracePt t="46753" x="6872288" y="2547938"/>
          <p14:tracePt t="46768" x="6888163" y="2555875"/>
          <p14:tracePt t="46785" x="6902450" y="2563813"/>
          <p14:tracePt t="47040" x="6934200" y="2555875"/>
          <p14:tracePt t="47046" x="6989763" y="2532063"/>
          <p14:tracePt t="47053" x="7053263" y="2508250"/>
          <p14:tracePt t="47074" x="7272338" y="2478088"/>
          <p14:tracePt t="47084" x="7304088" y="2478088"/>
          <p14:tracePt t="47102" x="7391400" y="2478088"/>
          <p14:tracePt t="47118" x="7477125" y="2486025"/>
          <p14:tracePt t="47134" x="7516813" y="2492375"/>
          <p14:tracePt t="47151" x="7532688" y="2500313"/>
          <p14:tracePt t="47459" x="7586663" y="2486025"/>
          <p14:tracePt t="47466" x="7602538" y="2478088"/>
          <p14:tracePt t="47473" x="7666038" y="2446338"/>
          <p14:tracePt t="47483" x="7721600" y="2422525"/>
          <p14:tracePt t="47500" x="7870825" y="2374900"/>
          <p14:tracePt t="47502" x="7932738" y="2359025"/>
          <p14:tracePt t="47517" x="7988300" y="2359025"/>
          <p14:tracePt t="47533" x="8020050" y="2351088"/>
          <p14:tracePt t="47551" x="8027988" y="2351088"/>
          <p14:tracePt t="47553" x="8035925" y="2351088"/>
          <p14:tracePt t="47889" x="8066088" y="2351088"/>
          <p14:tracePt t="47896" x="8081963" y="2351088"/>
          <p14:tracePt t="47903" x="8105775" y="2366963"/>
          <p14:tracePt t="47916" x="8137525" y="2374900"/>
          <p14:tracePt t="47936" x="8145463" y="2374900"/>
          <p14:tracePt t="48003" x="8153400" y="2398713"/>
          <p14:tracePt t="48008" x="8161338" y="2406650"/>
          <p14:tracePt t="48860" x="8105775" y="2454275"/>
          <p14:tracePt t="48866" x="7988300" y="2508250"/>
          <p14:tracePt t="48872" x="7751763" y="2587625"/>
          <p14:tracePt t="48884" x="7650163" y="2635250"/>
          <p14:tracePt t="48899" x="7162800" y="2776538"/>
          <p14:tracePt t="48901" x="6753225" y="2854325"/>
          <p14:tracePt t="48915" x="6392863" y="2941638"/>
          <p14:tracePt t="48933" x="5967413" y="3082925"/>
          <p14:tracePt t="48951" x="5597525" y="3216275"/>
          <p14:tracePt t="48966" x="5589588" y="3216275"/>
          <p14:tracePt t="49238" x="5559425" y="3232150"/>
          <p14:tracePt t="49245" x="5519738" y="3255963"/>
          <p14:tracePt t="49251" x="5416550" y="3335338"/>
          <p14:tracePt t="49266" x="5133975" y="3476625"/>
          <p14:tracePt t="49281" x="4891088" y="3554413"/>
          <p14:tracePt t="49298" x="4646613" y="3649663"/>
          <p14:tracePt t="49300" x="4395788" y="3695700"/>
          <p14:tracePt t="49316" x="4079875" y="3735388"/>
          <p14:tracePt t="49331" x="3930650" y="3767138"/>
          <p14:tracePt t="49348" x="3892550" y="3783013"/>
          <p14:tracePt t="49351" x="3884613" y="3783013"/>
          <p14:tracePt t="49365" x="3868738" y="3783013"/>
          <p14:tracePt t="49637" x="3829050" y="3798888"/>
          <p14:tracePt t="49643" x="3805238" y="3806825"/>
          <p14:tracePt t="49651" x="3781425" y="3806825"/>
          <p14:tracePt t="49666" x="3663950" y="3838575"/>
          <p14:tracePt t="49682" x="3522663" y="3838575"/>
          <p14:tracePt t="49698" x="3357563" y="3838575"/>
          <p14:tracePt t="49715" x="3246438" y="3838575"/>
          <p14:tracePt t="49731" x="3240088" y="3838575"/>
          <p14:tracePt t="52594" x="3224213" y="3838575"/>
          <p14:tracePt t="52598" x="3192463" y="3846513"/>
          <p14:tracePt t="52611" x="3176588" y="3846513"/>
          <p14:tracePt t="52613" x="3160713" y="3854450"/>
          <p14:tracePt t="52628" x="3128963" y="3854450"/>
          <p14:tracePt t="52644" x="3097213" y="3868738"/>
          <p14:tracePt t="52661" x="3074988" y="3868738"/>
          <p14:tracePt t="52663" x="3059113" y="3868738"/>
          <p14:tracePt t="52678" x="3051175" y="3868738"/>
          <p14:tracePt t="52694" x="3043238" y="3868738"/>
          <p14:tracePt t="52711" x="3035300" y="3868738"/>
          <p14:tracePt t="53106" x="3019425" y="3868738"/>
          <p14:tracePt t="53112" x="3003550" y="3868738"/>
          <p14:tracePt t="53120" x="2987675" y="3868738"/>
          <p14:tracePt t="53127" x="2963863" y="3868738"/>
          <p14:tracePt t="53143" x="2947988" y="3868738"/>
          <p14:tracePt t="53160" x="2932113" y="3868738"/>
          <p14:tracePt t="53177" x="2924175" y="3868738"/>
          <p14:tracePt t="53193" x="2901950" y="3868738"/>
          <p14:tracePt t="53210" x="2894013" y="3868738"/>
          <p14:tracePt t="53228" x="2886075" y="3868738"/>
          <p14:tracePt t="53541" x="2846388" y="3846513"/>
          <p14:tracePt t="53548" x="2822575" y="3838575"/>
          <p14:tracePt t="53560" x="2774950" y="3806825"/>
          <p14:tracePt t="53562" x="2743200" y="3806825"/>
          <p14:tracePt t="53577" x="2689225" y="3775075"/>
          <p14:tracePt t="53593" x="2657475" y="3759200"/>
          <p14:tracePt t="53610" x="2641600" y="3751263"/>
          <p14:tracePt t="53612" x="2633663" y="3743325"/>
          <p14:tracePt t="53627" x="2617788" y="3735388"/>
          <p14:tracePt t="53677" x="2617788" y="3727450"/>
          <p14:tracePt t="53698" x="2609850" y="3727450"/>
          <p14:tracePt t="53726" x="2609850" y="3719513"/>
          <p14:tracePt t="54076" x="2609850" y="3711575"/>
          <p14:tracePt t="54112" x="2609850" y="3703638"/>
          <p14:tracePt t="54118" x="2601913" y="3681413"/>
          <p14:tracePt t="54134" x="2586038" y="3641725"/>
          <p14:tracePt t="54142" x="2586038" y="3633788"/>
          <p14:tracePt t="54159" x="2571750" y="3602038"/>
          <p14:tracePt t="54161" x="2555875" y="3586163"/>
          <p14:tracePt t="54176" x="2532063" y="3570288"/>
          <p14:tracePt t="54192" x="2516188" y="3554413"/>
          <p14:tracePt t="54209" x="2500313" y="3546475"/>
          <p14:tracePt t="54541" x="2476500" y="3546475"/>
          <p14:tracePt t="54548" x="2374900" y="3492500"/>
          <p14:tracePt t="54560" x="2287588" y="3452813"/>
          <p14:tracePt t="54562" x="2162175" y="3389313"/>
          <p14:tracePt t="54578" x="2012950" y="3343275"/>
          <p14:tracePt t="54593" x="1925638" y="3287713"/>
          <p14:tracePt t="54609" x="1847850" y="3240088"/>
          <p14:tracePt t="54610" x="1800225" y="3224213"/>
          <p14:tracePt t="54625" x="1746250" y="3184525"/>
          <p14:tracePt t="54641" x="1666875" y="3138488"/>
          <p14:tracePt t="54659" x="1635125" y="3122613"/>
          <p14:tracePt t="54661" x="1619250" y="3106738"/>
          <p14:tracePt t="54676" x="1611313" y="3098800"/>
          <p14:tracePt t="54993" x="1619250" y="3098800"/>
          <p14:tracePt t="55005" x="1627188" y="3098800"/>
          <p14:tracePt t="55011" x="1635125" y="3098800"/>
          <p14:tracePt t="55024" x="1658938" y="3098800"/>
          <p14:tracePt t="55042" x="1666875" y="3098800"/>
          <p14:tracePt t="55058" x="1682750" y="3090863"/>
          <p14:tracePt t="55060" x="1698625" y="3090863"/>
          <p14:tracePt t="55075" x="1746250" y="3090863"/>
          <p14:tracePt t="55091" x="1800225" y="3090863"/>
          <p14:tracePt t="55108" x="1847850" y="3090863"/>
          <p14:tracePt t="55125" x="1903413" y="3090863"/>
          <p14:tracePt t="55141" x="1925638" y="3090863"/>
          <p14:tracePt t="55158" x="1949450" y="3090863"/>
          <p14:tracePt t="55175" x="1997075" y="3090863"/>
          <p14:tracePt t="55191" x="2028825" y="3106738"/>
          <p14:tracePt t="55208" x="2082800" y="3114675"/>
          <p14:tracePt t="55211" x="2098675" y="3114675"/>
          <p14:tracePt t="55225" x="2130425" y="3138488"/>
          <p14:tracePt t="55240" x="2162175" y="3146425"/>
          <p14:tracePt t="55260" x="2178050" y="3162300"/>
          <p14:tracePt t="55274" x="2201863" y="3162300"/>
          <p14:tracePt t="55290" x="2209800" y="3170238"/>
          <p14:tracePt t="55308" x="2241550" y="3192463"/>
          <p14:tracePt t="55310" x="2255838" y="3200400"/>
          <p14:tracePt t="55325" x="2271713" y="3224213"/>
          <p14:tracePt t="55341" x="2295525" y="3248025"/>
          <p14:tracePt t="55357" x="2319338" y="3271838"/>
          <p14:tracePt t="55375" x="2351088" y="3295650"/>
          <p14:tracePt t="55390" x="2374900" y="3311525"/>
          <p14:tracePt t="55407" x="2406650" y="3327400"/>
          <p14:tracePt t="55425" x="2444750" y="3357563"/>
          <p14:tracePt t="55440" x="2452688" y="3365500"/>
          <p14:tracePt t="55457" x="2468563" y="3373438"/>
          <p14:tracePt t="55877" x="2476500" y="3373438"/>
          <p14:tracePt t="55883" x="2516188" y="3381375"/>
          <p14:tracePt t="55890" x="2555875" y="3381375"/>
          <p14:tracePt t="55906" x="2617788" y="3389313"/>
          <p14:tracePt t="55923" x="2657475" y="3389313"/>
          <p14:tracePt t="55925" x="2665413" y="3389313"/>
          <p14:tracePt t="55940" x="2681288" y="3397250"/>
          <p14:tracePt t="55956" x="2697163" y="3397250"/>
          <p14:tracePt t="55973" x="2728913" y="3405188"/>
          <p14:tracePt t="55974" x="2736850" y="3405188"/>
          <p14:tracePt t="55989" x="2759075" y="3413125"/>
          <p14:tracePt t="56007" x="2790825" y="3421063"/>
          <p14:tracePt t="56023" x="2830513" y="3421063"/>
          <p14:tracePt t="56026" x="2878138" y="3429000"/>
          <p14:tracePt t="56040" x="2940050" y="3429000"/>
          <p14:tracePt t="56056" x="2987675" y="3429000"/>
          <p14:tracePt t="56073" x="3011488" y="3429000"/>
          <p14:tracePt t="56075" x="3019425" y="3429000"/>
          <p14:tracePt t="56175" x="3027363" y="3429000"/>
          <p14:tracePt t="56212" x="3043238" y="3429000"/>
          <p14:tracePt t="56605" x="3051175" y="3429000"/>
          <p14:tracePt t="56610" x="3067050" y="3429000"/>
          <p14:tracePt t="56623" x="3089275" y="3429000"/>
          <p14:tracePt t="56625" x="3105150" y="3429000"/>
          <p14:tracePt t="56640" x="3136900" y="3436938"/>
          <p14:tracePt t="56656" x="3176588" y="3444875"/>
          <p14:tracePt t="56672" x="3192463" y="3444875"/>
          <p14:tracePt t="56674" x="3200400" y="3444875"/>
          <p14:tracePt t="56689" x="3208338" y="3444875"/>
          <p14:tracePt t="56706" x="3224213" y="3452813"/>
          <p14:tracePt t="56724" x="3246438" y="3460750"/>
          <p14:tracePt t="56739" x="3254375" y="3460750"/>
          <p14:tracePt t="56755" x="3278188" y="3460750"/>
          <p14:tracePt t="56773" x="3286125" y="3460750"/>
          <p14:tracePt t="56789" x="3294063" y="3460750"/>
          <p14:tracePt t="56806" x="3302000" y="3460750"/>
          <p14:tracePt t="57082" x="3317875" y="3460750"/>
          <p14:tracePt t="57089" x="3341688" y="3452813"/>
          <p14:tracePt t="57095" x="3373438" y="3452813"/>
          <p14:tracePt t="57105" x="3419475" y="3444875"/>
          <p14:tracePt t="57122" x="3482975" y="3429000"/>
          <p14:tracePt t="57124" x="3514725" y="3421063"/>
          <p14:tracePt t="57138" x="3608388" y="3421063"/>
          <p14:tracePt t="57155" x="3663950" y="3421063"/>
          <p14:tracePt t="57172" x="3711575" y="3421063"/>
          <p14:tracePt t="57174" x="3719513" y="3421063"/>
          <p14:tracePt t="57189" x="3727450" y="3421063"/>
          <p14:tracePt t="57685" x="3711575" y="3421063"/>
          <p14:tracePt t="57693" x="3695700" y="3421063"/>
          <p14:tracePt t="57708" x="3624263" y="3421063"/>
          <p14:tracePt t="57711" x="3576638" y="3421063"/>
          <p14:tracePt t="57723" x="3498850" y="3421063"/>
          <p14:tracePt t="57740" x="3459163" y="3421063"/>
          <p14:tracePt t="57755" x="3365500" y="3421063"/>
          <p14:tracePt t="57772" x="3246438" y="3421063"/>
          <p14:tracePt t="57774" x="3152775" y="3421063"/>
          <p14:tracePt t="57790" x="3067050" y="3421063"/>
          <p14:tracePt t="57805" x="3027363" y="3413125"/>
          <p14:tracePt t="57821" x="3003550" y="3405188"/>
          <p14:tracePt t="57823" x="2987675" y="3405188"/>
          <p14:tracePt t="57839" x="2987675" y="3397250"/>
          <p14:tracePt t="57854" x="2947988" y="3397250"/>
          <p14:tracePt t="57871" x="2940050" y="3397250"/>
          <p14:tracePt t="57873" x="2909888" y="3397250"/>
          <p14:tracePt t="57888" x="2901950" y="3397250"/>
          <p14:tracePt t="57904" x="2854325" y="3397250"/>
          <p14:tracePt t="57922" x="2846388" y="3397250"/>
          <p14:tracePt t="57923" x="2830513" y="3397250"/>
          <p14:tracePt t="57937" x="2782888" y="3397250"/>
          <p14:tracePt t="57988" x="2774950" y="3397250"/>
          <p14:tracePt t="57995" x="2759075" y="3397250"/>
          <p14:tracePt t="58231" x="2759075" y="3413125"/>
          <p14:tracePt t="58245" x="2767013" y="3421063"/>
          <p14:tracePt t="58252" x="2774950" y="3429000"/>
          <p14:tracePt t="58259" x="2782888" y="3436938"/>
          <p14:tracePt t="58270" x="2798763" y="3444875"/>
          <p14:tracePt t="58272" x="2814638" y="3452813"/>
          <p14:tracePt t="58287" x="2830513" y="3460750"/>
          <p14:tracePt t="58303" x="2846388" y="3468688"/>
          <p14:tracePt t="58321" x="2862263" y="3476625"/>
          <p14:tracePt t="58323" x="2870200" y="3484563"/>
          <p14:tracePt t="58339" x="2894013" y="3484563"/>
          <p14:tracePt t="58353" x="2901950" y="3492500"/>
          <p14:tracePt t="58370" x="2924175" y="3500438"/>
          <p14:tracePt t="58388" x="2940050" y="3500438"/>
          <p14:tracePt t="58404" x="2955925" y="3508375"/>
          <p14:tracePt t="58420" x="2979738" y="3508375"/>
          <p14:tracePt t="58423" x="2995613" y="3514725"/>
          <p14:tracePt t="58438" x="3027363" y="3514725"/>
          <p14:tracePt t="58453" x="3067050" y="3514725"/>
          <p14:tracePt t="58470" x="3081338" y="3514725"/>
          <p14:tracePt t="58472" x="3089275" y="3514725"/>
          <p14:tracePt t="58488" x="3105150" y="3514725"/>
          <p14:tracePt t="58588" x="3113088" y="3514725"/>
          <p14:tracePt t="58703" x="3136900" y="3514725"/>
          <p14:tracePt t="58731" x="3152775" y="3514725"/>
          <p14:tracePt t="58738" x="3160713" y="3514725"/>
          <p14:tracePt t="58745" x="3168650" y="3514725"/>
          <p14:tracePt t="58752" x="3176588" y="3514725"/>
          <p14:tracePt t="58770" x="3192463" y="3514725"/>
          <p14:tracePt t="58772" x="3208338" y="3514725"/>
          <p14:tracePt t="58802" x="3216275" y="3514725"/>
          <p14:tracePt t="58854" x="3240088" y="3514725"/>
          <p14:tracePt t="58866" x="3246438" y="3514725"/>
          <p14:tracePt t="58873" x="3254375" y="3514725"/>
          <p14:tracePt t="58887" x="3270250" y="3514725"/>
          <p14:tracePt t="58980" x="3278188" y="3514725"/>
          <p14:tracePt t="59237" x="3286125" y="3514725"/>
          <p14:tracePt t="59244" x="3317875" y="3500438"/>
          <p14:tracePt t="59252" x="3333750" y="3492500"/>
          <p14:tracePt t="59269" x="3381375" y="3484563"/>
          <p14:tracePt t="59287" x="3443288" y="3476625"/>
          <p14:tracePt t="59302" x="3482975" y="3468688"/>
          <p14:tracePt t="59319" x="3522663" y="3468688"/>
          <p14:tracePt t="59337" x="3562350" y="3468688"/>
          <p14:tracePt t="59354" x="3592513" y="3460750"/>
          <p14:tracePt t="59370" x="3616325" y="3460750"/>
          <p14:tracePt t="59372" x="3632200" y="3460750"/>
          <p14:tracePt t="59387" x="3663950" y="3460750"/>
          <p14:tracePt t="59402" x="3687763" y="3460750"/>
          <p14:tracePt t="59419" x="3703638" y="3460750"/>
          <p14:tracePt t="59422" x="3711575" y="3460750"/>
          <p14:tracePt t="59436" x="3727450" y="3460750"/>
          <p14:tracePt t="59758" x="3749675" y="3452813"/>
          <p14:tracePt t="59764" x="3765550" y="3444875"/>
          <p14:tracePt t="59772" x="3821113" y="3421063"/>
          <p14:tracePt t="59786" x="3860800" y="3397250"/>
          <p14:tracePt t="59802" x="3914775" y="3397250"/>
          <p14:tracePt t="59819" x="3970338" y="3389313"/>
          <p14:tracePt t="59821" x="4002088" y="3389313"/>
          <p14:tracePt t="59837" x="4095750" y="3381375"/>
          <p14:tracePt t="59852" x="4159250" y="3365500"/>
          <p14:tracePt t="59869" x="4198938" y="3365500"/>
          <p14:tracePt t="60409" x="4151313" y="3365500"/>
          <p14:tracePt t="60415" x="4111625" y="3365500"/>
          <p14:tracePt t="60421" x="3962400" y="3365500"/>
          <p14:tracePt t="60434" x="3813175" y="3365500"/>
          <p14:tracePt t="60435" x="3546475" y="3365500"/>
          <p14:tracePt t="60451" x="3325813" y="3365500"/>
          <p14:tracePt t="60468" x="2971800" y="3365500"/>
          <p14:tracePt t="60484" x="2460625" y="3365500"/>
          <p14:tracePt t="60486" x="2343150" y="3349625"/>
          <p14:tracePt t="60501" x="2185988" y="3343275"/>
          <p14:tracePt t="60517" x="2005013" y="3319463"/>
          <p14:tracePt t="60535" x="1917700" y="3303588"/>
          <p14:tracePt t="60800" x="1887538" y="3303588"/>
          <p14:tracePt t="60808" x="1863725" y="3303588"/>
          <p14:tracePt t="60817" x="1800225" y="3295650"/>
          <p14:tracePt t="60833" x="1611313" y="3271838"/>
          <p14:tracePt t="60834" x="1525588" y="3255963"/>
          <p14:tracePt t="60850" x="1446213" y="3240088"/>
          <p14:tracePt t="60867" x="1400175" y="3216275"/>
          <p14:tracePt t="60885" x="1368425" y="3176588"/>
          <p14:tracePt t="60903" x="1344613" y="3154363"/>
          <p14:tracePt t="60907" x="1328738" y="3130550"/>
          <p14:tracePt t="60920" x="1320800" y="3122613"/>
          <p14:tracePt t="60923" x="1312863" y="3106738"/>
          <p14:tracePt t="60936" x="1312863" y="3074988"/>
          <p14:tracePt t="60950" x="1312863" y="3035300"/>
          <p14:tracePt t="60966" x="1312863" y="3027363"/>
          <p14:tracePt t="60983" x="1312863" y="2989263"/>
          <p14:tracePt t="60985" x="1312863" y="2973388"/>
          <p14:tracePt t="61000" x="1320800" y="2957513"/>
          <p14:tracePt t="61016" x="1336675" y="2925763"/>
          <p14:tracePt t="61034" x="1360488" y="2878138"/>
          <p14:tracePt t="61036" x="1376363" y="2854325"/>
          <p14:tracePt t="61052" x="1422400" y="2816225"/>
          <p14:tracePt t="61066" x="1477963" y="2784475"/>
          <p14:tracePt t="61083" x="1517650" y="2768600"/>
          <p14:tracePt t="61086" x="1549400" y="2768600"/>
          <p14:tracePt t="61100" x="1587500" y="2760663"/>
          <p14:tracePt t="61117" x="1658938" y="2760663"/>
          <p14:tracePt t="61135" x="1746250" y="2760663"/>
          <p14:tracePt t="61151" x="1800225" y="2760663"/>
          <p14:tracePt t="61166" x="1855788" y="2784475"/>
          <p14:tracePt t="61183" x="1903413" y="2800350"/>
          <p14:tracePt t="61185" x="1917700" y="2824163"/>
          <p14:tracePt t="61200" x="1925638" y="2824163"/>
          <p14:tracePt t="61217" x="1941513" y="2830513"/>
          <p14:tracePt t="61235" x="1949450" y="2830513"/>
          <p14:tracePt t="61250" x="1949450" y="2838450"/>
          <p14:tracePt t="61267" x="1957388" y="2838450"/>
          <p14:tracePt t="61350" x="1957388" y="2846388"/>
          <p14:tracePt t="61371" x="1973263" y="2862263"/>
          <p14:tracePt t="61378" x="1981200" y="2870200"/>
          <p14:tracePt t="61385" x="1981200" y="2878138"/>
          <p14:tracePt t="61400" x="1989138" y="2894013"/>
          <p14:tracePt t="61417" x="2005013" y="2909888"/>
          <p14:tracePt t="61433" x="2028825" y="2941638"/>
          <p14:tracePt t="61435" x="2036763" y="2957513"/>
          <p14:tracePt t="61450" x="2060575" y="2981325"/>
          <p14:tracePt t="61466" x="2106613" y="3035300"/>
          <p14:tracePt t="61484" x="2138363" y="3098800"/>
          <p14:tracePt t="61485" x="2162175" y="3138488"/>
          <p14:tracePt t="61499" x="2185988" y="3200400"/>
          <p14:tracePt t="61516" x="2193925" y="3263900"/>
          <p14:tracePt t="61533" x="2201863" y="3295650"/>
          <p14:tracePt t="61535" x="2201863" y="3319463"/>
          <p14:tracePt t="61551" x="2209800" y="3349625"/>
          <p14:tracePt t="61567" x="2209800" y="3373438"/>
          <p14:tracePt t="61583" x="2209800" y="3397250"/>
          <p14:tracePt t="61931" x="2209800" y="3421063"/>
          <p14:tracePt t="61936" x="2209800" y="3436938"/>
          <p14:tracePt t="61950" x="2193925" y="3476625"/>
          <p14:tracePt t="61966" x="2154238" y="3530600"/>
          <p14:tracePt t="61999" x="2154238" y="3538538"/>
          <p14:tracePt t="62006" x="2106613" y="3578225"/>
          <p14:tracePt t="62016" x="2090738" y="3586163"/>
          <p14:tracePt t="62064" x="2090738" y="3594100"/>
          <p14:tracePt t="62070" x="2052638" y="3617913"/>
          <p14:tracePt t="62082" x="2036763" y="3625850"/>
          <p14:tracePt t="62270" x="2036763" y="3633788"/>
          <p14:tracePt t="62571" x="2052638" y="3633788"/>
          <p14:tracePt t="62578" x="2082800" y="3633788"/>
          <p14:tracePt t="62585" x="2130425" y="3609975"/>
          <p14:tracePt t="62600" x="2225675" y="3546475"/>
          <p14:tracePt t="62617" x="2279650" y="3508375"/>
          <p14:tracePt t="62631" x="2436813" y="3436938"/>
          <p14:tracePt t="62633" x="2516188" y="3405188"/>
          <p14:tracePt t="62649" x="2609850" y="3365500"/>
          <p14:tracePt t="62665" x="2665413" y="3357563"/>
          <p14:tracePt t="62681" x="2673350" y="3357563"/>
          <p14:tracePt t="62992" x="2697163" y="3349625"/>
          <p14:tracePt t="62998" x="2736850" y="3327400"/>
          <p14:tracePt t="63005" x="2774950" y="3327400"/>
          <p14:tracePt t="63014" x="2822575" y="3319463"/>
          <p14:tracePt t="63035" x="2971800" y="3287713"/>
          <p14:tracePt t="63043" x="3011488" y="3279775"/>
          <p14:tracePt t="63050" x="3043238" y="3279775"/>
          <p14:tracePt t="63064" x="3105150" y="3279775"/>
          <p14:tracePt t="63081" x="3136900" y="3279775"/>
          <p14:tracePt t="63083" x="3144838" y="3279775"/>
          <p14:tracePt t="63099" x="3176588" y="3287713"/>
          <p14:tracePt t="63114" x="3208338" y="3295650"/>
          <p14:tracePt t="63131" x="3224213" y="3303588"/>
          <p14:tracePt t="63177" x="3232150" y="3303588"/>
          <p14:tracePt t="63735" x="3254375" y="3311525"/>
          <p14:tracePt t="63741" x="3270250" y="3319463"/>
          <p14:tracePt t="63747" x="3286125" y="3319463"/>
          <p14:tracePt t="63763" x="3317875" y="3335338"/>
          <p14:tracePt t="63780" x="3365500" y="3343275"/>
          <p14:tracePt t="63797" x="3467100" y="3357563"/>
          <p14:tracePt t="63813" x="3538538" y="3365500"/>
          <p14:tracePt t="63830" x="3562350" y="3373438"/>
          <p14:tracePt t="64307" x="3584575" y="3373438"/>
          <p14:tracePt t="64310" x="3632200" y="3373438"/>
          <p14:tracePt t="64318" x="3695700" y="3373438"/>
          <p14:tracePt t="64330" x="3741738" y="3373438"/>
          <p14:tracePt t="64333" x="3797300" y="3373438"/>
          <p14:tracePt t="64345" x="3821113" y="3373438"/>
          <p14:tracePt t="64346" x="3852863" y="3373438"/>
          <p14:tracePt t="64363" x="3884613" y="3373438"/>
          <p14:tracePt t="64379" x="3906838" y="3373438"/>
          <p14:tracePt t="64397" x="3938588" y="3373438"/>
          <p14:tracePt t="64412" x="3946525" y="3373438"/>
          <p14:tracePt t="64430" x="3978275" y="3373438"/>
          <p14:tracePt t="64431" x="4002088" y="3373438"/>
          <p14:tracePt t="64448" x="4025900" y="3373438"/>
          <p14:tracePt t="64465" x="4033838" y="3373438"/>
          <p14:tracePt t="64512" x="4041775" y="3373438"/>
          <p14:tracePt t="65469" x="4057650" y="3373438"/>
          <p14:tracePt t="65476" x="4087813" y="3349625"/>
          <p14:tracePt t="65482" x="4103688" y="3343275"/>
          <p14:tracePt t="65494" x="4111625" y="3335338"/>
          <p14:tracePt t="65511" x="4119563" y="3327400"/>
          <p14:tracePt t="65528" x="4127500" y="3327400"/>
          <p14:tracePt t="65544" x="4135438" y="3327400"/>
          <p14:tracePt t="65877" x="4135438" y="3343275"/>
          <p14:tracePt t="65897" x="4135438" y="3349625"/>
          <p14:tracePt t="65903" x="4127500" y="3397250"/>
          <p14:tracePt t="66005" x="4079875" y="3452813"/>
          <p14:tracePt t="66032" x="4057650" y="3476625"/>
          <p14:tracePt t="66038" x="4049713" y="3476625"/>
          <p14:tracePt t="66045" x="4049713" y="3484563"/>
          <p14:tracePt t="66061" x="4017963" y="3500438"/>
          <p14:tracePt t="66077" x="3994150" y="3514725"/>
          <p14:tracePt t="66094" x="3986213" y="3522663"/>
          <p14:tracePt t="66096" x="3930650" y="3554413"/>
          <p14:tracePt t="66125" x="3930650" y="3562350"/>
          <p14:tracePt t="66132" x="3922713" y="3562350"/>
          <p14:tracePt t="66143" x="3892550" y="3594100"/>
          <p14:tracePt t="66145" x="3876675" y="3617913"/>
          <p14:tracePt t="66162" x="3868738" y="3617913"/>
          <p14:tracePt t="66177" x="3836988" y="3673475"/>
          <p14:tracePt t="66194" x="3813175" y="3687763"/>
          <p14:tracePt t="66196" x="3781425" y="3735388"/>
          <p14:tracePt t="66212" x="3765550" y="3743325"/>
          <p14:tracePt t="66497" x="3719513" y="3759200"/>
          <p14:tracePt t="66502" x="3695700" y="3767138"/>
          <p14:tracePt t="66510" x="3648075" y="3790950"/>
          <p14:tracePt t="66527" x="3530600" y="3838575"/>
          <p14:tracePt t="66543" x="3467100" y="3846513"/>
          <p14:tracePt t="66545" x="3435350" y="3860800"/>
          <p14:tracePt t="66561" x="3389313" y="3868738"/>
          <p14:tracePt t="66577" x="3302000" y="3900488"/>
          <p14:tracePt t="66593" x="3208338" y="3932238"/>
          <p14:tracePt t="66595" x="3184525" y="3940175"/>
          <p14:tracePt t="66610" x="3176588" y="3948113"/>
          <p14:tracePt t="66626" x="3168650" y="3948113"/>
          <p14:tracePt t="66968" x="3160713" y="3948113"/>
          <p14:tracePt t="66988" x="3152775" y="3948113"/>
          <p14:tracePt t="66996" x="3128963" y="3948113"/>
          <p14:tracePt t="67017" x="3105150" y="3948113"/>
          <p14:tracePt t="67025" x="3089275" y="3948113"/>
          <p14:tracePt t="67038" x="3081338" y="3948113"/>
          <p14:tracePt t="67060" x="3074988" y="3948113"/>
          <p14:tracePt t="67103" x="3067050" y="3948113"/>
          <p14:tracePt t="67110" x="3035300" y="3948113"/>
          <p14:tracePt t="67117" x="3027363" y="3948113"/>
          <p14:tracePt t="67131" x="3003550" y="3948113"/>
          <p14:tracePt t="67142" x="2995613" y="3948113"/>
          <p14:tracePt t="67145" x="2979738" y="3948113"/>
          <p14:tracePt t="67160" x="2955925" y="3948113"/>
          <p14:tracePt t="67175" x="2940050" y="3948113"/>
          <p14:tracePt t="67192" x="2924175" y="3948113"/>
          <p14:tracePt t="67195" x="2916238" y="3948113"/>
          <p14:tracePt t="67209" x="2909888" y="3948113"/>
          <p14:tracePt t="67225" x="2886075" y="3948113"/>
          <p14:tracePt t="67242" x="2854325" y="3948113"/>
          <p14:tracePt t="67244" x="2846388" y="3948113"/>
          <p14:tracePt t="67260" x="2822575" y="3948113"/>
          <p14:tracePt t="67277" x="2814638" y="3948113"/>
          <p14:tracePt t="67389" x="2806700" y="3948113"/>
          <p14:tracePt t="67395" x="2790825" y="3948113"/>
          <p14:tracePt t="67410" x="2782888" y="3948113"/>
          <p14:tracePt t="67425" x="2767013" y="3948113"/>
          <p14:tracePt t="67442" x="2759075" y="3948113"/>
          <p14:tracePt t="67459" x="2728913" y="3948113"/>
          <p14:tracePt t="67475" x="2720975" y="3948113"/>
          <p14:tracePt t="67493" x="2713038" y="3948113"/>
          <p14:tracePt t="67767" x="2720975" y="3948113"/>
          <p14:tracePt t="67774" x="2736850" y="3948113"/>
          <p14:tracePt t="67781" x="2751138" y="3948113"/>
          <p14:tracePt t="67792" x="2767013" y="3948113"/>
          <p14:tracePt t="67794" x="2790825" y="3948113"/>
          <p14:tracePt t="67810" x="2830513" y="3948113"/>
          <p14:tracePt t="67825" x="2862263" y="3940175"/>
          <p14:tracePt t="67842" x="2894013" y="3932238"/>
          <p14:tracePt t="67859" x="2932113" y="3932238"/>
          <p14:tracePt t="67875" x="2947988" y="3932238"/>
          <p14:tracePt t="67891" x="2971800" y="3932238"/>
          <p14:tracePt t="67910" x="3003550" y="3932238"/>
          <p14:tracePt t="67925" x="3019425" y="3932238"/>
          <p14:tracePt t="67941" x="3043238" y="3932238"/>
          <p14:tracePt t="67945" x="3067050" y="3932238"/>
          <p14:tracePt t="67959" x="3089275" y="3932238"/>
          <p14:tracePt t="67975" x="3105150" y="3932238"/>
          <p14:tracePt t="67993" x="3113088" y="3932238"/>
          <p14:tracePt t="67994" x="3121025" y="3932238"/>
          <p14:tracePt t="68024" x="3136900" y="3932238"/>
          <p14:tracePt t="68038" x="3144838" y="3932238"/>
          <p14:tracePt t="68045" x="3152775" y="3932238"/>
          <p14:tracePt t="68073" x="3168650" y="3932238"/>
          <p14:tracePt t="68173" x="3184525" y="3932238"/>
          <p14:tracePt t="68295" x="3200400" y="3932238"/>
          <p14:tracePt t="68395" x="3216275" y="3932238"/>
          <p14:tracePt t="68402" x="3232150" y="3932238"/>
          <p14:tracePt t="68422" x="3246438" y="3932238"/>
          <p14:tracePt t="68429" x="3262313" y="3924300"/>
          <p14:tracePt t="68457" x="3286125" y="3924300"/>
          <p14:tracePt t="68646" x="3325813" y="3916363"/>
          <p14:tracePt t="68773" x="3349625" y="3916363"/>
          <p14:tracePt t="68795" x="3357563" y="3916363"/>
          <p14:tracePt t="68802" x="3365500" y="3916363"/>
          <p14:tracePt t="68823" x="3381375" y="3916363"/>
          <p14:tracePt t="68830" x="3389313" y="3916363"/>
          <p14:tracePt t="69466" x="3397250" y="3916363"/>
          <p14:tracePt t="69486" x="3411538" y="3916363"/>
          <p14:tracePt t="69493" x="3419475" y="3916363"/>
          <p14:tracePt t="69499" x="3427413" y="3908425"/>
          <p14:tracePt t="69507" x="3443288" y="3908425"/>
          <p14:tracePt t="69524" x="3467100" y="3908425"/>
          <p14:tracePt t="69539" x="3506788" y="3908425"/>
          <p14:tracePt t="69558" x="3546475" y="3908425"/>
          <p14:tracePt t="69573" x="3562350" y="3908425"/>
          <p14:tracePt t="69672" x="3576638" y="3908425"/>
          <p14:tracePt t="70622" x="3584575" y="3908425"/>
          <p14:tracePt t="70628" x="3600450" y="3908425"/>
          <p14:tracePt t="70639" x="3608388" y="3908425"/>
          <p14:tracePt t="70655" x="3632200" y="3908425"/>
          <p14:tracePt t="70657" x="3648075" y="3900488"/>
          <p14:tracePt t="70671" x="3679825" y="3900488"/>
          <p14:tracePt t="70688" x="3711575" y="3900488"/>
          <p14:tracePt t="70705" x="3741738" y="3900488"/>
          <p14:tracePt t="70707" x="3741738" y="3892550"/>
          <p14:tracePt t="70722" x="3757613" y="3892550"/>
          <p14:tracePt t="70738" x="3773488" y="3892550"/>
          <p14:tracePt t="70755" x="3781425" y="3892550"/>
          <p14:tracePt t="70756" x="3789363" y="3892550"/>
          <p14:tracePt t="70878" x="3797300" y="3892550"/>
          <p14:tracePt t="70886" x="3813175" y="3892550"/>
          <p14:tracePt t="70914" x="3821113" y="3892550"/>
          <p14:tracePt t="70920" x="3829050" y="3892550"/>
          <p14:tracePt t="71042" x="3821113" y="3884613"/>
          <p14:tracePt t="71049" x="3797300" y="3884613"/>
          <p14:tracePt t="71057" x="3727450" y="3884613"/>
          <p14:tracePt t="71071" x="3538538" y="3884613"/>
          <p14:tracePt t="71087" x="3373438" y="3884613"/>
          <p14:tracePt t="71106" x="3152775" y="3884613"/>
          <p14:tracePt t="71122" x="3003550" y="3884613"/>
          <p14:tracePt t="71137" x="2909888" y="3900488"/>
          <p14:tracePt t="71155" x="2878138" y="3900488"/>
          <p14:tracePt t="71158" x="2870200" y="3900488"/>
          <p14:tracePt t="71414" x="2838450" y="3900488"/>
          <p14:tracePt t="71421" x="2759075" y="3900488"/>
          <p14:tracePt t="71429" x="2697163" y="3900488"/>
          <p14:tracePt t="71437" x="2540000" y="3900488"/>
          <p14:tracePt t="71453" x="2382838" y="3900488"/>
          <p14:tracePt t="71456" x="2319338" y="3900488"/>
          <p14:tracePt t="71472" x="2255838" y="3900488"/>
          <p14:tracePt t="71478" x="2225675" y="3900488"/>
          <p14:tracePt t="71486" x="2217738" y="3892550"/>
          <p14:tracePt t="71504" x="2209800" y="3892550"/>
          <p14:tracePt t="71701" x="2225675" y="3892550"/>
          <p14:tracePt t="71707" x="2241550" y="3884613"/>
          <p14:tracePt t="71721" x="2295525" y="3876675"/>
          <p14:tracePt t="71736" x="2351088" y="3868738"/>
          <p14:tracePt t="71753" x="2406650" y="3854450"/>
          <p14:tracePt t="71756" x="2428875" y="3854450"/>
          <p14:tracePt t="71770" x="2468563" y="3854450"/>
          <p14:tracePt t="71787" x="2524125" y="3854450"/>
          <p14:tracePt t="71804" x="2571750" y="3854450"/>
          <p14:tracePt t="71806" x="2586038" y="3854450"/>
          <p14:tracePt t="71821" x="2601913" y="3854450"/>
          <p14:tracePt t="72300" x="2601913" y="3876675"/>
          <p14:tracePt t="72305" x="2601913" y="3892550"/>
          <p14:tracePt t="72321" x="2601913" y="3948113"/>
          <p14:tracePt t="72337" x="2593975" y="4019550"/>
          <p14:tracePt t="72353" x="2571750" y="4057650"/>
          <p14:tracePt t="72355" x="2571750" y="4065588"/>
          <p14:tracePt t="72370" x="2571750" y="4081463"/>
          <p14:tracePt t="72435" x="2555875" y="4105275"/>
          <p14:tracePt t="72442" x="2532063" y="4129088"/>
          <p14:tracePt t="72471" x="2524125" y="4144963"/>
          <p14:tracePt t="72477" x="2508250" y="4160838"/>
          <p14:tracePt t="72520" x="2508250" y="4168775"/>
          <p14:tracePt t="72529" x="2492375" y="4192588"/>
          <p14:tracePt t="72829" x="2492375" y="4206875"/>
          <p14:tracePt t="72833" x="2492375" y="4214813"/>
          <p14:tracePt t="72840" x="2492375" y="4222750"/>
          <p14:tracePt t="72852" x="2492375" y="4238625"/>
          <p14:tracePt t="72869" x="2500313" y="4262438"/>
          <p14:tracePt t="72885" x="2516188" y="4278313"/>
          <p14:tracePt t="72901" x="2532063" y="4294188"/>
          <p14:tracePt t="73013" x="2540000" y="4294188"/>
          <p14:tracePt t="73018" x="2540000" y="4302125"/>
          <p14:tracePt t="73034" x="2547938" y="4302125"/>
          <p14:tracePt t="73041" x="2547938" y="4310063"/>
          <p14:tracePt t="73420" x="2563813" y="4310063"/>
          <p14:tracePt t="73426" x="2578100" y="4310063"/>
          <p14:tracePt t="73434" x="2586038" y="4310063"/>
          <p14:tracePt t="73451" x="2601913" y="4310063"/>
          <p14:tracePt t="73468" x="2633663" y="4310063"/>
          <p14:tracePt t="73484" x="2665413" y="4310063"/>
          <p14:tracePt t="73501" x="2705100" y="4318000"/>
          <p14:tracePt t="73518" x="2736850" y="4318000"/>
          <p14:tracePt t="73584" x="2751138" y="4325938"/>
          <p14:tracePt t="73590" x="2759075" y="4325938"/>
          <p14:tracePt t="73601" x="2774950" y="4325938"/>
          <p14:tracePt t="73618" x="2798763" y="4325938"/>
          <p14:tracePt t="73620" x="2798763" y="4333875"/>
          <p14:tracePt t="73634" x="2830513" y="4333875"/>
          <p14:tracePt t="73653" x="2846388" y="4333875"/>
          <p14:tracePt t="73654" x="2854325" y="4333875"/>
          <p14:tracePt t="73667" x="2862263" y="4333875"/>
          <p14:tracePt t="73777" x="2878138" y="4333875"/>
          <p14:tracePt t="74077" x="2894013" y="4333875"/>
          <p14:tracePt t="74084" x="2909888" y="4333875"/>
          <p14:tracePt t="74090" x="2916238" y="4333875"/>
          <p14:tracePt t="74099" x="2940050" y="4333875"/>
          <p14:tracePt t="74118" x="3011488" y="4333875"/>
          <p14:tracePt t="74134" x="3113088" y="4333875"/>
          <p14:tracePt t="74152" x="3168650" y="4333875"/>
          <p14:tracePt t="74153" x="3200400" y="4341813"/>
          <p14:tracePt t="74168" x="3232150" y="4341813"/>
          <p14:tracePt t="74184" x="3254375" y="4341813"/>
          <p14:tracePt t="74200" x="3262313" y="4349750"/>
          <p14:tracePt t="74218" x="3278188" y="4349750"/>
          <p14:tracePt t="74312" x="3302000" y="4349750"/>
          <p14:tracePt t="74548" x="3309938" y="4349750"/>
          <p14:tracePt t="74554" x="3341688" y="4349750"/>
          <p14:tracePt t="74566" x="3373438" y="4349750"/>
          <p14:tracePt t="74567" x="3411538" y="4349750"/>
          <p14:tracePt t="74583" x="3482975" y="4349750"/>
          <p14:tracePt t="74599" x="3530600" y="4349750"/>
          <p14:tracePt t="74616" x="3584575" y="4349750"/>
          <p14:tracePt t="74617" x="3632200" y="4349750"/>
          <p14:tracePt t="74634" x="3671888" y="4349750"/>
          <p14:tracePt t="74652" x="3679825" y="4349750"/>
          <p14:tracePt t="74653" x="3687763" y="4349750"/>
          <p14:tracePt t="74975" x="3695700" y="4349750"/>
          <p14:tracePt t="74982" x="3735388" y="4349750"/>
          <p14:tracePt t="74989" x="3765550" y="4349750"/>
          <p14:tracePt t="75000" x="3813175" y="4349750"/>
          <p14:tracePt t="75017" x="3914775" y="4333875"/>
          <p14:tracePt t="75032" x="3938588" y="4325938"/>
          <p14:tracePt t="75049" x="4002088" y="4325938"/>
          <p14:tracePt t="75066" x="4057650" y="4325938"/>
          <p14:tracePt t="75068" x="4073525" y="4325938"/>
          <p14:tracePt t="75082" x="4103688" y="4325938"/>
          <p14:tracePt t="75098" x="4119563" y="4325938"/>
          <p14:tracePt t="76011" x="4143375" y="4302125"/>
          <p14:tracePt t="76017" x="4191000" y="4262438"/>
          <p14:tracePt t="76025" x="4214813" y="4230688"/>
          <p14:tracePt t="76031" x="4260850" y="4176713"/>
          <p14:tracePt t="76048" x="4292600" y="4121150"/>
          <p14:tracePt t="76065" x="4348163" y="4089400"/>
          <p14:tracePt t="76067" x="4364038" y="4073525"/>
          <p14:tracePt t="76080" x="4410075" y="4033838"/>
          <p14:tracePt t="76098" x="4449763" y="4019550"/>
          <p14:tracePt t="76114" x="4481513" y="4011613"/>
          <p14:tracePt t="76116" x="4497388" y="4003675"/>
          <p14:tracePt t="76131" x="4505325" y="4003675"/>
          <p14:tracePt t="76225" x="4513263" y="4003675"/>
          <p14:tracePt t="76547" x="4465638" y="4027488"/>
          <p14:tracePt t="76553" x="4449763" y="4033838"/>
          <p14:tracePt t="76563" x="4364038" y="4065588"/>
          <p14:tracePt t="76581" x="4191000" y="4105275"/>
          <p14:tracePt t="76597" x="3922713" y="4144963"/>
          <p14:tracePt t="76613" x="3663950" y="4184650"/>
          <p14:tracePt t="76631" x="3506788" y="4214813"/>
          <p14:tracePt t="76649" x="3498850" y="4214813"/>
          <p14:tracePt t="76664" x="3490913" y="4214813"/>
          <p14:tracePt t="76939" x="3490913" y="4222750"/>
          <p14:tracePt t="76945" x="3467100" y="4238625"/>
          <p14:tracePt t="76952" x="3451225" y="4246563"/>
          <p14:tracePt t="76966" x="3427413" y="4254500"/>
          <p14:tracePt t="76981" x="3411538" y="4262438"/>
          <p14:tracePt t="76996" x="3397250" y="4270375"/>
          <p14:tracePt t="77014" x="3381375" y="4278313"/>
          <p14:tracePt t="77030" x="3373438" y="4278313"/>
          <p14:tracePt t="77047" x="3333750" y="4302125"/>
          <p14:tracePt t="77064" x="3309938" y="4310063"/>
          <p14:tracePt t="77081" x="3246438" y="4333875"/>
          <p14:tracePt t="77102" x="3232150" y="4333875"/>
          <p14:tracePt t="77113" x="3216275" y="4349750"/>
          <p14:tracePt t="77231" x="3208338" y="4349750"/>
          <p14:tracePt t="77295" x="3184525" y="4357688"/>
          <p14:tracePt t="77317" x="3176588" y="4365625"/>
          <p14:tracePt t="77324" x="3168650" y="4365625"/>
          <p14:tracePt t="77329" x="3152775" y="4387850"/>
          <p14:tracePt t="77346" x="3136900" y="4395788"/>
          <p14:tracePt t="77363" x="3081338" y="4427538"/>
          <p14:tracePt t="77380" x="2940050" y="4459288"/>
          <p14:tracePt t="77396" x="2870200" y="4475163"/>
          <p14:tracePt t="77413" x="2806700" y="4475163"/>
          <p14:tracePt t="77430" x="2673350" y="4475163"/>
          <p14:tracePt t="77446" x="2578100" y="4475163"/>
          <p14:tracePt t="77465" x="2516188" y="4475163"/>
          <p14:tracePt t="77479" x="2468563" y="4459288"/>
          <p14:tracePt t="77496" x="2460625" y="4451350"/>
          <p14:tracePt t="77512" x="2452688" y="4443413"/>
          <p14:tracePt t="77546" x="2452688" y="4435475"/>
          <p14:tracePt t="77552" x="2452688" y="4387850"/>
          <p14:tracePt t="77563" x="2484438" y="4310063"/>
          <p14:tracePt t="77580" x="2617788" y="4206875"/>
          <p14:tracePt t="77595" x="2728913" y="4160838"/>
          <p14:tracePt t="77613" x="2814638" y="4121150"/>
          <p14:tracePt t="77630" x="3302000" y="4041775"/>
          <p14:tracePt t="77646" x="3584575" y="4019550"/>
          <p14:tracePt t="77663" x="3757613" y="4019550"/>
          <p14:tracePt t="77680" x="4151313" y="4027488"/>
          <p14:tracePt t="77695" x="4316413" y="4057650"/>
          <p14:tracePt t="77714" x="4379913" y="4073525"/>
          <p14:tracePt t="77715" x="4387850" y="4073525"/>
          <p14:tracePt t="77730" x="4403725" y="4089400"/>
          <p14:tracePt t="78184" x="4403725" y="4113213"/>
          <p14:tracePt t="78190" x="4403725" y="4129088"/>
          <p14:tracePt t="78196" x="4403725" y="4144963"/>
          <p14:tracePt t="78215" x="4395788" y="4168775"/>
          <p14:tracePt t="78228" x="4395788" y="4176713"/>
          <p14:tracePt t="78229" x="4387850" y="4184650"/>
          <p14:tracePt t="78245" x="4371975" y="4200525"/>
          <p14:tracePt t="78261" x="4348163" y="4214813"/>
          <p14:tracePt t="78278" x="4308475" y="4262438"/>
          <p14:tracePt t="78280" x="4252913" y="4278313"/>
          <p14:tracePt t="78295" x="4135438" y="4310063"/>
          <p14:tracePt t="78312" x="3970338" y="4333875"/>
          <p14:tracePt t="78328" x="3884613" y="4349750"/>
          <p14:tracePt t="78330" x="3836988" y="4349750"/>
          <p14:tracePt t="78346" x="3781425" y="4357688"/>
          <p14:tracePt t="78364" x="3679825" y="4365625"/>
          <p14:tracePt t="78367" x="3616325" y="4365625"/>
          <p14:tracePt t="78380" x="3475038" y="4379913"/>
          <p14:tracePt t="78395" x="3325813" y="4379913"/>
          <p14:tracePt t="78411" x="3232150" y="4379913"/>
          <p14:tracePt t="78428" x="3144838" y="4365625"/>
          <p14:tracePt t="78429" x="3105150" y="4357688"/>
          <p14:tracePt t="78445" x="3097213" y="4357688"/>
          <p14:tracePt t="78760" x="3074988" y="4357688"/>
          <p14:tracePt t="78766" x="3043238" y="4357688"/>
          <p14:tracePt t="78779" x="3011488" y="4357688"/>
          <p14:tracePt t="78781" x="2963863" y="4357688"/>
          <p14:tracePt t="78794" x="2862263" y="4357688"/>
          <p14:tracePt t="78811" x="2822575" y="4357688"/>
          <p14:tracePt t="78828" x="2767013" y="4357688"/>
          <p14:tracePt t="78847" x="2728913" y="4357688"/>
          <p14:tracePt t="78864" x="2713038" y="4357688"/>
          <p14:tracePt t="78867" x="2697163" y="4357688"/>
          <p14:tracePt t="78879" x="2689225" y="4357688"/>
          <p14:tracePt t="78923" x="2689225" y="4349750"/>
          <p14:tracePt t="78937" x="2681288" y="4341813"/>
          <p14:tracePt t="78951" x="2673350" y="4341813"/>
          <p14:tracePt t="78958" x="2673350" y="4310063"/>
          <p14:tracePt t="78964" x="2697163" y="4254500"/>
          <p14:tracePt t="78977" x="2713038" y="4230688"/>
          <p14:tracePt t="78978" x="2736850" y="4176713"/>
          <p14:tracePt t="78994" x="2878138" y="4065588"/>
          <p14:tracePt t="79012" x="3019425" y="4011613"/>
          <p14:tracePt t="79028" x="3136900" y="3956050"/>
          <p14:tracePt t="79029" x="3270250" y="3916363"/>
          <p14:tracePt t="79044" x="3506788" y="3900488"/>
          <p14:tracePt t="79062" x="3727450" y="3900488"/>
          <p14:tracePt t="79077" x="3844925" y="3908425"/>
          <p14:tracePt t="79079" x="3876675" y="3908425"/>
          <p14:tracePt t="79093" x="3962400" y="3932238"/>
          <p14:tracePt t="79110" x="4065588" y="3948113"/>
          <p14:tracePt t="79128" x="4222750" y="3987800"/>
          <p14:tracePt t="79143" x="4292600" y="4003675"/>
          <p14:tracePt t="79160" x="4316413" y="4027488"/>
          <p14:tracePt t="79180" x="4324350" y="4027488"/>
          <p14:tracePt t="79221" x="4332288" y="4049713"/>
          <p14:tracePt t="79229" x="4332288" y="4081463"/>
          <p14:tracePt t="79235" x="4332288" y="4113213"/>
          <p14:tracePt t="79243" x="4332288" y="4121150"/>
          <p14:tracePt t="79262" x="4332288" y="4152900"/>
          <p14:tracePt t="79339" x="4316413" y="4184650"/>
          <p14:tracePt t="79342" x="4308475" y="4192588"/>
          <p14:tracePt t="79350" x="4308475" y="4200525"/>
          <p14:tracePt t="79359" x="4292600" y="4206875"/>
          <p14:tracePt t="79377" x="4260850" y="4238625"/>
          <p14:tracePt t="79378" x="4252913" y="4246563"/>
          <p14:tracePt t="79393" x="4222750" y="4278313"/>
          <p14:tracePt t="79410" x="4214813" y="4278313"/>
          <p14:tracePt t="79427" x="4191000" y="4302125"/>
          <p14:tracePt t="79429" x="4183063" y="4302125"/>
          <p14:tracePt t="79443" x="4183063" y="4310063"/>
          <p14:tracePt t="79463" x="4175125" y="4318000"/>
          <p14:tracePt t="79465" x="4135438" y="4333875"/>
          <p14:tracePt t="79478" x="4119563" y="4333875"/>
          <p14:tracePt t="79493" x="4065588" y="4349750"/>
          <p14:tracePt t="79511" x="4057650" y="4349750"/>
          <p14:tracePt t="79526" x="3994150" y="4371975"/>
          <p14:tracePt t="79544" x="3962400" y="4379913"/>
          <p14:tracePt t="79560" x="3914775" y="4395788"/>
          <p14:tracePt t="79577" x="3868738" y="4403725"/>
          <p14:tracePt t="79579" x="3852863" y="4411663"/>
          <p14:tracePt t="79593" x="3813175" y="4411663"/>
          <p14:tracePt t="79610" x="3695700" y="4419600"/>
          <p14:tracePt t="79627" x="3522663" y="4435475"/>
          <p14:tracePt t="79629" x="3443288" y="4435475"/>
          <p14:tracePt t="79643" x="3341688" y="4435475"/>
          <p14:tracePt t="79660" x="3286125" y="4435475"/>
          <p14:tracePt t="79677" x="3200400" y="4435475"/>
          <p14:tracePt t="79679" x="3168650" y="4435475"/>
          <p14:tracePt t="79693" x="3074988" y="4435475"/>
          <p14:tracePt t="79712" x="2995613" y="4435475"/>
          <p14:tracePt t="79713" x="2963863" y="4427538"/>
          <p14:tracePt t="79728" x="2947988" y="4427538"/>
          <p14:tracePt t="79730" x="2916238" y="4411663"/>
          <p14:tracePt t="79744" x="2901950" y="4411663"/>
          <p14:tracePt t="79822" x="2894013" y="4411663"/>
          <p14:tracePt t="80058" x="2886075" y="4411663"/>
          <p14:tracePt t="80101" x="2878138" y="4411663"/>
          <p14:tracePt t="80107" x="2854325" y="4403725"/>
          <p14:tracePt t="80129" x="2838450" y="4379913"/>
          <p14:tracePt t="80150" x="2822575" y="4365625"/>
          <p14:tracePt t="80208" x="2814638" y="4365625"/>
          <p14:tracePt t="80213" x="2814638" y="4357688"/>
          <p14:tracePt t="80228" x="2806700" y="4357688"/>
          <p14:tracePt t="80242" x="2798763" y="4341813"/>
          <p14:tracePt t="80264" x="2798763" y="4325938"/>
          <p14:tracePt t="80277" x="2798763" y="4318000"/>
          <p14:tracePt t="80300" x="2798763" y="4310063"/>
          <p14:tracePt t="80309" x="2798763" y="4286250"/>
          <p14:tracePt t="80337" x="2806700" y="4270375"/>
          <p14:tracePt t="80343" x="2838450" y="4254500"/>
          <p14:tracePt t="80359" x="2886075" y="4238625"/>
          <p14:tracePt t="80375" x="2940050" y="4214813"/>
          <p14:tracePt t="80392" x="3043238" y="4200525"/>
          <p14:tracePt t="80409" x="3089275" y="4192588"/>
          <p14:tracePt t="80425" x="3136900" y="4176713"/>
          <p14:tracePt t="80427" x="3160713" y="4168775"/>
          <p14:tracePt t="80442" x="3278188" y="4137025"/>
          <p14:tracePt t="80459" x="3405188" y="4113213"/>
          <p14:tracePt t="80475" x="3600450" y="4097338"/>
          <p14:tracePt t="80477" x="3663950" y="4097338"/>
          <p14:tracePt t="80492" x="3735388" y="4097338"/>
          <p14:tracePt t="80509" x="3805238" y="4097338"/>
          <p14:tracePt t="80528" x="3860800" y="4113213"/>
          <p14:tracePt t="80543" x="3892550" y="4121150"/>
          <p14:tracePt t="80559" x="3900488" y="4121150"/>
          <p14:tracePt t="80576" x="3906838" y="4129088"/>
          <p14:tracePt t="80578" x="3922713" y="4137025"/>
          <p14:tracePt t="80594" x="3930650" y="4137025"/>
          <p14:tracePt t="80923" x="3938588" y="4137025"/>
          <p14:tracePt t="80935" x="3954463" y="4137025"/>
          <p14:tracePt t="80943" x="3962400" y="4137025"/>
          <p14:tracePt t="80958" x="3978275" y="4137025"/>
          <p14:tracePt t="80974" x="4002088" y="4137025"/>
          <p14:tracePt t="80992" x="4073525" y="4137025"/>
          <p14:tracePt t="81009" x="4103688" y="4137025"/>
          <p14:tracePt t="81026" x="4119563" y="4137025"/>
          <p14:tracePt t="81071" x="4127500" y="4137025"/>
          <p14:tracePt t="81085" x="4143375" y="4137025"/>
          <p14:tracePt t="81100" x="4159250" y="4137025"/>
          <p14:tracePt t="81106" x="4167188" y="4137025"/>
          <p14:tracePt t="81113" x="4175125" y="4144963"/>
          <p14:tracePt t="81125" x="4183063" y="4152900"/>
          <p14:tracePt t="81142" x="4191000" y="4160838"/>
          <p14:tracePt t="81158" x="4198938" y="4160838"/>
          <p14:tracePt t="81192" x="4214813" y="4168775"/>
          <p14:tracePt t="81342" x="4222750" y="4176713"/>
          <p14:tracePt t="81478" x="4222750" y="4192588"/>
          <p14:tracePt t="81521" x="4230688" y="4192588"/>
          <p14:tracePt t="81720" x="4230688" y="4200525"/>
          <p14:tracePt t="81777" x="4238625" y="4214813"/>
          <p14:tracePt t="81799" x="4238625" y="4222750"/>
          <p14:tracePt t="81870" x="4238625" y="4238625"/>
          <p14:tracePt t="81891" x="4238625" y="4246563"/>
          <p14:tracePt t="81898" x="4238625" y="4262438"/>
          <p14:tracePt t="81927" x="4238625" y="4270375"/>
          <p14:tracePt t="81934" x="4238625" y="4286250"/>
          <p14:tracePt t="81971" x="4238625" y="4294188"/>
          <p14:tracePt t="81977" x="4222750" y="4318000"/>
          <p14:tracePt t="81990" x="4198938" y="4349750"/>
          <p14:tracePt t="82007" x="4143375" y="4395788"/>
          <p14:tracePt t="82025" x="4095750" y="4435475"/>
          <p14:tracePt t="82041" x="4095750" y="4443413"/>
          <p14:tracePt t="82057" x="4041775" y="4467225"/>
          <p14:tracePt t="82073" x="4010025" y="4491038"/>
          <p14:tracePt t="82091" x="3994150" y="4498975"/>
          <p14:tracePt t="82107" x="3962400" y="4514850"/>
          <p14:tracePt t="82124" x="3954463" y="4522788"/>
          <p14:tracePt t="82141" x="3906838" y="4538663"/>
          <p14:tracePt t="82157" x="3829050" y="4552950"/>
          <p14:tracePt t="82173" x="3781425" y="4552950"/>
          <p14:tracePt t="82191" x="3687763" y="4560888"/>
          <p14:tracePt t="82207" x="3624263" y="4560888"/>
          <p14:tracePt t="82223" x="3600450" y="4560888"/>
          <p14:tracePt t="82240" x="3538538" y="4545013"/>
          <p14:tracePt t="82257" x="3522663" y="4538663"/>
          <p14:tracePt t="82299" x="3514725" y="4530725"/>
          <p14:tracePt t="82313" x="3506788" y="4530725"/>
          <p14:tracePt t="82319" x="3506788" y="4522788"/>
          <p14:tracePt t="82327" x="3498850" y="4498975"/>
          <p14:tracePt t="82348" x="3490913" y="4498975"/>
          <p14:tracePt t="82356" x="3482975" y="4498975"/>
          <p14:tracePt t="82373" x="3482975" y="4491038"/>
          <p14:tracePt t="82391" x="3482975" y="4467225"/>
          <p14:tracePt t="82407" x="3482975" y="4419600"/>
          <p14:tracePt t="82427" x="3490913" y="4403725"/>
          <p14:tracePt t="82441" x="3522663" y="4357688"/>
          <p14:tracePt t="82457" x="3570288" y="4310063"/>
          <p14:tracePt t="82474" x="3695700" y="4254500"/>
          <p14:tracePt t="82476" x="3749675" y="4230688"/>
          <p14:tracePt t="82490" x="3884613" y="4200525"/>
          <p14:tracePt t="82506" x="3938588" y="4200525"/>
          <p14:tracePt t="82524" x="3954463" y="4200525"/>
          <p14:tracePt t="82593" x="3994150" y="4200525"/>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タイトル 1">
            <a:extLst>
              <a:ext uri="{FF2B5EF4-FFF2-40B4-BE49-F238E27FC236}">
                <a16:creationId xmlns:a16="http://schemas.microsoft.com/office/drawing/2014/main" xmlns="" id="{F9D2AA00-2CB6-46EE-97F1-1CA473C26821}"/>
              </a:ext>
            </a:extLst>
          </p:cNvPr>
          <p:cNvSpPr>
            <a:spLocks noGrp="1"/>
          </p:cNvSpPr>
          <p:nvPr>
            <p:ph type="title"/>
          </p:nvPr>
        </p:nvSpPr>
        <p:spPr/>
        <p:txBody>
          <a:bodyPr/>
          <a:lstStyle/>
          <a:p>
            <a:endParaRPr lang="ja-JP" altLang="en-US"/>
          </a:p>
        </p:txBody>
      </p:sp>
      <p:sp>
        <p:nvSpPr>
          <p:cNvPr id="57347" name="コンテンツ プレースホルダー 2">
            <a:extLst>
              <a:ext uri="{FF2B5EF4-FFF2-40B4-BE49-F238E27FC236}">
                <a16:creationId xmlns:a16="http://schemas.microsoft.com/office/drawing/2014/main" xmlns="" id="{C4C2FFE7-1D55-4DD2-AE19-13DB9C0E8B0D}"/>
              </a:ext>
            </a:extLst>
          </p:cNvPr>
          <p:cNvSpPr>
            <a:spLocks noGrp="1"/>
          </p:cNvSpPr>
          <p:nvPr>
            <p:ph idx="1"/>
          </p:nvPr>
        </p:nvSpPr>
        <p:spPr/>
        <p:txBody>
          <a:bodyPr/>
          <a:lstStyle/>
          <a:p>
            <a:endParaRPr lang="ja-JP" altLang="en-US"/>
          </a:p>
        </p:txBody>
      </p:sp>
      <p:pic>
        <p:nvPicPr>
          <p:cNvPr id="57348" name="図 3">
            <a:extLst>
              <a:ext uri="{FF2B5EF4-FFF2-40B4-BE49-F238E27FC236}">
                <a16:creationId xmlns:a16="http://schemas.microsoft.com/office/drawing/2014/main" xmlns="" id="{89C9E1CD-249C-4520-B701-BEC209A912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63" y="223838"/>
            <a:ext cx="8728075" cy="641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テキスト ボックス 4">
            <a:extLst>
              <a:ext uri="{FF2B5EF4-FFF2-40B4-BE49-F238E27FC236}">
                <a16:creationId xmlns:a16="http://schemas.microsoft.com/office/drawing/2014/main" xmlns="" id="{74BF3C46-9351-438E-86D1-8F419B51434B}"/>
              </a:ext>
            </a:extLst>
          </p:cNvPr>
          <p:cNvSpPr txBox="1">
            <a:spLocks noChangeArrowheads="1"/>
          </p:cNvSpPr>
          <p:nvPr/>
        </p:nvSpPr>
        <p:spPr bwMode="auto">
          <a:xfrm>
            <a:off x="207963" y="5314950"/>
            <a:ext cx="12430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a:solidFill>
                  <a:srgbClr val="FF0000"/>
                </a:solidFill>
                <a:latin typeface="Arial" panose="020B0604020202020204" pitchFamily="34" charset="0"/>
              </a:rPr>
              <a:t>水準</a:t>
            </a:r>
            <a:r>
              <a:rPr lang="en-US" altLang="ja-JP">
                <a:solidFill>
                  <a:srgbClr val="FF0000"/>
                </a:solidFill>
                <a:latin typeface="Arial" panose="020B0604020202020204" pitchFamily="34" charset="0"/>
              </a:rPr>
              <a:t>A</a:t>
            </a:r>
            <a:endParaRPr lang="ja-JP" altLang="en-US">
              <a:solidFill>
                <a:srgbClr val="FF0000"/>
              </a:solidFill>
              <a:latin typeface="Arial" panose="020B0604020202020204" pitchFamily="34" charset="0"/>
            </a:endParaRPr>
          </a:p>
        </p:txBody>
      </p:sp>
      <p:sp>
        <p:nvSpPr>
          <p:cNvPr id="57350" name="テキスト ボックス 6">
            <a:extLst>
              <a:ext uri="{FF2B5EF4-FFF2-40B4-BE49-F238E27FC236}">
                <a16:creationId xmlns:a16="http://schemas.microsoft.com/office/drawing/2014/main" xmlns="" id="{7AF29F6E-83FD-4749-BCFE-C4F017C4149B}"/>
              </a:ext>
            </a:extLst>
          </p:cNvPr>
          <p:cNvSpPr txBox="1">
            <a:spLocks noChangeArrowheads="1"/>
          </p:cNvSpPr>
          <p:nvPr/>
        </p:nvSpPr>
        <p:spPr bwMode="auto">
          <a:xfrm>
            <a:off x="346075" y="3833813"/>
            <a:ext cx="22415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600">
                <a:solidFill>
                  <a:srgbClr val="FF0000"/>
                </a:solidFill>
                <a:latin typeface="Arial" panose="020B0604020202020204" pitchFamily="34" charset="0"/>
              </a:rPr>
              <a:t>水準</a:t>
            </a:r>
            <a:r>
              <a:rPr lang="en-US" altLang="ja-JP" sz="1600">
                <a:solidFill>
                  <a:srgbClr val="FF0000"/>
                </a:solidFill>
                <a:latin typeface="Arial" panose="020B0604020202020204" pitchFamily="34" charset="0"/>
              </a:rPr>
              <a:t>B</a:t>
            </a:r>
          </a:p>
          <a:p>
            <a:pPr>
              <a:spcBef>
                <a:spcPct val="0"/>
              </a:spcBef>
              <a:buFontTx/>
              <a:buNone/>
            </a:pPr>
            <a:r>
              <a:rPr lang="ja-JP" altLang="en-US" sz="1600">
                <a:solidFill>
                  <a:srgbClr val="FF0000"/>
                </a:solidFill>
                <a:latin typeface="Arial" panose="020B0604020202020204" pitchFamily="34" charset="0"/>
              </a:rPr>
              <a:t>暫定特例水準</a:t>
            </a:r>
            <a:endParaRPr lang="en-US" altLang="ja-JP" sz="1600">
              <a:solidFill>
                <a:srgbClr val="FF0000"/>
              </a:solidFill>
              <a:latin typeface="Arial" panose="020B0604020202020204" pitchFamily="34" charset="0"/>
            </a:endParaRPr>
          </a:p>
          <a:p>
            <a:pPr>
              <a:spcBef>
                <a:spcPct val="0"/>
              </a:spcBef>
              <a:buFontTx/>
              <a:buNone/>
            </a:pPr>
            <a:r>
              <a:rPr lang="en-US" altLang="ja-JP" sz="1600">
                <a:solidFill>
                  <a:srgbClr val="FF0000"/>
                </a:solidFill>
                <a:latin typeface="Arial" panose="020B0604020202020204" pitchFamily="34" charset="0"/>
              </a:rPr>
              <a:t>2035</a:t>
            </a:r>
            <a:r>
              <a:rPr lang="ja-JP" altLang="en-US" sz="1600">
                <a:solidFill>
                  <a:srgbClr val="FF0000"/>
                </a:solidFill>
                <a:latin typeface="Arial" panose="020B0604020202020204" pitchFamily="34" charset="0"/>
              </a:rPr>
              <a:t>年度末までに解消</a:t>
            </a:r>
          </a:p>
        </p:txBody>
      </p:sp>
      <p:sp>
        <p:nvSpPr>
          <p:cNvPr id="57351" name="テキスト ボックス 5">
            <a:extLst>
              <a:ext uri="{FF2B5EF4-FFF2-40B4-BE49-F238E27FC236}">
                <a16:creationId xmlns:a16="http://schemas.microsoft.com/office/drawing/2014/main" xmlns="" id="{5F1E418B-EA83-47FC-AF6E-D1213E09296B}"/>
              </a:ext>
            </a:extLst>
          </p:cNvPr>
          <p:cNvSpPr txBox="1">
            <a:spLocks noChangeArrowheads="1"/>
          </p:cNvSpPr>
          <p:nvPr/>
        </p:nvSpPr>
        <p:spPr bwMode="auto">
          <a:xfrm>
            <a:off x="207963" y="2182813"/>
            <a:ext cx="26527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400">
                <a:solidFill>
                  <a:srgbClr val="FF0000"/>
                </a:solidFill>
                <a:latin typeface="Arial" panose="020B0604020202020204" pitchFamily="34" charset="0"/>
              </a:rPr>
              <a:t>2023</a:t>
            </a:r>
            <a:r>
              <a:rPr lang="ja-JP" altLang="en-US" sz="2400">
                <a:solidFill>
                  <a:srgbClr val="FF0000"/>
                </a:solidFill>
                <a:latin typeface="Arial" panose="020B0604020202020204" pitchFamily="34" charset="0"/>
              </a:rPr>
              <a:t>年度末までに</a:t>
            </a:r>
            <a:endParaRPr lang="en-US" altLang="ja-JP" sz="2400">
              <a:solidFill>
                <a:srgbClr val="FF0000"/>
              </a:solidFill>
              <a:latin typeface="Arial" panose="020B0604020202020204" pitchFamily="34" charset="0"/>
            </a:endParaRPr>
          </a:p>
          <a:p>
            <a:pPr>
              <a:spcBef>
                <a:spcPct val="0"/>
              </a:spcBef>
              <a:buFontTx/>
              <a:buNone/>
            </a:pPr>
            <a:r>
              <a:rPr lang="ja-JP" altLang="en-US" sz="2400">
                <a:solidFill>
                  <a:srgbClr val="FF0000"/>
                </a:solidFill>
                <a:latin typeface="Arial" panose="020B0604020202020204" pitchFamily="34" charset="0"/>
              </a:rPr>
              <a:t>解消</a:t>
            </a:r>
            <a:endParaRPr lang="en-US" altLang="ja-JP" sz="2400">
              <a:solidFill>
                <a:srgbClr val="FF0000"/>
              </a:solidFill>
              <a:latin typeface="Arial" panose="020B0604020202020204" pitchFamily="34" charset="0"/>
            </a:endParaRPr>
          </a:p>
        </p:txBody>
      </p:sp>
      <p:sp>
        <p:nvSpPr>
          <p:cNvPr id="8" name="円: 塗りつぶしなし 7">
            <a:extLst>
              <a:ext uri="{FF2B5EF4-FFF2-40B4-BE49-F238E27FC236}">
                <a16:creationId xmlns:a16="http://schemas.microsoft.com/office/drawing/2014/main" xmlns="" id="{09B3B3B9-0E35-4BEF-AFA0-D6C6F4082710}"/>
              </a:ext>
            </a:extLst>
          </p:cNvPr>
          <p:cNvSpPr/>
          <p:nvPr/>
        </p:nvSpPr>
        <p:spPr>
          <a:xfrm>
            <a:off x="2403475" y="2460625"/>
            <a:ext cx="914400" cy="914400"/>
          </a:xfrm>
          <a:prstGeom prst="donut">
            <a:avLst>
              <a:gd name="adj" fmla="val 171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sp>
        <p:nvSpPr>
          <p:cNvPr id="9" name="円: 塗りつぶしなし 8">
            <a:extLst>
              <a:ext uri="{FF2B5EF4-FFF2-40B4-BE49-F238E27FC236}">
                <a16:creationId xmlns:a16="http://schemas.microsoft.com/office/drawing/2014/main" xmlns="" id="{6BD9AEE2-D4BF-4632-AD61-B375E8C59754}"/>
              </a:ext>
            </a:extLst>
          </p:cNvPr>
          <p:cNvSpPr/>
          <p:nvPr/>
        </p:nvSpPr>
        <p:spPr>
          <a:xfrm>
            <a:off x="2840038" y="3424238"/>
            <a:ext cx="914400" cy="914400"/>
          </a:xfrm>
          <a:prstGeom prst="donut">
            <a:avLst>
              <a:gd name="adj" fmla="val 171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sp>
        <p:nvSpPr>
          <p:cNvPr id="10" name="矢印: 下 9">
            <a:extLst>
              <a:ext uri="{FF2B5EF4-FFF2-40B4-BE49-F238E27FC236}">
                <a16:creationId xmlns:a16="http://schemas.microsoft.com/office/drawing/2014/main" xmlns="" id="{1E0DCE7D-8CBF-43E3-9152-BED12876456E}"/>
              </a:ext>
            </a:extLst>
          </p:cNvPr>
          <p:cNvSpPr/>
          <p:nvPr/>
        </p:nvSpPr>
        <p:spPr>
          <a:xfrm>
            <a:off x="4743450" y="4591050"/>
            <a:ext cx="1254125" cy="47942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円: 塗りつぶしなし 10">
            <a:extLst>
              <a:ext uri="{FF2B5EF4-FFF2-40B4-BE49-F238E27FC236}">
                <a16:creationId xmlns:a16="http://schemas.microsoft.com/office/drawing/2014/main" xmlns="" id="{64342FA2-06AD-45E2-8963-EF17991A2AC5}"/>
              </a:ext>
            </a:extLst>
          </p:cNvPr>
          <p:cNvSpPr/>
          <p:nvPr/>
        </p:nvSpPr>
        <p:spPr>
          <a:xfrm>
            <a:off x="146050" y="5199063"/>
            <a:ext cx="1387475" cy="914400"/>
          </a:xfrm>
          <a:prstGeom prst="donut">
            <a:avLst>
              <a:gd name="adj" fmla="val 144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sp>
        <p:nvSpPr>
          <p:cNvPr id="57356" name="テキスト ボックス 11">
            <a:extLst>
              <a:ext uri="{FF2B5EF4-FFF2-40B4-BE49-F238E27FC236}">
                <a16:creationId xmlns:a16="http://schemas.microsoft.com/office/drawing/2014/main" xmlns="" id="{8AB2C2CC-A068-471A-9A7B-9689613DD93A}"/>
              </a:ext>
            </a:extLst>
          </p:cNvPr>
          <p:cNvSpPr txBox="1">
            <a:spLocks noChangeArrowheads="1"/>
          </p:cNvSpPr>
          <p:nvPr/>
        </p:nvSpPr>
        <p:spPr bwMode="auto">
          <a:xfrm>
            <a:off x="146050" y="4945063"/>
            <a:ext cx="25234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600" dirty="0">
                <a:solidFill>
                  <a:srgbClr val="FF0000"/>
                </a:solidFill>
                <a:latin typeface="Arial" panose="020B0604020202020204" pitchFamily="34" charset="0"/>
              </a:rPr>
              <a:t>　</a:t>
            </a:r>
            <a:r>
              <a:rPr lang="en-US" altLang="ja-JP" sz="1600" dirty="0">
                <a:solidFill>
                  <a:srgbClr val="FF0000"/>
                </a:solidFill>
                <a:latin typeface="Arial" panose="020B0604020202020204" pitchFamily="34" charset="0"/>
              </a:rPr>
              <a:t>2024</a:t>
            </a:r>
            <a:r>
              <a:rPr lang="ja-JP" altLang="en-US" sz="1600" dirty="0">
                <a:solidFill>
                  <a:srgbClr val="FF0000"/>
                </a:solidFill>
                <a:latin typeface="Arial" panose="020B0604020202020204" pitchFamily="34" charset="0"/>
              </a:rPr>
              <a:t>年度以降適用される</a:t>
            </a:r>
          </a:p>
        </p:txBody>
      </p:sp>
      <p:sp>
        <p:nvSpPr>
          <p:cNvPr id="2" name="スライド番号プレースホルダー 1">
            <a:extLst>
              <a:ext uri="{FF2B5EF4-FFF2-40B4-BE49-F238E27FC236}">
                <a16:creationId xmlns:a16="http://schemas.microsoft.com/office/drawing/2014/main" xmlns="" id="{E9394C14-3290-48DF-A3F8-1E842172BD8F}"/>
              </a:ext>
            </a:extLst>
          </p:cNvPr>
          <p:cNvSpPr>
            <a:spLocks noGrp="1"/>
          </p:cNvSpPr>
          <p:nvPr>
            <p:ph type="sldNum" sz="quarter" idx="12"/>
          </p:nvPr>
        </p:nvSpPr>
        <p:spPr/>
        <p:txBody>
          <a:bodyPr/>
          <a:lstStyle/>
          <a:p>
            <a:fld id="{63DF843C-A448-47A2-979F-1118991CFA3D}" type="slidenum">
              <a:rPr kumimoji="1" lang="ja-JP" altLang="en-US" smtClean="0"/>
              <a:t>26</a:t>
            </a:fld>
            <a:endParaRPr kumimoji="1" lang="ja-JP" altLang="en-US"/>
          </a:p>
        </p:txBody>
      </p:sp>
    </p:spTree>
    <p:extLst>
      <p:ext uri="{BB962C8B-B14F-4D97-AF65-F5344CB8AC3E}">
        <p14:creationId xmlns:p14="http://schemas.microsoft.com/office/powerpoint/2010/main" val="2961275365"/>
      </p:ext>
    </p:extLst>
  </p:cSld>
  <p:clrMapOvr>
    <a:masterClrMapping/>
  </p:clrMapOvr>
  <mc:AlternateContent xmlns:mc="http://schemas.openxmlformats.org/markup-compatibility/2006" xmlns:p14="http://schemas.microsoft.com/office/powerpoint/2010/main">
    <mc:Choice Requires="p14">
      <p:transition spd="slow" p14:dur="2000" advTm="56737"/>
    </mc:Choice>
    <mc:Fallback xmlns="">
      <p:transition spd="slow" advTm="56737"/>
    </mc:Fallback>
  </mc:AlternateContent>
  <p:extLst>
    <p:ext uri="{3A86A75C-4F4B-4683-9AE1-C65F6400EC91}">
      <p14:laserTraceLst xmlns:p14="http://schemas.microsoft.com/office/powerpoint/2010/main">
        <p14:tracePtLst>
          <p14:tracePt t="688" x="3994150" y="4192588"/>
          <p14:tracePt t="693" x="3994150" y="4184650"/>
          <p14:tracePt t="700" x="3978275" y="4152900"/>
          <p14:tracePt t="713" x="3970338" y="4121150"/>
          <p14:tracePt t="715" x="3946525" y="4073525"/>
          <p14:tracePt t="730" x="3938588" y="4027488"/>
          <p14:tracePt t="751" x="3930650" y="4003675"/>
          <p14:tracePt t="1016" x="3906838" y="3979863"/>
          <p14:tracePt t="1023" x="3876675" y="3940175"/>
          <p14:tracePt t="1030" x="3813175" y="3838575"/>
          <p14:tracePt t="1046" x="3727450" y="3562350"/>
          <p14:tracePt t="1064" x="3687763" y="3311525"/>
          <p14:tracePt t="1065" x="3671888" y="3240088"/>
          <p14:tracePt t="1081" x="3671888" y="3130550"/>
          <p14:tracePt t="1097" x="3671888" y="3067050"/>
          <p14:tracePt t="1114" x="3671888" y="3059113"/>
          <p14:tracePt t="1131" x="3671888" y="3051175"/>
          <p14:tracePt t="1411" x="3663950" y="3035300"/>
          <p14:tracePt t="1415" x="3656013" y="3011488"/>
          <p14:tracePt t="1429" x="3632200" y="2949575"/>
          <p14:tracePt t="1446" x="3624263" y="2917825"/>
          <p14:tracePt t="1462" x="3608388" y="2886075"/>
          <p14:tracePt t="1464" x="3608388" y="2878138"/>
          <p14:tracePt t="1479" x="3608388" y="2870200"/>
          <p14:tracePt t="1515" x="3600450" y="2870200"/>
          <p14:tracePt t="1772" x="3592513" y="2870200"/>
          <p14:tracePt t="1779" x="3584575" y="2854325"/>
          <p14:tracePt t="1808" x="3576638" y="2846388"/>
          <p14:tracePt t="2178" x="3546475" y="2808288"/>
          <p14:tracePt t="2181" x="3530600" y="2784475"/>
          <p14:tracePt t="2188" x="3482975" y="2681288"/>
          <p14:tracePt t="2195" x="3467100" y="2643188"/>
          <p14:tracePt t="2211" x="3435350" y="2571750"/>
          <p14:tracePt t="2214" x="3427413" y="2540000"/>
          <p14:tracePt t="2229" x="3411538" y="2508250"/>
          <p14:tracePt t="2245" x="3411538" y="2500313"/>
          <p14:tracePt t="2264" x="3397250" y="2462213"/>
          <p14:tracePt t="2286" x="3397250" y="2454275"/>
          <p14:tracePt t="2738" x="3381375" y="2430463"/>
          <p14:tracePt t="2743" x="3365500" y="2414588"/>
          <p14:tracePt t="2750" x="3357563" y="2406650"/>
          <p14:tracePt t="2761" x="3349625" y="2398713"/>
          <p14:tracePt t="2777" x="3341688" y="2382838"/>
          <p14:tracePt t="2807" x="3333750" y="2382838"/>
          <p14:tracePt t="2828" x="3325813" y="2366963"/>
          <p14:tracePt t="2835" x="3317875" y="2366963"/>
          <p14:tracePt t="4287" x="3317875" y="2374900"/>
          <p14:tracePt t="4291" x="3262313" y="2438400"/>
          <p14:tracePt t="4298" x="3200400" y="2508250"/>
          <p14:tracePt t="4308" x="3168650" y="2555875"/>
          <p14:tracePt t="4325" x="3113088" y="2603500"/>
          <p14:tracePt t="4327" x="3105150" y="2627313"/>
          <p14:tracePt t="4343" x="3081338" y="2665413"/>
          <p14:tracePt t="4358" x="3067050" y="2697163"/>
          <p14:tracePt t="4377" x="3059113" y="2705100"/>
          <p14:tracePt t="4406" x="3051175" y="2728913"/>
          <p14:tracePt t="4508" x="3051175" y="2736850"/>
          <p14:tracePt t="4536" x="3051175" y="2744788"/>
          <p14:tracePt t="4549" x="3051175" y="2752725"/>
          <p14:tracePt t="4555" x="3051175" y="2776538"/>
          <p14:tracePt t="4563" x="3051175" y="2784475"/>
          <p14:tracePt t="4575" x="3051175" y="2800350"/>
          <p14:tracePt t="4577" x="3051175" y="2824163"/>
          <p14:tracePt t="4593" x="3051175" y="2854325"/>
          <p14:tracePt t="4608" x="3051175" y="2870200"/>
          <p14:tracePt t="4626" x="3051175" y="2894013"/>
          <p14:tracePt t="4642" x="3051175" y="2901950"/>
          <p14:tracePt t="4662" x="3051175" y="2909888"/>
          <p14:tracePt t="4727" x="3051175" y="2917825"/>
          <p14:tracePt t="4744" x="3051175" y="2925763"/>
          <p14:tracePt t="4757" x="3051175" y="2949575"/>
          <p14:tracePt t="4763" x="3051175" y="2957513"/>
          <p14:tracePt t="4775" x="3051175" y="2965450"/>
          <p14:tracePt t="4777" x="3051175" y="2981325"/>
          <p14:tracePt t="4792" x="3059113" y="2989263"/>
          <p14:tracePt t="5128" x="3051175" y="3003550"/>
          <p14:tracePt t="5134" x="3019425" y="3027363"/>
          <p14:tracePt t="5141" x="2963863" y="3074988"/>
          <p14:tracePt t="5159" x="2854325" y="3146425"/>
          <p14:tracePt t="5174" x="2743200" y="3208338"/>
          <p14:tracePt t="5177" x="2713038" y="3216275"/>
          <p14:tracePt t="5192" x="2641600" y="3255963"/>
          <p14:tracePt t="5207" x="2593975" y="3279775"/>
          <p14:tracePt t="5225" x="2476500" y="3319463"/>
          <p14:tracePt t="5241" x="2428875" y="3335338"/>
          <p14:tracePt t="5257" x="2406650" y="3349625"/>
          <p14:tracePt t="5573" x="2398713" y="3365500"/>
          <p14:tracePt t="5582" x="2382838" y="3381375"/>
          <p14:tracePt t="5586" x="2351088" y="3405188"/>
          <p14:tracePt t="5591" x="2311400" y="3452813"/>
          <p14:tracePt t="5607" x="2241550" y="3500438"/>
          <p14:tracePt t="5624" x="2193925" y="3522663"/>
          <p14:tracePt t="5626" x="2162175" y="3530600"/>
          <p14:tracePt t="5641" x="2138363" y="3538538"/>
          <p14:tracePt t="5658" x="2130425" y="3538538"/>
          <p14:tracePt t="5734" x="2090738" y="3570288"/>
          <p14:tracePt t="5741" x="2082800" y="3586163"/>
          <p14:tracePt t="6055" x="2076450" y="3586163"/>
          <p14:tracePt t="6542" x="2076450" y="3594100"/>
          <p14:tracePt t="6546" x="2082800" y="3602038"/>
          <p14:tracePt t="6555" x="2098675" y="3617913"/>
          <p14:tracePt t="6574" x="2130425" y="3625850"/>
          <p14:tracePt t="6575" x="2146300" y="3625850"/>
          <p14:tracePt t="6590" x="2154238" y="3633788"/>
          <p14:tracePt t="6605" x="2178050" y="3633788"/>
          <p14:tracePt t="6640" x="2185988" y="3633788"/>
          <p14:tracePt t="6683" x="2193925" y="3633788"/>
          <p14:tracePt t="6698" x="2201863" y="3641725"/>
          <p14:tracePt t="6704" x="2209800" y="3649663"/>
          <p14:tracePt t="6740" x="2217738" y="3649663"/>
          <p14:tracePt t="7042" x="2225675" y="3649663"/>
          <p14:tracePt t="7049" x="2233613" y="3649663"/>
          <p14:tracePt t="7075" x="2247900" y="3649663"/>
          <p14:tracePt t="7204" x="2263775" y="3649663"/>
          <p14:tracePt t="7211" x="2271713" y="3649663"/>
          <p14:tracePt t="7233" x="2287588" y="3649663"/>
          <p14:tracePt t="7268" x="2319338" y="3649663"/>
          <p14:tracePt t="7375" x="2335213" y="3633788"/>
          <p14:tracePt t="7418" x="2359025" y="3633788"/>
          <p14:tracePt t="7983" x="2366963" y="3625850"/>
          <p14:tracePt t="7988" x="2398713" y="3617913"/>
          <p14:tracePt t="8024" x="2406650" y="3617913"/>
          <p14:tracePt t="8146" x="2406650" y="3609975"/>
          <p14:tracePt t="8239" x="2413000" y="3602038"/>
          <p14:tracePt t="8247" x="2420938" y="3602038"/>
          <p14:tracePt t="8269" x="2428875" y="3602038"/>
          <p14:tracePt t="8276" x="2436813" y="3602038"/>
          <p14:tracePt t="8289" x="2444750" y="3602038"/>
          <p14:tracePt t="8304" x="2460625" y="3594100"/>
          <p14:tracePt t="8323" x="2468563" y="3594100"/>
          <p14:tracePt t="8561" x="2476500" y="3594100"/>
          <p14:tracePt t="10702" x="2444750" y="3609975"/>
          <p14:tracePt t="10722" x="2436813" y="3617913"/>
          <p14:tracePt t="11015" x="2444750" y="3602038"/>
          <p14:tracePt t="11022" x="2444750" y="3594100"/>
          <p14:tracePt t="11035" x="2452688" y="3586163"/>
          <p14:tracePt t="11051" x="2460625" y="3570288"/>
          <p14:tracePt t="11067" x="2476500" y="3562350"/>
          <p14:tracePt t="11086" x="2516188" y="3530600"/>
          <p14:tracePt t="11100" x="2524125" y="3530600"/>
          <p14:tracePt t="11117" x="2532063" y="3522663"/>
          <p14:tracePt t="11142" x="2571750" y="3500438"/>
          <p14:tracePt t="11524" x="2571750" y="3492500"/>
          <p14:tracePt t="11529" x="2571750" y="3468688"/>
          <p14:tracePt t="11535" x="2586038" y="3405188"/>
          <p14:tracePt t="11550" x="2586038" y="3389313"/>
          <p14:tracePt t="11566" x="2593975" y="3381375"/>
          <p14:tracePt t="11587" x="2593975" y="3373438"/>
          <p14:tracePt t="11608" x="2601913" y="3357563"/>
          <p14:tracePt t="11616" x="2609850" y="3319463"/>
          <p14:tracePt t="11633" x="2609850" y="3303588"/>
          <p14:tracePt t="11816" x="2617788" y="3303588"/>
          <p14:tracePt t="11829" x="2625725" y="3303588"/>
          <p14:tracePt t="11993" x="2633663" y="3303588"/>
          <p14:tracePt t="12008" x="2649538" y="3303588"/>
          <p14:tracePt t="12036" x="2665413" y="3303588"/>
          <p14:tracePt t="12057" x="2673350" y="3303588"/>
          <p14:tracePt t="12115" x="2681288" y="3303588"/>
          <p14:tracePt t="12186" x="2689225" y="3303588"/>
          <p14:tracePt t="12231" x="2705100" y="3303588"/>
          <p14:tracePt t="12286" x="2713038" y="3303588"/>
          <p14:tracePt t="12293" x="2720975" y="3303588"/>
          <p14:tracePt t="12315" x="2728913" y="3303588"/>
          <p14:tracePt t="12341" x="2736850" y="3303588"/>
          <p14:tracePt t="12365" x="2743200" y="3303588"/>
          <p14:tracePt t="12400" x="2751138" y="3303588"/>
          <p14:tracePt t="12537" x="2759075" y="3303588"/>
          <p14:tracePt t="12558" x="2767013" y="3303588"/>
          <p14:tracePt t="12593" x="2774950" y="3303588"/>
          <p14:tracePt t="12657" x="2782888" y="3303588"/>
          <p14:tracePt t="12815" x="2790825" y="3303588"/>
          <p14:tracePt t="13149" x="2790825" y="3311525"/>
          <p14:tracePt t="13155" x="2790825" y="3327400"/>
          <p14:tracePt t="13206" x="2790825" y="3335338"/>
          <p14:tracePt t="13227" x="2782888" y="3335338"/>
          <p14:tracePt t="13255" x="2767013" y="3335338"/>
          <p14:tracePt t="13263" x="2728913" y="3365500"/>
          <p14:tracePt t="13284" x="2720975" y="3365500"/>
          <p14:tracePt t="13291" x="2697163" y="3373438"/>
          <p14:tracePt t="13298" x="2689225" y="3373438"/>
          <p14:tracePt t="13356" x="2681288" y="3373438"/>
          <p14:tracePt t="13384" x="2657475" y="3373438"/>
          <p14:tracePt t="13390" x="2649538" y="3381375"/>
          <p14:tracePt t="13413" x="2633663" y="3389313"/>
          <p14:tracePt t="13420" x="2625725" y="3389313"/>
          <p14:tracePt t="13434" x="2617788" y="3389313"/>
          <p14:tracePt t="13447" x="2609850" y="3389313"/>
          <p14:tracePt t="13478" x="2601913" y="3389313"/>
          <p14:tracePt t="13492" x="2586038" y="3389313"/>
          <p14:tracePt t="13498" x="2578100" y="3389313"/>
          <p14:tracePt t="13514" x="2563813" y="3389313"/>
          <p14:tracePt t="13530" x="2555875" y="3389313"/>
          <p14:tracePt t="13549" x="2500313" y="3373438"/>
          <p14:tracePt t="13564" x="2468563" y="3365500"/>
          <p14:tracePt t="13580" x="2444750" y="3349625"/>
          <p14:tracePt t="13597" x="2436813" y="3349625"/>
          <p14:tracePt t="13613" x="2428875" y="3349625"/>
          <p14:tracePt t="13630" x="2428875" y="3343275"/>
          <p14:tracePt t="13649" x="2406650" y="3327400"/>
          <p14:tracePt t="13665" x="2398713" y="3303588"/>
          <p14:tracePt t="13682" x="2382838" y="3287713"/>
          <p14:tracePt t="13697" x="2374900" y="3279775"/>
          <p14:tracePt t="13741" x="2359025" y="3271838"/>
          <p14:tracePt t="13760" x="2351088" y="3248025"/>
          <p14:tracePt t="13767" x="2343150" y="3232150"/>
          <p14:tracePt t="13782" x="2327275" y="3184525"/>
          <p14:tracePt t="13784" x="2327275" y="3170238"/>
          <p14:tracePt t="13797" x="2319338" y="3154363"/>
          <p14:tracePt t="13799" x="2311400" y="3138488"/>
          <p14:tracePt t="13814" x="2311400" y="3122613"/>
          <p14:tracePt t="13830" x="2311400" y="3114675"/>
          <p14:tracePt t="13847" x="2311400" y="3106738"/>
          <p14:tracePt t="13863" x="2303463" y="3074988"/>
          <p14:tracePt t="13879" x="2303463" y="3035300"/>
          <p14:tracePt t="13897" x="2303463" y="3003550"/>
          <p14:tracePt t="13899" x="2303463" y="2997200"/>
          <p14:tracePt t="13913" x="2303463" y="2989263"/>
          <p14:tracePt t="13934" x="2303463" y="2981325"/>
          <p14:tracePt t="13999" x="2303463" y="2973388"/>
          <p14:tracePt t="14005" x="2303463" y="2949575"/>
          <p14:tracePt t="14013" x="2303463" y="2941638"/>
          <p14:tracePt t="14029" x="2303463" y="2925763"/>
          <p14:tracePt t="14047" x="2303463" y="2909888"/>
          <p14:tracePt t="14070" x="2303463" y="2894013"/>
          <p14:tracePt t="14084" x="2303463" y="2886075"/>
          <p14:tracePt t="14120" x="2303463" y="2878138"/>
          <p14:tracePt t="14127" x="2303463" y="2870200"/>
          <p14:tracePt t="14134" x="2303463" y="2862263"/>
          <p14:tracePt t="14543" x="2303463" y="2854325"/>
          <p14:tracePt t="14547" x="2303463" y="2816225"/>
          <p14:tracePt t="14566" x="2303463" y="2752725"/>
          <p14:tracePt t="14580" x="2311400" y="2720975"/>
          <p14:tracePt t="14596" x="2319338" y="2713038"/>
          <p14:tracePt t="14613" x="2319338" y="2697163"/>
          <p14:tracePt t="14629" x="2335213" y="2681288"/>
          <p14:tracePt t="14646" x="2335213" y="2673350"/>
          <p14:tracePt t="14662" x="2343150" y="2657475"/>
          <p14:tracePt t="14678" x="2351088" y="2635250"/>
          <p14:tracePt t="14695" x="2366963" y="2619375"/>
          <p14:tracePt t="14698" x="2366963" y="2611438"/>
          <p14:tracePt t="14719" x="2374900" y="2611438"/>
          <p14:tracePt t="14728" x="2382838" y="2587625"/>
          <p14:tracePt t="14791" x="2390775" y="2579688"/>
          <p14:tracePt t="14798" x="2390775" y="2571750"/>
          <p14:tracePt t="14827" x="2398713" y="2563813"/>
          <p14:tracePt t="14848" x="2398713" y="2555875"/>
          <p14:tracePt t="14884" x="2406650" y="2555875"/>
          <p14:tracePt t="14984" x="2406650" y="2547938"/>
          <p14:tracePt t="14998" x="2413000" y="2547938"/>
          <p14:tracePt t="15249" x="2420938" y="2532063"/>
          <p14:tracePt t="15254" x="2428875" y="2524125"/>
          <p14:tracePt t="15283" x="2436813" y="2524125"/>
          <p14:tracePt t="15291" x="2436813" y="2516188"/>
          <p14:tracePt t="15298" x="2444750" y="2508250"/>
          <p14:tracePt t="15317" x="2460625" y="2500313"/>
          <p14:tracePt t="15348" x="2460625" y="2492375"/>
          <p14:tracePt t="15355" x="2476500" y="2470150"/>
          <p14:tracePt t="15361" x="2484438" y="2470150"/>
          <p14:tracePt t="15383" x="2492375" y="2462213"/>
          <p14:tracePt t="15395" x="2508250" y="2462213"/>
          <p14:tracePt t="15415" x="2516188" y="2446338"/>
          <p14:tracePt t="15428" x="2524125" y="2446338"/>
          <p14:tracePt t="15444" x="2532063" y="2446338"/>
          <p14:tracePt t="15461" x="2532063" y="2438400"/>
          <p14:tracePt t="15478" x="2540000" y="2438400"/>
          <p14:tracePt t="15495" x="2547938" y="2438400"/>
          <p14:tracePt t="15497" x="2563813" y="2438400"/>
          <p14:tracePt t="15512" x="2571750" y="2430463"/>
          <p14:tracePt t="15528" x="2578100" y="2430463"/>
          <p14:tracePt t="15544" x="2593975" y="2430463"/>
          <p14:tracePt t="15563" x="2617788" y="2430463"/>
          <p14:tracePt t="15597" x="2625725" y="2430463"/>
          <p14:tracePt t="15628" x="2633663" y="2430463"/>
          <p14:tracePt t="15645" x="2641600" y="2430463"/>
          <p14:tracePt t="15676" x="2649538" y="2430463"/>
          <p14:tracePt t="15711" x="2657475" y="2430463"/>
          <p14:tracePt t="15754" x="2665413" y="2430463"/>
          <p14:tracePt t="15776" x="2673350" y="2430463"/>
          <p14:tracePt t="15783" x="2681288" y="2430463"/>
          <p14:tracePt t="15800" x="2689225" y="2430463"/>
          <p14:tracePt t="15811" x="2697163" y="2430463"/>
          <p14:tracePt t="15828" x="2705100" y="2430463"/>
          <p14:tracePt t="15845" x="2713038" y="2430463"/>
          <p14:tracePt t="15861" x="2720975" y="2430463"/>
          <p14:tracePt t="15933" x="2728913" y="2430463"/>
          <p14:tracePt t="16412" x="2736850" y="2430463"/>
          <p14:tracePt t="16640" x="2743200" y="2430463"/>
          <p14:tracePt t="16653" x="2751138" y="2438400"/>
          <p14:tracePt t="16660" x="2759075" y="2438400"/>
          <p14:tracePt t="16676" x="2767013" y="2438400"/>
          <p14:tracePt t="16692" x="2767013" y="2446338"/>
          <p14:tracePt t="16712" x="2782888" y="2454275"/>
          <p14:tracePt t="16726" x="2782888" y="2462213"/>
          <p14:tracePt t="16743" x="2790825" y="2462213"/>
          <p14:tracePt t="16760" x="2798763" y="2470150"/>
          <p14:tracePt t="16776" x="2814638" y="2486025"/>
          <p14:tracePt t="16793" x="2830513" y="2492375"/>
          <p14:tracePt t="16811" x="2838450" y="2516188"/>
          <p14:tracePt t="16826" x="2854325" y="2516188"/>
          <p14:tracePt t="16843" x="2862263" y="2524125"/>
          <p14:tracePt t="16860" x="2878138" y="2532063"/>
          <p14:tracePt t="16876" x="2878138" y="2540000"/>
          <p14:tracePt t="16893" x="2878138" y="2555875"/>
          <p14:tracePt t="16896" x="2886075" y="2555875"/>
          <p14:tracePt t="16911" x="2901950" y="2563813"/>
          <p14:tracePt t="16926" x="2909888" y="2571750"/>
          <p14:tracePt t="16943" x="2916238" y="2587625"/>
          <p14:tracePt t="16960" x="2947988" y="2619375"/>
          <p14:tracePt t="16975" x="2955925" y="2635250"/>
          <p14:tracePt t="16992" x="2955925" y="2651125"/>
          <p14:tracePt t="17010" x="2955925" y="2665413"/>
          <p14:tracePt t="17026" x="2963863" y="2681288"/>
          <p14:tracePt t="17046" x="2963863" y="2713038"/>
          <p14:tracePt t="17077" x="2979738" y="2728913"/>
          <p14:tracePt t="17096" x="2979738" y="2760663"/>
          <p14:tracePt t="17103" x="2979738" y="2768600"/>
          <p14:tracePt t="17110" x="2979738" y="2784475"/>
          <p14:tracePt t="17126" x="2979738" y="2792413"/>
          <p14:tracePt t="17143" x="2979738" y="2808288"/>
          <p14:tracePt t="17160" x="2979738" y="2824163"/>
          <p14:tracePt t="17175" x="2979738" y="2838450"/>
          <p14:tracePt t="17211" x="2971800" y="2838450"/>
          <p14:tracePt t="17218" x="2955925" y="2870200"/>
          <p14:tracePt t="17226" x="2947988" y="2870200"/>
          <p14:tracePt t="17246" x="2947988" y="2878138"/>
          <p14:tracePt t="17260" x="2940050" y="2878138"/>
          <p14:tracePt t="17275" x="2924175" y="2894013"/>
          <p14:tracePt t="17292" x="2878138" y="2925763"/>
          <p14:tracePt t="17311" x="2862263" y="2941638"/>
          <p14:tracePt t="17325" x="2830513" y="2973388"/>
          <p14:tracePt t="17342" x="2822575" y="2973388"/>
          <p14:tracePt t="17360" x="2798763" y="3003550"/>
          <p14:tracePt t="17376" x="2782888" y="3003550"/>
          <p14:tracePt t="17392" x="2713038" y="3043238"/>
          <p14:tracePt t="17410" x="2633663" y="3059113"/>
          <p14:tracePt t="17425" x="2625725" y="3067050"/>
          <p14:tracePt t="17441" x="2571750" y="3090863"/>
          <p14:tracePt t="17460" x="2547938" y="3098800"/>
          <p14:tracePt t="17475" x="2500313" y="3114675"/>
          <p14:tracePt t="17493" x="2484438" y="3114675"/>
          <p14:tracePt t="17511" x="2460625" y="3138488"/>
          <p14:tracePt t="17525" x="2428875" y="3146425"/>
          <p14:tracePt t="17543" x="2420938" y="3146425"/>
          <p14:tracePt t="17558" x="2390775" y="3154363"/>
          <p14:tracePt t="17560" x="2366963" y="3162300"/>
          <p14:tracePt t="17582" x="2311400" y="3162300"/>
          <p14:tracePt t="17591" x="2303463" y="3162300"/>
          <p14:tracePt t="17608" x="2271713" y="3170238"/>
          <p14:tracePt t="17610" x="2255838" y="3170238"/>
          <p14:tracePt t="17626" x="2247900" y="3170238"/>
          <p14:tracePt t="17642" x="2217738" y="3170238"/>
          <p14:tracePt t="17660" x="2201863" y="3170238"/>
          <p14:tracePt t="17675" x="2193925" y="3170238"/>
          <p14:tracePt t="17691" x="2170113" y="3170238"/>
          <p14:tracePt t="17708" x="2162175" y="3170238"/>
          <p14:tracePt t="17710" x="2154238" y="3170238"/>
          <p14:tracePt t="17725" x="2122488" y="3170238"/>
          <p14:tracePt t="17741" x="2082800" y="3162300"/>
          <p14:tracePt t="17760" x="2044700" y="3138488"/>
          <p14:tracePt t="17774" x="2020888" y="3130550"/>
          <p14:tracePt t="17791" x="2012950" y="3122613"/>
          <p14:tracePt t="17808" x="1997075" y="3122613"/>
          <p14:tracePt t="17810" x="1997075" y="3114675"/>
          <p14:tracePt t="17826" x="1989138" y="3106738"/>
          <p14:tracePt t="17841" x="1973263" y="3074988"/>
          <p14:tracePt t="17858" x="1941513" y="3051175"/>
          <p14:tracePt t="17876" x="1917700" y="3003550"/>
          <p14:tracePt t="17891" x="1903413" y="2997200"/>
          <p14:tracePt t="17909" x="1903413" y="2989263"/>
          <p14:tracePt t="17925" x="1895475" y="2973388"/>
          <p14:tracePt t="17942" x="1887538" y="2965450"/>
          <p14:tracePt t="17958" x="1887538" y="2957513"/>
          <p14:tracePt t="17960" x="1887538" y="2941638"/>
          <p14:tracePt t="17974" x="1879600" y="2925763"/>
          <p14:tracePt t="17991" x="1871663" y="2909888"/>
          <p14:tracePt t="18017" x="1871663" y="2901950"/>
          <p14:tracePt t="18027" x="1871663" y="2894013"/>
          <p14:tracePt t="18041" x="1871663" y="2886075"/>
          <p14:tracePt t="18058" x="1863725" y="2846388"/>
          <p14:tracePt t="18060" x="1863725" y="2838450"/>
          <p14:tracePt t="18074" x="1863725" y="2824163"/>
          <p14:tracePt t="18091" x="1863725" y="2800350"/>
          <p14:tracePt t="18108" x="1863725" y="2776538"/>
          <p14:tracePt t="18109" x="1863725" y="2768600"/>
          <p14:tracePt t="18126" x="1863725" y="2752725"/>
          <p14:tracePt t="18141" x="1863725" y="2720975"/>
          <p14:tracePt t="18159" x="1863725" y="2705100"/>
          <p14:tracePt t="18174" x="1863725" y="2689225"/>
          <p14:tracePt t="18191" x="1871663" y="2673350"/>
          <p14:tracePt t="18209" x="1887538" y="2665413"/>
          <p14:tracePt t="18224" x="1903413" y="2657475"/>
          <p14:tracePt t="18241" x="1911350" y="2651125"/>
          <p14:tracePt t="18260" x="1949450" y="2627313"/>
          <p14:tracePt t="18275" x="1965325" y="2611438"/>
          <p14:tracePt t="18291" x="1989138" y="2595563"/>
          <p14:tracePt t="18308" x="2012950" y="2579688"/>
          <p14:tracePt t="18310" x="2020888" y="2571750"/>
          <p14:tracePt t="18326" x="2036763" y="2563813"/>
          <p14:tracePt t="18341" x="2052638" y="2555875"/>
          <p14:tracePt t="18358" x="2068513" y="2540000"/>
          <p14:tracePt t="18359" x="2082800" y="2532063"/>
          <p14:tracePt t="18377" x="2098675" y="2516188"/>
          <p14:tracePt t="18394" x="2114550" y="2508250"/>
          <p14:tracePt t="18396" x="2130425" y="2508250"/>
          <p14:tracePt t="18410" x="2146300" y="2500313"/>
          <p14:tracePt t="18424" x="2154238" y="2492375"/>
          <p14:tracePt t="18441" x="2178050" y="2486025"/>
          <p14:tracePt t="18459" x="2209800" y="2478088"/>
          <p14:tracePt t="18474" x="2217738" y="2478088"/>
          <p14:tracePt t="18491" x="2233613" y="2470150"/>
          <p14:tracePt t="18510" x="2241550" y="2470150"/>
          <p14:tracePt t="18524" x="2247900" y="2470150"/>
          <p14:tracePt t="18541" x="2263775" y="2462213"/>
          <p14:tracePt t="18558" x="2271713" y="2462213"/>
          <p14:tracePt t="18560" x="2287588" y="2454275"/>
          <p14:tracePt t="18575" x="2295525" y="2454275"/>
          <p14:tracePt t="18591" x="2311400" y="2454275"/>
          <p14:tracePt t="18609" x="2319338" y="2454275"/>
          <p14:tracePt t="19001" x="2335213" y="2446338"/>
          <p14:tracePt t="19009" x="2366963" y="2438400"/>
          <p14:tracePt t="19016" x="2398713" y="2422525"/>
          <p14:tracePt t="19023" x="2436813" y="2406650"/>
          <p14:tracePt t="19040" x="2492375" y="2398713"/>
          <p14:tracePt t="19057" x="2532063" y="2390775"/>
          <p14:tracePt t="19059" x="2547938" y="2390775"/>
          <p14:tracePt t="19076" x="2563813" y="2390775"/>
          <p14:tracePt t="19091" x="2593975" y="2390775"/>
          <p14:tracePt t="19095" x="2609850" y="2390775"/>
          <p14:tracePt t="19109" x="2625725" y="2390775"/>
          <p14:tracePt t="19124" x="2649538" y="2398713"/>
          <p14:tracePt t="19140" x="2665413" y="2406650"/>
          <p14:tracePt t="19157" x="2689225" y="2422525"/>
          <p14:tracePt t="19159" x="2705100" y="2430463"/>
          <p14:tracePt t="19176" x="2751138" y="2446338"/>
          <p14:tracePt t="19181" x="2767013" y="2454275"/>
          <p14:tracePt t="19190" x="2782888" y="2462213"/>
          <p14:tracePt t="19207" x="2806700" y="2478088"/>
          <p14:tracePt t="19208" x="2822575" y="2486025"/>
          <p14:tracePt t="19223" x="2822575" y="2492375"/>
          <p14:tracePt t="19239" x="2830513" y="2492375"/>
          <p14:tracePt t="19258" x="2838450" y="2492375"/>
          <p14:tracePt t="19280" x="2838450" y="2500313"/>
          <p14:tracePt t="19294" x="2846388" y="2500313"/>
          <p14:tracePt t="19306" x="2854325" y="2508250"/>
          <p14:tracePt t="19323" x="2862263" y="2508250"/>
          <p14:tracePt t="19352" x="2870200" y="2516188"/>
          <p14:tracePt t="19380" x="2870200" y="2524125"/>
          <p14:tracePt t="19394" x="2878138" y="2532063"/>
          <p14:tracePt t="19409" x="2886075" y="2540000"/>
          <p14:tracePt t="19416" x="2886075" y="2547938"/>
          <p14:tracePt t="19430" x="2894013" y="2555875"/>
          <p14:tracePt t="19459" x="2901950" y="2555875"/>
          <p14:tracePt t="19511" x="2909888" y="2571750"/>
          <p14:tracePt t="19530" x="2916238" y="2579688"/>
          <p14:tracePt t="19538" x="2916238" y="2587625"/>
          <p14:tracePt t="19544" x="2916238" y="2595563"/>
          <p14:tracePt t="19556" x="2916238" y="2603500"/>
          <p14:tracePt t="19572" x="2916238" y="2611438"/>
          <p14:tracePt t="19617" x="2916238" y="2619375"/>
          <p14:tracePt t="19644" x="2916238" y="2627313"/>
          <p14:tracePt t="19651" x="2916238" y="2635250"/>
          <p14:tracePt t="19673" x="2916238" y="2657475"/>
          <p14:tracePt t="19680" x="2916238" y="2665413"/>
          <p14:tracePt t="19716" x="2916238" y="2673350"/>
          <p14:tracePt t="19759" x="2916238" y="2689225"/>
          <p14:tracePt t="19766" x="2909888" y="2728913"/>
          <p14:tracePt t="19794" x="2886075" y="2752725"/>
          <p14:tracePt t="19801" x="2878138" y="2760663"/>
          <p14:tracePt t="19808" x="2870200" y="2760663"/>
          <p14:tracePt t="19823" x="2862263" y="2768600"/>
          <p14:tracePt t="19838" x="2806700" y="2792413"/>
          <p14:tracePt t="19855" x="2790825" y="2808288"/>
          <p14:tracePt t="19858" x="2767013" y="2816225"/>
          <p14:tracePt t="19873" x="2705100" y="2830513"/>
          <p14:tracePt t="19889" x="2641600" y="2854325"/>
          <p14:tracePt t="19906" x="2609850" y="2862263"/>
          <p14:tracePt t="19908" x="2593975" y="2870200"/>
          <p14:tracePt t="19924" x="2571750" y="2870200"/>
          <p14:tracePt t="19939" x="2563813" y="2870200"/>
          <p14:tracePt t="19955" x="2516188" y="2870200"/>
          <p14:tracePt t="19973" x="2500313" y="2870200"/>
          <p14:tracePt t="20031" x="2492375" y="2870200"/>
          <p14:tracePt t="20139" x="2484438" y="2870200"/>
          <p14:tracePt t="20337" x="2476500" y="2870200"/>
          <p14:tracePt t="20366" x="2452688" y="2870200"/>
          <p14:tracePt t="20381" x="2444750" y="2870200"/>
          <p14:tracePt t="20394" x="2436813" y="2870200"/>
          <p14:tracePt t="20408" x="2428875" y="2870200"/>
          <p14:tracePt t="20429" x="2420938" y="2870200"/>
          <p14:tracePt t="20450" x="2413000" y="2870200"/>
          <p14:tracePt t="20508" x="2398713" y="2870200"/>
          <p14:tracePt t="20516" x="2390775" y="2870200"/>
          <p14:tracePt t="20754" x="2398713" y="2870200"/>
          <p14:tracePt t="20758" x="2406650" y="2870200"/>
          <p14:tracePt t="20771" x="2436813" y="2894013"/>
          <p14:tracePt t="20788" x="2468563" y="2909888"/>
          <p14:tracePt t="20805" x="2500313" y="2941638"/>
          <p14:tracePt t="20807" x="2532063" y="2957513"/>
          <p14:tracePt t="20821" x="2555875" y="2989263"/>
          <p14:tracePt t="20837" x="2578100" y="3011488"/>
          <p14:tracePt t="20854" x="2593975" y="3035300"/>
          <p14:tracePt t="20871" x="2633663" y="3067050"/>
          <p14:tracePt t="20887" x="2649538" y="3082925"/>
          <p14:tracePt t="20905" x="2657475" y="3082925"/>
          <p14:tracePt t="20907" x="2673350" y="3090863"/>
          <p14:tracePt t="20922" x="2681288" y="3098800"/>
          <p14:tracePt t="20940" x="2697163" y="3098800"/>
          <p14:tracePt t="20972" x="2705100" y="3098800"/>
          <p14:tracePt t="20979" x="2713038" y="3098800"/>
          <p14:tracePt t="21230" x="2743200" y="3098800"/>
          <p14:tracePt t="21236" x="2774950" y="3106738"/>
          <p14:tracePt t="21243" x="2814638" y="3114675"/>
          <p14:tracePt t="21254" x="2846388" y="3114675"/>
          <p14:tracePt t="21271" x="2901950" y="3122613"/>
          <p14:tracePt t="21287" x="2924175" y="3130550"/>
          <p14:tracePt t="21303" x="2940050" y="3130550"/>
          <p14:tracePt t="21326" x="2963863" y="3138488"/>
          <p14:tracePt t="21380" x="2971800" y="3138488"/>
          <p14:tracePt t="21641" x="2979738" y="3138488"/>
          <p14:tracePt t="21648" x="3003550" y="3146425"/>
          <p14:tracePt t="21653" x="3027363" y="3146425"/>
          <p14:tracePt t="21671" x="3074988" y="3162300"/>
          <p14:tracePt t="21687" x="3128963" y="3176588"/>
          <p14:tracePt t="21704" x="3168650" y="3184525"/>
          <p14:tracePt t="21722" x="3224213" y="3208338"/>
          <p14:tracePt t="21736" x="3246438" y="3216275"/>
          <p14:tracePt t="21753" x="3270250" y="3232150"/>
          <p14:tracePt t="21770" x="3309938" y="3255963"/>
          <p14:tracePt t="21786" x="3325813" y="3263900"/>
          <p14:tracePt t="22116" x="3333750" y="3263900"/>
          <p14:tracePt t="22120" x="3341688" y="3263900"/>
          <p14:tracePt t="22139" x="3365500" y="3263900"/>
          <p14:tracePt t="22154" x="3381375" y="3263900"/>
          <p14:tracePt t="22156" x="3389313" y="3263900"/>
          <p14:tracePt t="22170" x="3405188" y="3263900"/>
          <p14:tracePt t="22272" x="3419475" y="3263900"/>
          <p14:tracePt t="22278" x="3419475" y="3271838"/>
          <p14:tracePt t="22292" x="3427413" y="3271838"/>
          <p14:tracePt t="23001" x="3435350" y="3279775"/>
          <p14:tracePt t="23014" x="3443288" y="3279775"/>
          <p14:tracePt t="23031" x="3451225" y="3279775"/>
          <p14:tracePt t="23041" x="3451225" y="3287713"/>
          <p14:tracePt t="23051" x="3459163" y="3287713"/>
          <p14:tracePt t="23069" x="3459163" y="3295650"/>
          <p14:tracePt t="23070" x="3467100" y="3295650"/>
          <p14:tracePt t="23371" x="3475038" y="3295650"/>
          <p14:tracePt t="23377" x="3498850" y="3295650"/>
          <p14:tracePt t="23385" x="3530600" y="3295650"/>
          <p14:tracePt t="23401" x="3576638" y="3295650"/>
          <p14:tracePt t="23418" x="3632200" y="3311525"/>
          <p14:tracePt t="23420" x="3687763" y="3319463"/>
          <p14:tracePt t="23435" x="3805238" y="3343275"/>
          <p14:tracePt t="23451" x="3922713" y="3365500"/>
          <p14:tracePt t="23468" x="3978275" y="3365500"/>
          <p14:tracePt t="23470" x="4010025" y="3381375"/>
          <p14:tracePt t="23486" x="4033838" y="3381375"/>
          <p14:tracePt t="23728" x="4065588" y="3381375"/>
          <p14:tracePt t="23734" x="4103688" y="3381375"/>
          <p14:tracePt t="23741" x="4127500" y="3381375"/>
          <p14:tracePt t="23751" x="4167188" y="3381375"/>
          <p14:tracePt t="23768" x="4214813" y="3381375"/>
          <p14:tracePt t="23770" x="4260850" y="3381375"/>
          <p14:tracePt t="23785" x="4332288" y="3381375"/>
          <p14:tracePt t="23801" x="4395788" y="3381375"/>
          <p14:tracePt t="23817" x="4457700" y="3389313"/>
          <p14:tracePt t="23834" x="4489450" y="3397250"/>
          <p14:tracePt t="24093" x="4513263" y="3397250"/>
          <p14:tracePt t="24097" x="4552950" y="3389313"/>
          <p14:tracePt t="24105" x="4575175" y="3381375"/>
          <p14:tracePt t="24117" x="4591050" y="3373438"/>
          <p14:tracePt t="24118" x="4598988" y="3365500"/>
          <p14:tracePt t="24135" x="4622800" y="3365500"/>
          <p14:tracePt t="24150" x="4646613" y="3365500"/>
          <p14:tracePt t="24191" x="4662488" y="3365500"/>
          <p14:tracePt t="24199" x="4670425" y="3365500"/>
          <p14:tracePt t="24205" x="4678363" y="3365500"/>
          <p14:tracePt t="24220" x="4694238" y="3365500"/>
          <p14:tracePt t="24235" x="4702175" y="3357563"/>
          <p14:tracePt t="24250" x="4710113" y="3357563"/>
          <p14:tracePt t="24470" x="4733925" y="3349625"/>
          <p14:tracePt t="24476" x="4756150" y="3349625"/>
          <p14:tracePt t="24484" x="4787900" y="3349625"/>
          <p14:tracePt t="24500" x="4811713" y="3349625"/>
          <p14:tracePt t="24517" x="4859338" y="3349625"/>
          <p14:tracePt t="24519" x="4891088" y="3349625"/>
          <p14:tracePt t="24534" x="4921250" y="3349625"/>
          <p14:tracePt t="24549" x="4937125" y="3349625"/>
          <p14:tracePt t="24857" x="4945063" y="3349625"/>
          <p14:tracePt t="24862" x="4953000" y="3349625"/>
          <p14:tracePt t="24869" x="4960938" y="3349625"/>
          <p14:tracePt t="24883" x="4976813" y="3349625"/>
          <p14:tracePt t="24911" x="4992688" y="3349625"/>
          <p14:tracePt t="25726" x="4960938" y="3349625"/>
          <p14:tracePt t="25733" x="4953000" y="3357563"/>
          <p14:tracePt t="25757" x="4937125" y="3357563"/>
          <p14:tracePt t="25764" x="4929188" y="3357563"/>
          <p14:tracePt t="25790" x="4921250" y="3357563"/>
          <p14:tracePt t="25840" x="4913313" y="3357563"/>
          <p14:tracePt t="26189" x="4905375" y="3357563"/>
          <p14:tracePt t="26205" x="4899025" y="3357563"/>
          <p14:tracePt t="26210" x="4875213" y="3357563"/>
          <p14:tracePt t="26218" x="4859338" y="3357563"/>
          <p14:tracePt t="26231" x="4843463" y="3357563"/>
          <p14:tracePt t="26232" x="4803775" y="3357563"/>
          <p14:tracePt t="26247" x="4764088" y="3357563"/>
          <p14:tracePt t="26265" x="4678363" y="3349625"/>
          <p14:tracePt t="26267" x="4646613" y="3343275"/>
          <p14:tracePt t="26282" x="4560888" y="3343275"/>
          <p14:tracePt t="26304" x="4300538" y="3327400"/>
          <p14:tracePt t="26315" x="4238625" y="3327400"/>
          <p14:tracePt t="26331" x="4095750" y="3303588"/>
          <p14:tracePt t="26347" x="4041775" y="3295650"/>
          <p14:tracePt t="26364" x="4017963" y="3279775"/>
          <p14:tracePt t="26625" x="3986213" y="3279775"/>
          <p14:tracePt t="26632" x="3914775" y="3279775"/>
          <p14:tracePt t="26639" x="3860800" y="3279775"/>
          <p14:tracePt t="26647" x="3813175" y="3279775"/>
          <p14:tracePt t="26664" x="3735388" y="3279775"/>
          <p14:tracePt t="26680" x="3632200" y="3279775"/>
          <p14:tracePt t="26683" x="3600450" y="3279775"/>
          <p14:tracePt t="26700" x="3506788" y="3279775"/>
          <p14:tracePt t="26718" x="3373438" y="3224213"/>
          <p14:tracePt t="26732" x="3333750" y="3216275"/>
          <p14:tracePt t="26747" x="3294063" y="3184525"/>
          <p14:tracePt t="26764" x="3270250" y="3162300"/>
          <p14:tracePt t="26781" x="3254375" y="3146425"/>
          <p14:tracePt t="26783" x="3246438" y="3138488"/>
          <p14:tracePt t="26798" x="3240088" y="3130550"/>
          <p14:tracePt t="26818" x="3240088" y="3122613"/>
          <p14:tracePt t="26846" x="3240088" y="3114675"/>
          <p14:tracePt t="26897" x="3240088" y="3106738"/>
          <p14:tracePt t="26903" x="3240088" y="3090863"/>
          <p14:tracePt t="26913" x="3240088" y="3082925"/>
          <p14:tracePt t="26932" x="3254375" y="3059113"/>
          <p14:tracePt t="26948" x="3270250" y="3051175"/>
          <p14:tracePt t="26965" x="3286125" y="3051175"/>
          <p14:tracePt t="26968" x="3302000" y="3035300"/>
          <p14:tracePt t="26982" x="3317875" y="3035300"/>
          <p14:tracePt t="26997" x="3325813" y="3035300"/>
          <p14:tracePt t="27013" x="3341688" y="3035300"/>
          <p14:tracePt t="27029" x="3349625" y="3035300"/>
          <p14:tracePt t="27339" x="3373438" y="3035300"/>
          <p14:tracePt t="27348" x="3381375" y="3035300"/>
          <p14:tracePt t="27353" x="3397250" y="3035300"/>
          <p14:tracePt t="27367" x="3405188" y="3035300"/>
          <p14:tracePt t="27646" x="3405188" y="3043238"/>
          <p14:tracePt t="27653" x="3405188" y="3051175"/>
          <p14:tracePt t="27662" x="3397250" y="3051175"/>
          <p14:tracePt t="27681" x="3365500" y="3090863"/>
          <p14:tracePt t="27696" x="3317875" y="3138488"/>
          <p14:tracePt t="27712" x="3286125" y="3162300"/>
          <p14:tracePt t="27729" x="3216275" y="3200400"/>
          <p14:tracePt t="27731" x="3200400" y="3208338"/>
          <p14:tracePt t="27748" x="3121025" y="3224213"/>
          <p14:tracePt t="27762" x="3059113" y="3248025"/>
          <p14:tracePt t="27779" x="3027363" y="3263900"/>
          <p14:tracePt t="27781" x="3003550" y="3263900"/>
          <p14:tracePt t="27797" x="2963863" y="3263900"/>
          <p14:tracePt t="27813" x="2940050" y="3263900"/>
          <p14:tracePt t="27829" x="2916238" y="3263900"/>
          <p14:tracePt t="27831" x="2909888" y="3263900"/>
          <p14:tracePt t="27846" x="2901950" y="3263900"/>
          <p14:tracePt t="27862" x="2878138" y="3255963"/>
          <p14:tracePt t="27879" x="2870200" y="3248025"/>
          <p14:tracePt t="27881" x="2862263" y="3240088"/>
          <p14:tracePt t="27896" x="2838450" y="3216275"/>
          <p14:tracePt t="27916" x="2838450" y="3208338"/>
          <p14:tracePt t="27929" x="2830513" y="3200400"/>
          <p14:tracePt t="27932" x="2830513" y="3176588"/>
          <p14:tracePt t="27947" x="2822575" y="3170238"/>
          <p14:tracePt t="27962" x="2822575" y="3130550"/>
          <p14:tracePt t="27982" x="2830513" y="3043238"/>
          <p14:tracePt t="28001" x="2901950" y="2973388"/>
          <p14:tracePt t="28011" x="2909888" y="2965450"/>
          <p14:tracePt t="28021" x="2963863" y="2878138"/>
          <p14:tracePt t="28027" x="2971800" y="2870200"/>
          <p14:tracePt t="28034" x="2979738" y="2862263"/>
          <p14:tracePt t="28039" x="2995613" y="2854325"/>
          <p14:tracePt t="28056" x="3003550" y="2846388"/>
          <p14:tracePt t="28059" x="3027363" y="2830513"/>
          <p14:tracePt t="28066" x="3043238" y="2824163"/>
          <p14:tracePt t="28078" x="3051175" y="2824163"/>
          <p14:tracePt t="28095" x="3097213" y="2824163"/>
          <p14:tracePt t="28112" x="3160713" y="2824163"/>
          <p14:tracePt t="28128" x="3232150" y="2824163"/>
          <p14:tracePt t="28145" x="3294063" y="2824163"/>
          <p14:tracePt t="28161" x="3302000" y="2824163"/>
          <p14:tracePt t="28187" x="3309938" y="2824163"/>
          <p14:tracePt t="29481" x="3309938" y="2838450"/>
          <p14:tracePt t="29493" x="3309938" y="2854325"/>
          <p14:tracePt t="29501" x="3302000" y="2886075"/>
          <p14:tracePt t="29510" x="3286125" y="2917825"/>
          <p14:tracePt t="29526" x="3254375" y="2973388"/>
          <p14:tracePt t="29544" x="3200400" y="3200400"/>
          <p14:tracePt t="29560" x="3152775" y="3349625"/>
          <p14:tracePt t="29576" x="3081338" y="3492500"/>
          <p14:tracePt t="29594" x="3019425" y="3868738"/>
          <p14:tracePt t="29611" x="2987675" y="4049713"/>
          <p14:tracePt t="29627" x="2971800" y="4152900"/>
          <p14:tracePt t="29629" x="2971800" y="4184650"/>
          <p14:tracePt t="29644" x="2940050" y="4302125"/>
          <p14:tracePt t="29661" x="2924175" y="4443413"/>
          <p14:tracePt t="29679" x="2909888" y="4568825"/>
          <p14:tracePt t="30105" x="2886075" y="4568825"/>
          <p14:tracePt t="30113" x="2870200" y="4568825"/>
          <p14:tracePt t="30129" x="2822575" y="4568825"/>
          <p14:tracePt t="30144" x="2782888" y="4568825"/>
          <p14:tracePt t="30160" x="2767013" y="4568825"/>
          <p14:tracePt t="30187" x="2759075" y="4568825"/>
          <p14:tracePt t="30215" x="2751138" y="4568825"/>
          <p14:tracePt t="30222" x="2728913" y="4568825"/>
          <p14:tracePt t="30229" x="2720975" y="4568825"/>
          <p14:tracePt t="30244" x="2697163" y="4568825"/>
          <p14:tracePt t="30265" x="2689225" y="4568825"/>
          <p14:tracePt t="30537" x="2681288" y="4568825"/>
          <p14:tracePt t="30594" x="2673350" y="4552950"/>
          <p14:tracePt t="30616" x="2673350" y="4545013"/>
          <p14:tracePt t="30629" x="2665413" y="4530725"/>
          <p14:tracePt t="30636" x="2665413" y="4498975"/>
          <p14:tracePt t="30643" x="2665413" y="4491038"/>
          <p14:tracePt t="30660" x="2665413" y="4483100"/>
          <p14:tracePt t="30681" x="2665413" y="4475163"/>
          <p14:tracePt t="30701" x="2665413" y="4467225"/>
          <p14:tracePt t="30708" x="2665413" y="4451350"/>
          <p14:tracePt t="30727" x="2665413" y="4443413"/>
          <p14:tracePt t="30750" x="2665413" y="4427538"/>
          <p14:tracePt t="30758" x="2665413" y="4419600"/>
          <p14:tracePt t="31116" x="2649538" y="4411663"/>
          <p14:tracePt t="31122" x="2633663" y="4403725"/>
          <p14:tracePt t="31128" x="2617788" y="4387850"/>
          <p14:tracePt t="31143" x="2601913" y="4379913"/>
          <p14:tracePt t="31159" x="2586038" y="4371975"/>
          <p14:tracePt t="31175" x="2563813" y="4357688"/>
          <p14:tracePt t="31193" x="2540000" y="4341813"/>
          <p14:tracePt t="31216" x="2532063" y="4341813"/>
          <p14:tracePt t="31501" x="2524125" y="4341813"/>
          <p14:tracePt t="31550" x="2508250" y="4333875"/>
          <p14:tracePt t="31578" x="2508250" y="4325938"/>
          <p14:tracePt t="31606" x="2500313" y="4325938"/>
          <p14:tracePt t="32794" x="2492375" y="4325938"/>
          <p14:tracePt t="32844" x="2484438" y="4325938"/>
          <p14:tracePt t="32851" x="2476500" y="4325938"/>
          <p14:tracePt t="32872" x="2460625" y="4325938"/>
          <p14:tracePt t="32877" x="2452688" y="4325938"/>
          <p14:tracePt t="32978" x="2444750" y="4325938"/>
          <p14:tracePt t="32992" x="2428875" y="4325938"/>
          <p14:tracePt t="32999" x="2420938" y="4325938"/>
          <p14:tracePt t="33006" x="2413000" y="4325938"/>
          <p14:tracePt t="33025" x="2398713" y="4325938"/>
          <p14:tracePt t="33041" x="2390775" y="4325938"/>
          <p14:tracePt t="33043" x="2382838" y="4325938"/>
          <p14:tracePt t="33056" x="2366963" y="4325938"/>
          <p14:tracePt t="33072" x="2351088" y="4325938"/>
          <p14:tracePt t="33092" x="2335213" y="4325938"/>
          <p14:tracePt t="33107" x="2319338" y="4325938"/>
          <p14:tracePt t="33122" x="2295525" y="4325938"/>
          <p14:tracePt t="33139" x="2279650" y="4325938"/>
          <p14:tracePt t="33157" x="2255838" y="4325938"/>
          <p14:tracePt t="33173" x="2241550" y="4325938"/>
          <p14:tracePt t="33456" x="2241550" y="4318000"/>
          <p14:tracePt t="33463" x="2241550" y="4310063"/>
          <p14:tracePt t="33471" x="2255838" y="4286250"/>
          <p14:tracePt t="33489" x="2271713" y="4278313"/>
          <p14:tracePt t="33492" x="2279650" y="4262438"/>
          <p14:tracePt t="33506" x="2303463" y="4254500"/>
          <p14:tracePt t="33522" x="2303463" y="4246563"/>
          <p14:tracePt t="33584" x="2311400" y="4246563"/>
          <p14:tracePt t="33620" x="2319338" y="4238625"/>
          <p14:tracePt t="33627" x="2327275" y="4238625"/>
          <p14:tracePt t="33641" x="2335213" y="4238625"/>
          <p14:tracePt t="33655" x="2343150" y="4230688"/>
          <p14:tracePt t="33673" x="2351088" y="4222750"/>
          <p14:tracePt t="33692" x="2374900" y="4222750"/>
          <p14:tracePt t="33707" x="2390775" y="4222750"/>
          <p14:tracePt t="33722" x="2398713" y="4214813"/>
          <p14:tracePt t="33738" x="2398713" y="4206875"/>
          <p14:tracePt t="33741" x="2406650" y="4206875"/>
          <p14:tracePt t="33755" x="2428875" y="4206875"/>
          <p14:tracePt t="33771" x="2436813" y="4206875"/>
          <p14:tracePt t="33789" x="2452688" y="4200525"/>
          <p14:tracePt t="33791" x="2460625" y="4200525"/>
          <p14:tracePt t="33805" x="2476500" y="4200525"/>
          <p14:tracePt t="33821" x="2492375" y="4200525"/>
          <p14:tracePt t="33838" x="2516188" y="4200525"/>
          <p14:tracePt t="33856" x="2540000" y="4200525"/>
          <p14:tracePt t="33871" x="2547938" y="4200525"/>
          <p14:tracePt t="33888" x="2578100" y="4200525"/>
          <p14:tracePt t="33905" x="2601913" y="4200525"/>
          <p14:tracePt t="33922" x="2633663" y="4206875"/>
          <p14:tracePt t="33938" x="2657475" y="4214813"/>
          <p14:tracePt t="33940" x="2665413" y="4222750"/>
          <p14:tracePt t="33961" x="2689225" y="4238625"/>
          <p14:tracePt t="33972" x="2705100" y="4238625"/>
          <p14:tracePt t="33990" x="2720975" y="4254500"/>
          <p14:tracePt t="34004" x="2728913" y="4262438"/>
          <p14:tracePt t="34022" x="2736850" y="4270375"/>
          <p14:tracePt t="34038" x="2751138" y="4286250"/>
          <p14:tracePt t="34040" x="2767013" y="4310063"/>
          <p14:tracePt t="34062" x="2767013" y="4325938"/>
          <p14:tracePt t="34070" x="2774950" y="4333875"/>
          <p14:tracePt t="34088" x="2782888" y="4349750"/>
          <p14:tracePt t="34104" x="2790825" y="4365625"/>
          <p14:tracePt t="34106" x="2790825" y="4379913"/>
          <p14:tracePt t="34121" x="2790825" y="4387850"/>
          <p14:tracePt t="34138" x="2790825" y="4395788"/>
          <p14:tracePt t="34155" x="2790825" y="4411663"/>
          <p14:tracePt t="34171" x="2790825" y="4419600"/>
          <p14:tracePt t="34187" x="2790825" y="4427538"/>
          <p14:tracePt t="34205" x="2790825" y="4459288"/>
          <p14:tracePt t="34222" x="2790825" y="4483100"/>
          <p14:tracePt t="34238" x="2790825" y="4498975"/>
          <p14:tracePt t="34255" x="2782888" y="4522788"/>
          <p14:tracePt t="34270" x="2774950" y="4545013"/>
          <p14:tracePt t="34287" x="2767013" y="4560888"/>
          <p14:tracePt t="34305" x="2743200" y="4584700"/>
          <p14:tracePt t="34320" x="2736850" y="4592638"/>
          <p14:tracePt t="34341" x="2728913" y="4592638"/>
          <p14:tracePt t="34355" x="2728913" y="4600575"/>
          <p14:tracePt t="34372" x="2673350" y="4624388"/>
          <p14:tracePt t="34391" x="2665413" y="4632325"/>
          <p14:tracePt t="34404" x="2633663" y="4632325"/>
          <p14:tracePt t="34420" x="2633663" y="4640263"/>
          <p14:tracePt t="34437" x="2617788" y="4640263"/>
          <p14:tracePt t="34456" x="2601913" y="4640263"/>
          <p14:tracePt t="34470" x="2586038" y="4640263"/>
          <p14:tracePt t="34487" x="2578100" y="4640263"/>
          <p14:tracePt t="34507" x="2571750" y="4640263"/>
          <p14:tracePt t="34523" x="2547938" y="4624388"/>
          <p14:tracePt t="34537" x="2532063" y="4616450"/>
          <p14:tracePt t="34554" x="2532063" y="4608513"/>
          <p14:tracePt t="34571" x="2524125" y="4600575"/>
          <p14:tracePt t="34685" x="2508250" y="4576763"/>
          <p14:tracePt t="34690" x="2500313" y="4576763"/>
          <p14:tracePt t="34705" x="2492375" y="4560888"/>
          <p14:tracePt t="34720" x="2492375" y="4552950"/>
          <p14:tracePt t="34737" x="2492375" y="4545013"/>
          <p14:tracePt t="34754" x="2476500" y="4545013"/>
          <p14:tracePt t="34770" x="2468563" y="4538663"/>
          <p14:tracePt t="34793" x="2468563" y="4530725"/>
          <p14:tracePt t="34804" x="2460625" y="4522788"/>
          <p14:tracePt t="34820" x="2444750" y="4498975"/>
          <p14:tracePt t="34837" x="2436813" y="4491038"/>
          <p14:tracePt t="34855" x="2436813" y="4483100"/>
          <p14:tracePt t="34891" x="2436813" y="4475163"/>
          <p14:tracePt t="34935" x="2436813" y="4467225"/>
          <p14:tracePt t="34947" x="2436813" y="4451350"/>
          <p14:tracePt t="34955" x="2436813" y="4435475"/>
          <p14:tracePt t="34969" x="2436813" y="4419600"/>
          <p14:tracePt t="34986" x="2436813" y="4403725"/>
          <p14:tracePt t="35003" x="2436813" y="4379913"/>
          <p14:tracePt t="35020" x="2436813" y="4371975"/>
          <p14:tracePt t="35037" x="2436813" y="4349750"/>
          <p14:tracePt t="35054" x="2436813" y="4310063"/>
          <p14:tracePt t="35069" x="2452688" y="4302125"/>
          <p14:tracePt t="35086" x="2460625" y="4294188"/>
          <p14:tracePt t="35103" x="2476500" y="4278313"/>
          <p14:tracePt t="35119" x="2484438" y="4262438"/>
          <p14:tracePt t="35136" x="2492375" y="4254500"/>
          <p14:tracePt t="35154" x="2508250" y="4246563"/>
          <p14:tracePt t="35177" x="2516188" y="4238625"/>
          <p14:tracePt t="35186" x="2524125" y="4230688"/>
          <p14:tracePt t="35208" x="2540000" y="4222750"/>
          <p14:tracePt t="35220" x="2547938" y="4214813"/>
          <p14:tracePt t="35238" x="2555875" y="4214813"/>
          <p14:tracePt t="35254" x="2555875" y="4206875"/>
          <p14:tracePt t="35369" x="2571750" y="4206875"/>
          <p14:tracePt t="35692" x="2586038" y="4200525"/>
          <p14:tracePt t="35696" x="2601913" y="4184650"/>
          <p14:tracePt t="35703" x="2617788" y="4176713"/>
          <p14:tracePt t="35720" x="2641600" y="4160838"/>
          <p14:tracePt t="35738" x="2665413" y="4144963"/>
          <p14:tracePt t="35739" x="2689225" y="4144963"/>
          <p14:tracePt t="35754" x="2743200" y="4129088"/>
          <p14:tracePt t="35769" x="2782888" y="4121150"/>
          <p14:tracePt t="35786" x="2814638" y="4121150"/>
          <p14:tracePt t="35803" x="2854325" y="4121150"/>
          <p14:tracePt t="35818" x="2870200" y="4121150"/>
          <p14:tracePt t="35835" x="2878138" y="4121150"/>
          <p14:tracePt t="35852" x="2901950" y="4121150"/>
          <p14:tracePt t="35854" x="2909888" y="4121150"/>
          <p14:tracePt t="35868" x="2924175" y="4121150"/>
          <p14:tracePt t="35889" x="2932113" y="4121150"/>
          <p14:tracePt t="35961" x="2940050" y="4121150"/>
          <p14:tracePt t="35968" x="2947988" y="4121150"/>
          <p14:tracePt t="35975" x="2963863" y="4121150"/>
          <p14:tracePt t="36285" x="2979738" y="4105275"/>
          <p14:tracePt t="36289" x="2987675" y="4105275"/>
          <p14:tracePt t="36301" x="2995613" y="4105275"/>
          <p14:tracePt t="36303" x="2995613" y="4097338"/>
          <p14:tracePt t="36318" x="3003550" y="4097338"/>
          <p14:tracePt t="36334" x="3019425" y="4097338"/>
          <p14:tracePt t="36368" x="3027363" y="4097338"/>
          <p14:tracePt t="36383" x="3035300" y="4097338"/>
          <p14:tracePt t="36390" x="3043238" y="4097338"/>
          <p14:tracePt t="36404" x="3051175" y="4097338"/>
          <p14:tracePt t="36418" x="3067050" y="4097338"/>
          <p14:tracePt t="36434" x="3074988" y="4097338"/>
          <p14:tracePt t="36461" x="3081338" y="4097338"/>
          <p14:tracePt t="36488" x="3089275" y="4097338"/>
          <p14:tracePt t="36511" x="3097213" y="4097338"/>
          <p14:tracePt t="36518" x="3105150" y="4097338"/>
          <p14:tracePt t="36525" x="3121025" y="4097338"/>
          <p14:tracePt t="36535" x="3136900" y="4097338"/>
          <p14:tracePt t="36551" x="3152775" y="4097338"/>
          <p14:tracePt t="36568" x="3168650" y="4097338"/>
          <p14:tracePt t="36584" x="3176588" y="4097338"/>
          <p14:tracePt t="36653" x="3184525" y="4097338"/>
          <p14:tracePt t="36675" x="3192463" y="4097338"/>
          <p14:tracePt t="36682" x="3200400" y="4113213"/>
          <p14:tracePt t="36689" x="3208338" y="4113213"/>
          <p14:tracePt t="36707" x="3208338" y="4121150"/>
          <p14:tracePt t="36727" x="3208338" y="4129088"/>
          <p14:tracePt t="36739" x="3216275" y="4129088"/>
          <p14:tracePt t="36775" x="3216275" y="4144963"/>
          <p14:tracePt t="36781" x="3184525" y="4176713"/>
          <p14:tracePt t="36788" x="3144838" y="4192588"/>
          <p14:tracePt t="36802" x="3097213" y="4222750"/>
          <p14:tracePt t="36818" x="3051175" y="4238625"/>
          <p14:tracePt t="36834" x="2963863" y="4254500"/>
          <p14:tracePt t="36851" x="2854325" y="4278313"/>
          <p14:tracePt t="36853" x="2822575" y="4278313"/>
          <p14:tracePt t="36869" x="2759075" y="4286250"/>
          <p14:tracePt t="36884" x="2751138" y="4286250"/>
          <p14:tracePt t="36901" x="2736850" y="4286250"/>
          <p14:tracePt t="36903" x="2728913" y="4286250"/>
          <p14:tracePt t="36931" x="2720975" y="4286250"/>
          <p14:tracePt t="36968" x="2713038" y="4286250"/>
          <p14:tracePt t="36983" x="2705100" y="4278313"/>
          <p14:tracePt t="36996" x="2705100" y="4262438"/>
          <p14:tracePt t="37003" x="2697163" y="4262438"/>
          <p14:tracePt t="37017" x="2697163" y="4254500"/>
          <p14:tracePt t="37033" x="2697163" y="4206875"/>
          <p14:tracePt t="37050" x="2697163" y="4184650"/>
          <p14:tracePt t="37069" x="2751138" y="4089400"/>
          <p14:tracePt t="37084" x="2782888" y="4041775"/>
          <p14:tracePt t="37101" x="2838450" y="4011613"/>
          <p14:tracePt t="37103" x="2854325" y="3995738"/>
          <p14:tracePt t="37120" x="2886075" y="3987800"/>
          <p14:tracePt t="37134" x="2924175" y="3979863"/>
          <p14:tracePt t="37150" x="2955925" y="3979863"/>
          <p14:tracePt t="37153" x="2979738" y="3979863"/>
          <p14:tracePt t="37168" x="3019425" y="3979863"/>
          <p14:tracePt t="37184" x="3059113" y="3979863"/>
          <p14:tracePt t="37200" x="3097213" y="3979863"/>
          <p14:tracePt t="37202" x="3121025" y="3979863"/>
          <p14:tracePt t="37217" x="3128963" y="3979863"/>
          <p14:tracePt t="37235" x="3144838" y="3979863"/>
          <p14:tracePt t="37250" x="3152775" y="3979863"/>
          <p14:tracePt t="37274" x="3160713" y="3987800"/>
          <p14:tracePt t="37303" x="3168650" y="3987800"/>
          <p14:tracePt t="37312" x="3168650" y="3995738"/>
          <p14:tracePt t="37326" x="3168650" y="4003675"/>
          <p14:tracePt t="37982" x="3168650" y="4011613"/>
          <p14:tracePt t="37987" x="3160713" y="4027488"/>
          <p14:tracePt t="37999" x="3144838" y="4033838"/>
          <p14:tracePt t="38017" x="3128963" y="4049713"/>
          <p14:tracePt t="38032" x="3121025" y="4057650"/>
          <p14:tracePt t="38102" x="3113088" y="4057650"/>
          <p14:tracePt t="38124" x="3105150" y="4057650"/>
          <p14:tracePt t="38131" x="3097213" y="4065588"/>
          <p14:tracePt t="38145" x="3089275" y="4065588"/>
          <p14:tracePt t="38160" x="3081338" y="4073525"/>
          <p14:tracePt t="38168" x="3067050" y="4073525"/>
          <p14:tracePt t="38182" x="3051175" y="4073525"/>
          <p14:tracePt t="38199" x="3011488" y="4073525"/>
          <p14:tracePt t="38216" x="2995613" y="4073525"/>
          <p14:tracePt t="38232" x="2979738" y="4081463"/>
          <p14:tracePt t="38320" x="2971800" y="4081463"/>
          <p14:tracePt t="38331" x="2963863" y="4081463"/>
          <p14:tracePt t="38346" x="2955925" y="4081463"/>
          <p14:tracePt t="38352" x="2947988" y="4089400"/>
          <p14:tracePt t="38366" x="2932113" y="4089400"/>
          <p14:tracePt t="38388" x="2924175" y="4089400"/>
          <p14:tracePt t="38399" x="2916238" y="4089400"/>
          <p14:tracePt t="38415" x="2909888" y="4089400"/>
          <p14:tracePt t="38677" x="2901950" y="4089400"/>
          <p14:tracePt t="38682" x="2846388" y="4089400"/>
          <p14:tracePt t="38698" x="2767013" y="4097338"/>
          <p14:tracePt t="38717" x="2601913" y="4105275"/>
          <p14:tracePt t="38731" x="2413000" y="4129088"/>
          <p14:tracePt t="38750" x="2217738" y="4152900"/>
          <p14:tracePt t="38751" x="2122488" y="4192588"/>
          <p14:tracePt t="38765" x="2020888" y="4206875"/>
          <p14:tracePt t="38781" x="1925638" y="4230688"/>
          <p14:tracePt t="38798" x="1879600" y="4238625"/>
          <p14:tracePt t="39051" x="1847850" y="4238625"/>
          <p14:tracePt t="39059" x="1800225" y="4238625"/>
          <p14:tracePt t="39064" x="1730375" y="4262438"/>
          <p14:tracePt t="39081" x="1501775" y="4310063"/>
          <p14:tracePt t="39098" x="1336675" y="4357688"/>
          <p14:tracePt t="39115" x="1195388" y="4403725"/>
          <p14:tracePt t="39130" x="1131888" y="4443413"/>
          <p14:tracePt t="39148" x="1116013" y="4443413"/>
          <p14:tracePt t="39202" x="1116013" y="4451350"/>
          <p14:tracePt t="39223" x="1108075" y="4459288"/>
          <p14:tracePt t="39230" x="1084263" y="4475163"/>
          <p14:tracePt t="39237" x="1084263" y="4483100"/>
          <p14:tracePt t="39247" x="1084263" y="4491038"/>
          <p14:tracePt t="39266" x="1077913" y="4491038"/>
          <p14:tracePt t="39360" x="1084263" y="4506913"/>
          <p14:tracePt t="39365" x="1100138" y="4514850"/>
          <p14:tracePt t="39373" x="1116013" y="4514850"/>
          <p14:tracePt t="39381" x="1131888" y="4514850"/>
          <p14:tracePt t="39397" x="1171575" y="4514850"/>
          <p14:tracePt t="39414" x="1296988" y="4514850"/>
          <p14:tracePt t="39416" x="1344613" y="4514850"/>
          <p14:tracePt t="39430" x="1477963" y="4506913"/>
          <p14:tracePt t="39447" x="1573213" y="4491038"/>
          <p14:tracePt t="39464" x="1658938" y="4467225"/>
          <p14:tracePt t="39466" x="1690688" y="4467225"/>
          <p14:tracePt t="39480" x="1792288" y="4459288"/>
          <p14:tracePt t="39497" x="1879600" y="4451350"/>
          <p14:tracePt t="39515" x="1997075" y="4443413"/>
          <p14:tracePt t="39530" x="2044700" y="4443413"/>
          <p14:tracePt t="39548" x="2082800" y="4443413"/>
          <p14:tracePt t="39565" x="2154238" y="4443413"/>
          <p14:tracePt t="39580" x="2209800" y="4451350"/>
          <p14:tracePt t="39598" x="2255838" y="4451350"/>
          <p14:tracePt t="39614" x="2287588" y="4451350"/>
          <p14:tracePt t="39616" x="2303463" y="4451350"/>
          <p14:tracePt t="39630" x="2311400" y="4451350"/>
          <p14:tracePt t="39647" x="2327275" y="4451350"/>
          <p14:tracePt t="39873" x="2366963" y="4427538"/>
          <p14:tracePt t="39880" x="2382838" y="4419600"/>
          <p14:tracePt t="39887" x="2444750" y="4387850"/>
          <p14:tracePt t="39900" x="2500313" y="4365625"/>
          <p14:tracePt t="39901" x="2609850" y="4341813"/>
          <p14:tracePt t="39915" x="2728913" y="4310063"/>
          <p14:tracePt t="39930" x="2862263" y="4286250"/>
          <p14:tracePt t="39947" x="2932113" y="4286250"/>
          <p14:tracePt t="39965" x="3019425" y="4286250"/>
          <p14:tracePt t="39980" x="3097213" y="4302125"/>
          <p14:tracePt t="39997" x="3160713" y="4310063"/>
          <p14:tracePt t="40014" x="3262313" y="4325938"/>
          <p14:tracePt t="40030" x="3325813" y="4357688"/>
          <p14:tracePt t="40046" x="3357563" y="4365625"/>
          <p14:tracePt t="40108" x="3365500" y="4365625"/>
          <p14:tracePt t="40307" x="3389313" y="4365625"/>
          <p14:tracePt t="40315" x="3427413" y="4357688"/>
          <p14:tracePt t="40323" x="3443288" y="4349750"/>
          <p14:tracePt t="40331" x="3490913" y="4349750"/>
          <p14:tracePt t="40346" x="3554413" y="4341813"/>
          <p14:tracePt t="40364" x="3703638" y="4325938"/>
          <p14:tracePt t="40379" x="3892550" y="4302125"/>
          <p14:tracePt t="40396" x="4010025" y="4302125"/>
          <p14:tracePt t="40413" x="4087813" y="4302125"/>
          <p14:tracePt t="40415" x="4151313" y="4302125"/>
          <p14:tracePt t="40430" x="4238625" y="4302125"/>
          <p14:tracePt t="40446" x="4308475" y="4302125"/>
          <p14:tracePt t="40462" x="4324350" y="4302125"/>
          <p14:tracePt t="40515" x="4332288" y="4302125"/>
          <p14:tracePt t="40708" x="4379913" y="4302125"/>
          <p14:tracePt t="40714" x="4387850" y="4302125"/>
          <p14:tracePt t="40721" x="4418013" y="4310063"/>
          <p14:tracePt t="40729" x="4433888" y="4318000"/>
          <p14:tracePt t="40745" x="4465638" y="4325938"/>
          <p14:tracePt t="40762" x="4489450" y="4333875"/>
          <p14:tracePt t="40781" x="4489450" y="4341813"/>
          <p14:tracePt t="40796" x="4497388" y="4357688"/>
          <p14:tracePt t="40813" x="4513263" y="4371975"/>
          <p14:tracePt t="40814" x="4513263" y="4387850"/>
          <p14:tracePt t="40828" x="4537075" y="4411663"/>
          <p14:tracePt t="40845" x="4545013" y="4419600"/>
          <p14:tracePt t="40863" x="4552950" y="4435475"/>
          <p14:tracePt t="41151" x="4521200" y="4459288"/>
          <p14:tracePt t="41158" x="4481513" y="4475163"/>
          <p14:tracePt t="41164" x="4425950" y="4498975"/>
          <p14:tracePt t="41180" x="4292600" y="4568825"/>
          <p14:tracePt t="41195" x="4111625" y="4624388"/>
          <p14:tracePt t="41214" x="3922713" y="4695825"/>
          <p14:tracePt t="41230" x="3844925" y="4733925"/>
          <p14:tracePt t="41246" x="3703638" y="4789488"/>
          <p14:tracePt t="41262" x="3506788" y="4852988"/>
          <p14:tracePt t="41264" x="3427413" y="4876800"/>
          <p14:tracePt t="41281" x="3232150" y="4922838"/>
          <p14:tracePt t="41294" x="3121025" y="4970463"/>
          <p14:tracePt t="41314" x="2947988" y="5033963"/>
          <p14:tracePt t="41330" x="2886075" y="5064125"/>
          <p14:tracePt t="41345" x="2878138" y="5064125"/>
          <p14:tracePt t="41577" x="2846388" y="5072063"/>
          <p14:tracePt t="41584" x="2830513" y="5080000"/>
          <p14:tracePt t="41594" x="2814638" y="5080000"/>
          <p14:tracePt t="41611" x="2774950" y="5095875"/>
          <p14:tracePt t="41613" x="2759075" y="5103813"/>
          <p14:tracePt t="41627" x="2728913" y="5111750"/>
          <p14:tracePt t="41644" x="2697163" y="5119688"/>
          <p14:tracePt t="41660" x="2633663" y="5127625"/>
          <p14:tracePt t="41679" x="2571750" y="5143500"/>
          <p14:tracePt t="41694" x="2532063" y="5151438"/>
          <p14:tracePt t="41713" x="2516188" y="5151438"/>
          <p14:tracePt t="41749" x="2508250" y="5151438"/>
          <p14:tracePt t="41807" x="2492375" y="5151438"/>
          <p14:tracePt t="41814" x="2476500" y="5159375"/>
          <p14:tracePt t="41849" x="2460625" y="5167313"/>
          <p14:tracePt t="41857" x="2452688" y="5167313"/>
          <p14:tracePt t="41879" x="2444750" y="5167313"/>
          <p14:tracePt t="41885" x="2436813" y="5167313"/>
          <p14:tracePt t="41907" x="2428875" y="5167313"/>
          <p14:tracePt t="41914" x="2420938" y="5175250"/>
          <p14:tracePt t="41928" x="2406650" y="5175250"/>
          <p14:tracePt t="41945" x="2374900" y="5175250"/>
          <p14:tracePt t="41961" x="2343150" y="5183188"/>
          <p14:tracePt t="41977" x="2311400" y="5183188"/>
          <p14:tracePt t="41994" x="2295525" y="5191125"/>
          <p14:tracePt t="42010" x="2279650" y="5199063"/>
          <p14:tracePt t="42042" x="2247900" y="5207000"/>
          <p14:tracePt t="42524" x="2233613" y="5214938"/>
          <p14:tracePt t="42528" x="2217738" y="5214938"/>
          <p14:tracePt t="42543" x="2209800" y="5222875"/>
          <p14:tracePt t="42561" x="2193925" y="5222875"/>
          <p14:tracePt t="42579" x="2185988" y="5222875"/>
          <p14:tracePt t="43235" x="2193925" y="5222875"/>
          <p14:tracePt t="43241" x="2217738" y="5222875"/>
          <p14:tracePt t="43249" x="2241550" y="5222875"/>
          <p14:tracePt t="43259" x="2255838" y="5222875"/>
          <p14:tracePt t="43277" x="2359025" y="5199063"/>
          <p14:tracePt t="43292" x="2390775" y="5199063"/>
          <p14:tracePt t="43309" x="2428875" y="5191125"/>
          <p14:tracePt t="43327" x="2508250" y="5183188"/>
          <p14:tracePt t="43342" x="2657475" y="5159375"/>
          <p14:tracePt t="43360" x="2846388" y="5143500"/>
          <p14:tracePt t="43362" x="2940050" y="5143500"/>
          <p14:tracePt t="43376" x="3074988" y="5135563"/>
          <p14:tracePt t="43399" x="3498850" y="5111750"/>
          <p14:tracePt t="43410" x="3671888" y="5095875"/>
          <p14:tracePt t="43427" x="3906838" y="5095875"/>
          <p14:tracePt t="43443" x="4159250" y="5095875"/>
          <p14:tracePt t="43461" x="4316413" y="5095875"/>
          <p14:tracePt t="43462" x="4418013" y="5111750"/>
          <p14:tracePt t="43477" x="4513263" y="5111750"/>
          <p14:tracePt t="43493" x="4560888" y="5119688"/>
          <p14:tracePt t="43764" x="4583113" y="5119688"/>
          <p14:tracePt t="43769" x="4614863" y="5119688"/>
          <p14:tracePt t="43775" x="4622800" y="5119688"/>
          <p14:tracePt t="43792" x="4638675" y="5119688"/>
          <p14:tracePt t="43808" x="4662488" y="5119688"/>
          <p14:tracePt t="43826" x="4694238" y="5119688"/>
          <p14:tracePt t="43842" x="4710113" y="5119688"/>
          <p14:tracePt t="43859" x="4725988" y="5119688"/>
          <p14:tracePt t="43861" x="4733925" y="5119688"/>
          <p14:tracePt t="44006" x="4748213" y="5119688"/>
          <p14:tracePt t="44043" x="4756150" y="5119688"/>
          <p14:tracePt t="45154" x="4740275" y="5119688"/>
          <p14:tracePt t="45161" x="4733925" y="5127625"/>
          <p14:tracePt t="45173" x="4718050" y="5135563"/>
          <p14:tracePt t="45175" x="4694238" y="5143500"/>
          <p14:tracePt t="45189" x="4614863" y="5175250"/>
          <p14:tracePt t="45206" x="4545013" y="5191125"/>
          <p14:tracePt t="45223" x="4521200" y="5207000"/>
          <p14:tracePt t="45240" x="4513263" y="5207000"/>
          <p14:tracePt t="45482" x="4529138" y="5207000"/>
          <p14:tracePt t="45488" x="4552950" y="5207000"/>
          <p14:tracePt t="45496" x="4568825" y="5207000"/>
          <p14:tracePt t="45508" x="4591050" y="5207000"/>
          <p14:tracePt t="45510" x="4606925" y="5207000"/>
          <p14:tracePt t="45525" x="4646613" y="5207000"/>
          <p14:tracePt t="45539" x="4718050" y="5207000"/>
          <p14:tracePt t="45556" x="4779963" y="5207000"/>
          <p14:tracePt t="45573" x="4867275" y="5207000"/>
          <p14:tracePt t="45575" x="4883150" y="5214938"/>
          <p14:tracePt t="45589" x="4929188" y="5222875"/>
          <p14:tracePt t="45606" x="4976813" y="5237163"/>
          <p14:tracePt t="45623" x="5032375" y="5284788"/>
          <p14:tracePt t="45625" x="5070475" y="5316538"/>
          <p14:tracePt t="45642" x="5181600" y="5418138"/>
          <p14:tracePt t="45657" x="5237163" y="5465763"/>
          <p14:tracePt t="45675" x="5267325" y="5481638"/>
          <p14:tracePt t="46021" x="5291138" y="5481638"/>
          <p14:tracePt t="46026" x="5322888" y="5481638"/>
          <p14:tracePt t="46040" x="5378450" y="5481638"/>
          <p14:tracePt t="46057" x="5448300" y="5481638"/>
          <p14:tracePt t="46073" x="5495925" y="5481638"/>
          <p14:tracePt t="46075" x="5511800" y="5489575"/>
          <p14:tracePt t="46089" x="5551488" y="5505450"/>
          <p14:tracePt t="46105" x="5613400" y="5553075"/>
          <p14:tracePt t="46122" x="5692775" y="5591175"/>
          <p14:tracePt t="46138" x="5778500" y="5646738"/>
          <p14:tracePt t="46155" x="5802313" y="5670550"/>
          <p14:tracePt t="46171" x="5810250" y="5686425"/>
          <p14:tracePt t="46188" x="5818188" y="5710238"/>
          <p14:tracePt t="46205" x="5818188" y="5795963"/>
          <p14:tracePt t="46223" x="5762625" y="5891213"/>
          <p14:tracePt t="46224" x="5746750" y="5945188"/>
          <p14:tracePt t="46238" x="5692775" y="6000750"/>
          <p14:tracePt t="46255" x="5621338" y="6048375"/>
          <p14:tracePt t="46271" x="5597525" y="6072188"/>
          <p14:tracePt t="46288" x="5511800" y="6118225"/>
          <p14:tracePt t="46305" x="5487988" y="6118225"/>
          <p14:tracePt t="46322" x="5307013" y="6149975"/>
          <p14:tracePt t="46324" x="5259388" y="6149975"/>
          <p14:tracePt t="46338" x="5064125" y="6173788"/>
          <p14:tracePt t="46354" x="4968875" y="6173788"/>
          <p14:tracePt t="46371" x="4811713" y="6157913"/>
          <p14:tracePt t="46388" x="4505325" y="6110288"/>
          <p14:tracePt t="46404" x="4387850" y="6064250"/>
          <p14:tracePt t="46421" x="4340225" y="6048375"/>
          <p14:tracePt t="46439" x="4324350" y="6016625"/>
          <p14:tracePt t="46457" x="4300538" y="5969000"/>
          <p14:tracePt t="46472" x="4284663" y="5945188"/>
          <p14:tracePt t="46474" x="4260850" y="5835650"/>
          <p14:tracePt t="46490" x="4260850" y="5748338"/>
          <p14:tracePt t="46505" x="4260850" y="5702300"/>
          <p14:tracePt t="46554" x="4260850" y="5694363"/>
          <p14:tracePt t="46559" x="4260850" y="5638800"/>
          <p14:tracePt t="46572" x="4260850" y="5630863"/>
          <p14:tracePt t="46574" x="4260850" y="5622925"/>
          <p14:tracePt t="46589" x="4284663" y="5607050"/>
          <p14:tracePt t="46605" x="4356100" y="5561013"/>
          <p14:tracePt t="46622" x="4441825" y="5545138"/>
          <p14:tracePt t="46624" x="4505325" y="5529263"/>
          <p14:tracePt t="46638" x="4606925" y="5521325"/>
          <p14:tracePt t="46654" x="4702175" y="5521325"/>
          <p14:tracePt t="46672" x="4891088" y="5521325"/>
          <p14:tracePt t="46689" x="5229225" y="5575300"/>
          <p14:tracePt t="46707" x="5322888" y="5599113"/>
          <p14:tracePt t="46721" x="5408613" y="5622925"/>
          <p14:tracePt t="46724" x="5424488" y="5630863"/>
          <p14:tracePt t="46738" x="5456238" y="5638800"/>
          <p14:tracePt t="46789" x="5456238" y="5646738"/>
          <p14:tracePt t="46796" x="5464175" y="5670550"/>
          <p14:tracePt t="46807" x="5472113" y="5702300"/>
          <p14:tracePt t="46811" x="5472113" y="5710238"/>
          <p14:tracePt t="46821" x="5472113" y="5726113"/>
          <p14:tracePt t="46839" x="5472113" y="5756275"/>
          <p14:tracePt t="47288" x="5472113" y="5764213"/>
          <p14:tracePt t="47295" x="5472113" y="5780088"/>
          <p14:tracePt t="47310" x="5464175" y="5788025"/>
          <p14:tracePt t="47321" x="5440363" y="5803900"/>
          <p14:tracePt t="47339" x="5362575" y="5827713"/>
          <p14:tracePt t="47354" x="5314950" y="5827713"/>
          <p14:tracePt t="47370" x="5251450" y="5827713"/>
          <p14:tracePt t="47388" x="5165725" y="5827713"/>
          <p14:tracePt t="47404" x="5126038" y="5827713"/>
          <p14:tracePt t="47421" x="5064125" y="5811838"/>
          <p14:tracePt t="47424" x="5032375" y="5803900"/>
          <p14:tracePt t="47437" x="4992688" y="5780088"/>
          <p14:tracePt t="47455" x="4960938" y="5772150"/>
          <p14:tracePt t="47471" x="4953000" y="5772150"/>
          <p14:tracePt t="47473" x="4945063" y="5772150"/>
          <p14:tracePt t="47487" x="4945063" y="5764213"/>
          <p14:tracePt t="47509" x="4937125" y="5764213"/>
          <p14:tracePt t="47802" x="4929188" y="5764213"/>
          <p14:tracePt t="47809" x="4913313" y="5764213"/>
          <p14:tracePt t="47820" x="4905375" y="5764213"/>
          <p14:tracePt t="47837" x="4883150" y="5748338"/>
          <p14:tracePt t="47853" x="4851400" y="5718175"/>
          <p14:tracePt t="47870" x="4843463" y="5694363"/>
          <p14:tracePt t="47886" x="4827588" y="5662613"/>
          <p14:tracePt t="47903" x="4819650" y="5646738"/>
          <p14:tracePt t="47920" x="4819650" y="5638800"/>
          <p14:tracePt t="47938" x="4819650" y="5622925"/>
          <p14:tracePt t="47955" x="4819650" y="5591175"/>
          <p14:tracePt t="48203" x="4803775" y="5575300"/>
          <p14:tracePt t="48208" x="4756150" y="5505450"/>
          <p14:tracePt t="48220" x="4694238" y="5418138"/>
          <p14:tracePt t="48237" x="4316413" y="5072063"/>
          <p14:tracePt t="48252" x="4002088" y="4672013"/>
          <p14:tracePt t="48269" x="3868738" y="4419600"/>
          <p14:tracePt t="48287" x="3671888" y="4176713"/>
          <p14:tracePt t="48303" x="3530600" y="4041775"/>
          <p14:tracePt t="48319" x="3459163" y="3956050"/>
          <p14:tracePt t="48337" x="3405188" y="3916363"/>
          <p14:tracePt t="48352" x="3397250" y="3908425"/>
          <p14:tracePt t="48580" x="3357563" y="3854450"/>
          <p14:tracePt t="48587" x="3341688" y="3814763"/>
          <p14:tracePt t="48594" x="3309938" y="3775075"/>
          <p14:tracePt t="48602" x="3262313" y="3695700"/>
          <p14:tracePt t="48618" x="3184525" y="3602038"/>
          <p14:tracePt t="48635" x="3128963" y="3468688"/>
          <p14:tracePt t="48635" x="3081338" y="3405188"/>
          <p14:tracePt t="48652" x="3027363" y="3287713"/>
          <p14:tracePt t="48669" x="2971800" y="3192463"/>
          <p14:tracePt t="48686" x="2901950" y="3067050"/>
          <p14:tracePt t="48718" x="2862263" y="3019425"/>
          <p14:tracePt t="48736" x="2854325" y="3011488"/>
          <p14:tracePt t="49010" x="2862263" y="3019425"/>
          <p14:tracePt t="49017" x="2878138" y="3035300"/>
          <p14:tracePt t="49022" x="2901950" y="3059113"/>
          <p14:tracePt t="49036" x="2940050" y="3090863"/>
          <p14:tracePt t="49054" x="2963863" y="3130550"/>
          <p14:tracePt t="49059" x="2979738" y="3146425"/>
          <p14:tracePt t="49069" x="2995613" y="3176588"/>
          <p14:tracePt t="49085" x="3011488" y="3200400"/>
          <p14:tracePt t="49088" x="3019425" y="3200400"/>
          <p14:tracePt t="49103" x="3027363" y="3224213"/>
          <p14:tracePt t="49119" x="3043238" y="3240088"/>
          <p14:tracePt t="49135" x="3051175" y="3263900"/>
          <p14:tracePt t="49137" x="3059113" y="3279775"/>
          <p14:tracePt t="49151" x="3081338" y="3335338"/>
          <p14:tracePt t="49168" x="3097213" y="3365500"/>
          <p14:tracePt t="49173" x="3121025" y="3389313"/>
          <p14:tracePt t="49185" x="3128963" y="3405188"/>
          <p14:tracePt t="49187" x="3136900" y="3444875"/>
          <p14:tracePt t="49202" x="3152775" y="3484563"/>
          <p14:tracePt t="49219" x="3168650" y="3508375"/>
          <p14:tracePt t="49235" x="3184525" y="3522663"/>
          <p14:tracePt t="49236" x="3184525" y="3530600"/>
          <p14:tracePt t="49255" x="3184525" y="3546475"/>
          <p14:tracePt t="49269" x="3184525" y="3554413"/>
          <p14:tracePt t="49287" x="3200400" y="3578225"/>
          <p14:tracePt t="49301" x="3208338" y="3586163"/>
          <p14:tracePt t="49318" x="3216275" y="3609975"/>
          <p14:tracePt t="49336" x="3224213" y="3625850"/>
          <p14:tracePt t="49351" x="3240088" y="3649663"/>
          <p14:tracePt t="49368" x="3240088" y="3673475"/>
          <p14:tracePt t="49384" x="3246438" y="3695700"/>
          <p14:tracePt t="49386" x="3262313" y="3735388"/>
          <p14:tracePt t="49401" x="3270250" y="3814763"/>
          <p14:tracePt t="49418" x="3278188" y="3892550"/>
          <p14:tracePt t="49435" x="3286125" y="3948113"/>
          <p14:tracePt t="49451" x="3294063" y="3963988"/>
          <p14:tracePt t="49472" x="3294063" y="3979863"/>
          <p14:tracePt t="49517" x="3302000" y="3987800"/>
          <p14:tracePt t="49681" x="3302000" y="3995738"/>
          <p14:tracePt t="49909" x="3302000" y="3987800"/>
          <p14:tracePt t="49915" x="3294063" y="3963988"/>
          <p14:tracePt t="49922" x="3286125" y="3924300"/>
          <p14:tracePt t="49934" x="3278188" y="3900488"/>
          <p14:tracePt t="49937" x="3270250" y="3884613"/>
          <p14:tracePt t="49952" x="3262313" y="3846513"/>
          <p14:tracePt t="49969" x="3254375" y="3822700"/>
          <p14:tracePt t="49986" x="3246438" y="3790950"/>
          <p14:tracePt t="50017" x="3246438" y="3783013"/>
          <p14:tracePt t="50029" x="3246438" y="3767138"/>
          <p14:tracePt t="50036" x="3246438" y="3735388"/>
          <p14:tracePt t="50052" x="3246438" y="3695700"/>
          <p14:tracePt t="50067" x="3246438" y="3649663"/>
          <p14:tracePt t="50086" x="3246438" y="3641725"/>
          <p14:tracePt t="50230" x="3254375" y="3641725"/>
          <p14:tracePt t="50237" x="3286125" y="3641725"/>
          <p14:tracePt t="50251" x="3325813" y="3633788"/>
          <p14:tracePt t="50266" x="3365500" y="3633788"/>
          <p14:tracePt t="50283" x="3443288" y="3633788"/>
          <p14:tracePt t="50300" x="3514725" y="3641725"/>
          <p14:tracePt t="50318" x="3546475" y="3657600"/>
          <p14:tracePt t="50333" x="3562350" y="3665538"/>
          <p14:tracePt t="50336" x="3570288" y="3665538"/>
          <p14:tracePt t="50350" x="3570288" y="3673475"/>
          <p14:tracePt t="50367" x="3592513" y="3695700"/>
          <p14:tracePt t="50384" x="3608388" y="3703638"/>
          <p14:tracePt t="50387" x="3624263" y="3711575"/>
          <p14:tracePt t="50403" x="3640138" y="3735388"/>
          <p14:tracePt t="50420" x="3663950" y="3759200"/>
          <p14:tracePt t="50424" x="3679825" y="3775075"/>
          <p14:tracePt t="50429" x="3695700" y="3806825"/>
          <p14:tracePt t="50437" x="3703638" y="3822700"/>
          <p14:tracePt t="50451" x="3735388" y="3854450"/>
          <p14:tracePt t="50466" x="3749675" y="3876675"/>
          <p14:tracePt t="50486" x="3765550" y="3900488"/>
          <p14:tracePt t="50501" x="3773488" y="3908425"/>
          <p14:tracePt t="50518" x="3789363" y="3932238"/>
          <p14:tracePt t="50535" x="3813175" y="3979863"/>
          <p14:tracePt t="50551" x="3836988" y="4003675"/>
          <p14:tracePt t="50851" x="3860800" y="4011613"/>
          <p14:tracePt t="50857" x="3876675" y="4019550"/>
          <p14:tracePt t="50866" x="3914775" y="4027488"/>
          <p14:tracePt t="50883" x="3946525" y="4033838"/>
          <p14:tracePt t="50885" x="3970338" y="4041775"/>
          <p14:tracePt t="50900" x="4002088" y="4049713"/>
          <p14:tracePt t="50916" x="4017963" y="4073525"/>
          <p14:tracePt t="50933" x="4033838" y="4081463"/>
          <p14:tracePt t="50935" x="4049713" y="4089400"/>
          <p14:tracePt t="50949" x="4073525" y="4129088"/>
          <p14:tracePt t="50966" x="4087813" y="4152900"/>
          <p14:tracePt t="50983" x="4095750" y="4176713"/>
          <p14:tracePt t="50985" x="4103688" y="4192588"/>
          <p14:tracePt t="51036" x="4111625" y="4192588"/>
          <p14:tracePt t="51065" x="4111625" y="4222750"/>
          <p14:tracePt t="51071" x="4111625" y="4230688"/>
          <p14:tracePt t="51084" x="4111625" y="4238625"/>
          <p14:tracePt t="51099" x="4111625" y="4262438"/>
          <p14:tracePt t="51116" x="4087813" y="4286250"/>
          <p14:tracePt t="51134" x="4057650" y="4302125"/>
          <p14:tracePt t="51150" x="4049713" y="4310063"/>
          <p14:tracePt t="51166" x="3962400" y="4341813"/>
          <p14:tracePt t="51182" x="3954463" y="4341813"/>
          <p14:tracePt t="51185" x="3930650" y="4349750"/>
          <p14:tracePt t="51201" x="3892550" y="4357688"/>
          <p14:tracePt t="51215" x="3789363" y="4365625"/>
          <p14:tracePt t="51232" x="3703638" y="4365625"/>
          <p14:tracePt t="51251" x="3546475" y="4365625"/>
          <p14:tracePt t="51268" x="3506788" y="4365625"/>
          <p14:tracePt t="51270" x="3490913" y="4365625"/>
          <p14:tracePt t="51284" x="3467100" y="4365625"/>
          <p14:tracePt t="51284" x="3435350" y="4365625"/>
          <p14:tracePt t="51300" x="3397250" y="4365625"/>
          <p14:tracePt t="51317" x="3302000" y="4357688"/>
          <p14:tracePt t="51334" x="3184525" y="4357688"/>
          <p14:tracePt t="51350" x="3105150" y="4341813"/>
          <p14:tracePt t="51365" x="3081338" y="4341813"/>
          <p14:tracePt t="51383" x="3067050" y="4341813"/>
          <p14:tracePt t="51384" x="3059113" y="4341813"/>
          <p14:tracePt t="51399" x="3051175" y="4341813"/>
          <p14:tracePt t="51415" x="3043238" y="4341813"/>
          <p14:tracePt t="51432" x="3027363" y="4341813"/>
          <p14:tracePt t="51449" x="3011488" y="4341813"/>
          <p14:tracePt t="51822" x="2963863" y="4341813"/>
          <p14:tracePt t="51828" x="2940050" y="4341813"/>
          <p14:tracePt t="51836" x="2924175" y="4341813"/>
          <p14:tracePt t="51851" x="2854325" y="4333875"/>
          <p14:tracePt t="51866" x="2782888" y="4325938"/>
          <p14:tracePt t="51882" x="2681288" y="4294188"/>
          <p14:tracePt t="51886" x="2641600" y="4286250"/>
          <p14:tracePt t="51899" x="2578100" y="4254500"/>
          <p14:tracePt t="51915" x="2540000" y="4222750"/>
          <p14:tracePt t="51935" x="2444750" y="4065588"/>
          <p14:tracePt t="51952" x="2420938" y="3932238"/>
          <p14:tracePt t="51965" x="2398713" y="3830638"/>
          <p14:tracePt t="51982" x="2398713" y="3743325"/>
          <p14:tracePt t="51984" x="2398713" y="3711575"/>
          <p14:tracePt t="51999" x="2413000" y="3641725"/>
          <p14:tracePt t="52015" x="2460625" y="3500438"/>
          <p14:tracePt t="52034" x="2689225" y="3208338"/>
          <p14:tracePt t="52048" x="2862263" y="3059113"/>
          <p14:tracePt t="52066" x="3003550" y="2981325"/>
          <p14:tracePt t="52082" x="3152775" y="2933700"/>
          <p14:tracePt t="52100" x="3538538" y="2878138"/>
          <p14:tracePt t="52114" x="3844925" y="2878138"/>
          <p14:tracePt t="52132" x="3978275" y="2886075"/>
          <p14:tracePt t="52134" x="4079875" y="2933700"/>
          <p14:tracePt t="52149" x="4340225" y="2981325"/>
          <p14:tracePt t="52165" x="4568825" y="3059113"/>
          <p14:tracePt t="52181" x="4779963" y="3130550"/>
          <p14:tracePt t="52199" x="4976813" y="3287713"/>
          <p14:tracePt t="52218" x="5078413" y="3373438"/>
          <p14:tracePt t="52234" x="5165725" y="3484563"/>
          <p14:tracePt t="52248" x="5189538" y="3508375"/>
          <p14:tracePt t="52264" x="5205413" y="3538538"/>
          <p14:tracePt t="52282" x="5213350" y="3562350"/>
          <p14:tracePt t="52283" x="5221288" y="3586163"/>
          <p14:tracePt t="52306" x="5221288" y="3602038"/>
          <p14:tracePt t="53052" x="5221288" y="3609975"/>
          <p14:tracePt t="53056" x="5221288" y="3625850"/>
          <p14:tracePt t="53065" x="5221288" y="3641725"/>
          <p14:tracePt t="53081" x="5221288" y="3681413"/>
          <p14:tracePt t="53083" x="5221288" y="3687763"/>
          <p14:tracePt t="53097" x="5205413" y="3711575"/>
          <p14:tracePt t="53099" x="5189538" y="3727450"/>
          <p14:tracePt t="53114" x="5149850" y="3783013"/>
          <p14:tracePt t="53130" x="5118100" y="3806825"/>
          <p14:tracePt t="53147" x="5064125" y="3876675"/>
          <p14:tracePt t="53163" x="5032375" y="3932238"/>
          <p14:tracePt t="53180" x="5000625" y="3963988"/>
          <p14:tracePt t="53197" x="4953000" y="3995738"/>
          <p14:tracePt t="53199" x="4929188" y="4019550"/>
          <p14:tracePt t="53213" x="4875213" y="4041775"/>
          <p14:tracePt t="53230" x="4811713" y="4057650"/>
          <p14:tracePt t="53246" x="4740275" y="4073525"/>
          <p14:tracePt t="53249" x="4702175" y="4081463"/>
          <p14:tracePt t="53263" x="4630738" y="4089400"/>
          <p14:tracePt t="53280" x="4552950" y="4089400"/>
          <p14:tracePt t="53298" x="4292600" y="4089400"/>
          <p14:tracePt t="53313" x="4198938" y="4089400"/>
          <p14:tracePt t="53330" x="4135438" y="4081463"/>
          <p14:tracePt t="53346" x="4095750" y="4073525"/>
          <p14:tracePt t="53348" x="4057650" y="4057650"/>
          <p14:tracePt t="53363" x="3994150" y="4027488"/>
          <p14:tracePt t="53379" x="3930650" y="3979863"/>
          <p14:tracePt t="53396" x="3844925" y="3916363"/>
          <p14:tracePt t="53398" x="3797300" y="3876675"/>
          <p14:tracePt t="53413" x="3727450" y="3814763"/>
          <p14:tracePt t="53430" x="3671888" y="3767138"/>
          <p14:tracePt t="53450" x="3608388" y="3719513"/>
          <p14:tracePt t="53463" x="3592513" y="3681413"/>
          <p14:tracePt t="53479" x="3584575" y="3665538"/>
          <p14:tracePt t="53519" x="3576638" y="3649663"/>
          <p14:tracePt t="53526" x="3576638" y="3625850"/>
          <p14:tracePt t="53534" x="3576638" y="3594100"/>
          <p14:tracePt t="53548" x="3624263" y="3500438"/>
          <p14:tracePt t="53562" x="3735388" y="3327400"/>
          <p14:tracePt t="53580" x="3797300" y="3232150"/>
          <p14:tracePt t="53596" x="3892550" y="3138488"/>
          <p14:tracePt t="53597" x="3922713" y="3098800"/>
          <p14:tracePt t="53612" x="4002088" y="3074988"/>
          <p14:tracePt t="53629" x="4065588" y="3051175"/>
          <p14:tracePt t="53646" x="4183063" y="3043238"/>
          <p14:tracePt t="53647" x="4276725" y="3043238"/>
          <p14:tracePt t="53662" x="4433888" y="3043238"/>
          <p14:tracePt t="53679" x="4552950" y="3059113"/>
          <p14:tracePt t="53696" x="4630738" y="3090863"/>
          <p14:tracePt t="53698" x="4686300" y="3114675"/>
          <p14:tracePt t="53712" x="4748213" y="3154363"/>
          <p14:tracePt t="53729" x="4851400" y="3255963"/>
          <p14:tracePt t="53746" x="4913313" y="3319463"/>
          <p14:tracePt t="53747" x="4945063" y="3365500"/>
          <p14:tracePt t="53762" x="4992688" y="3421063"/>
          <p14:tracePt t="53779" x="5024438" y="3460750"/>
          <p14:tracePt t="53797" x="5040313" y="3492500"/>
          <p14:tracePt t="53813" x="5048250" y="3508375"/>
          <p14:tracePt t="53830" x="5056188" y="3522663"/>
          <p14:tracePt t="53847" x="5070475" y="3594100"/>
          <p14:tracePt t="53867" x="5078413" y="3633788"/>
          <p14:tracePt t="53881" x="5078413" y="3711575"/>
          <p14:tracePt t="53885" x="5094288" y="3767138"/>
          <p14:tracePt t="53897" x="5102225" y="3838575"/>
          <p14:tracePt t="53912" x="5110163" y="3876675"/>
          <p14:tracePt t="53928" x="5110163" y="3908425"/>
          <p14:tracePt t="53945" x="5118100" y="3932238"/>
          <p14:tracePt t="53977" x="5118100" y="3940175"/>
          <p14:tracePt t="53983" x="5118100" y="3971925"/>
          <p14:tracePt t="53995" x="5118100" y="3987800"/>
          <p14:tracePt t="54012" x="5118100" y="3995738"/>
          <p14:tracePt t="54029" x="5064125" y="4065588"/>
          <p14:tracePt t="54063" x="5056188" y="4073525"/>
          <p14:tracePt t="54069" x="4984750" y="4137025"/>
          <p14:tracePt t="54080" x="4984750" y="4144963"/>
          <p14:tracePt t="54095" x="4976813" y="4144963"/>
          <p14:tracePt t="54119" x="4968875" y="4152900"/>
          <p14:tracePt t="54133" x="4945063" y="4176713"/>
          <p14:tracePt t="54147" x="4929188" y="4184650"/>
          <p14:tracePt t="54169" x="4929188" y="4192588"/>
          <p14:tracePt t="54180" x="4913313" y="4200525"/>
          <p14:tracePt t="54196" x="4883150" y="4222750"/>
          <p14:tracePt t="54212" x="4859338" y="4254500"/>
          <p14:tracePt t="54229" x="4843463" y="4254500"/>
          <p14:tracePt t="54248" x="4764088" y="4286250"/>
          <p14:tracePt t="54263" x="4718050" y="4286250"/>
          <p14:tracePt t="54278" x="4670425" y="4286250"/>
          <p14:tracePt t="54297" x="4606925" y="4286250"/>
          <p14:tracePt t="54312" x="4568825" y="4286250"/>
          <p14:tracePt t="54328" x="4552950" y="4286250"/>
          <p14:tracePt t="54345" x="4521200" y="4286250"/>
          <p14:tracePt t="54347" x="4497388" y="4286250"/>
          <p14:tracePt t="54361" x="4441825" y="4286250"/>
          <p14:tracePt t="54382" x="4371975" y="4262438"/>
          <p14:tracePt t="54385" x="4332288" y="4254500"/>
          <p14:tracePt t="54397" x="4276725" y="4230688"/>
          <p14:tracePt t="54416" x="4244975" y="4200525"/>
          <p14:tracePt t="54419" x="4230688" y="4184650"/>
          <p14:tracePt t="54428" x="4214813" y="4168775"/>
          <p14:tracePt t="54446" x="4191000" y="4121150"/>
          <p14:tracePt t="54448" x="4183063" y="4089400"/>
          <p14:tracePt t="54463" x="4159250" y="4011613"/>
          <p14:tracePt t="54479" x="4159250" y="3963988"/>
          <p14:tracePt t="54495" x="4159250" y="3916363"/>
          <p14:tracePt t="54496" x="4159250" y="3900488"/>
          <p14:tracePt t="54511" x="4159250" y="3830638"/>
          <p14:tracePt t="54528" x="4206875" y="3703638"/>
          <p14:tracePt t="54546" x="4292600" y="3609975"/>
          <p14:tracePt t="54548" x="4356100" y="3530600"/>
          <p14:tracePt t="54563" x="4497388" y="3413125"/>
          <p14:tracePt t="54578" x="4591050" y="3349625"/>
          <p14:tracePt t="54597" x="4694238" y="3271838"/>
          <p14:tracePt t="54615" x="4811713" y="3240088"/>
          <p14:tracePt t="54628" x="4913313" y="3240088"/>
          <p14:tracePt t="54645" x="5016500" y="3232150"/>
          <p14:tracePt t="54647" x="5064125" y="3232150"/>
          <p14:tracePt t="54662" x="5126038" y="3232150"/>
          <p14:tracePt t="54678" x="5181600" y="3240088"/>
          <p14:tracePt t="54695" x="5221288" y="3255963"/>
          <p14:tracePt t="54697" x="5229225" y="3263900"/>
          <p14:tracePt t="54711" x="5243513" y="3295650"/>
          <p14:tracePt t="54727" x="5275263" y="3349625"/>
          <p14:tracePt t="54745" x="5299075" y="3436938"/>
          <p14:tracePt t="54747" x="5307013" y="3492500"/>
          <p14:tracePt t="54764" x="5314950" y="3609975"/>
          <p14:tracePt t="54780" x="5314950" y="3681413"/>
          <p14:tracePt t="54783" x="5314950" y="3703638"/>
          <p14:tracePt t="54795" x="5314950" y="3711575"/>
          <p14:tracePt t="54797" x="5314950" y="3719513"/>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E34BDDA7-E2DC-45B7-B299-113820E59AC4}"/>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49B1FAB0-3888-4A08-8F4A-997258773799}"/>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xmlns="" id="{BC0F5D2E-C2C6-47C8-8ADA-4C8F24D7157F}"/>
              </a:ext>
            </a:extLst>
          </p:cNvPr>
          <p:cNvPicPr>
            <a:picLocks noChangeAspect="1"/>
          </p:cNvPicPr>
          <p:nvPr/>
        </p:nvPicPr>
        <p:blipFill>
          <a:blip r:embed="rId2"/>
          <a:stretch>
            <a:fillRect/>
          </a:stretch>
        </p:blipFill>
        <p:spPr>
          <a:xfrm>
            <a:off x="151209" y="179614"/>
            <a:ext cx="8845833" cy="6515099"/>
          </a:xfrm>
          <a:prstGeom prst="rect">
            <a:avLst/>
          </a:prstGeom>
        </p:spPr>
      </p:pic>
      <p:sp>
        <p:nvSpPr>
          <p:cNvPr id="4" name="テキスト ボックス 3">
            <a:extLst>
              <a:ext uri="{FF2B5EF4-FFF2-40B4-BE49-F238E27FC236}">
                <a16:creationId xmlns:a16="http://schemas.microsoft.com/office/drawing/2014/main" xmlns="" id="{4C9CACB8-9E92-4B7D-B69E-9301DDEACE90}"/>
              </a:ext>
            </a:extLst>
          </p:cNvPr>
          <p:cNvSpPr txBox="1"/>
          <p:nvPr/>
        </p:nvSpPr>
        <p:spPr>
          <a:xfrm>
            <a:off x="5184322" y="3429000"/>
            <a:ext cx="2783134" cy="861774"/>
          </a:xfrm>
          <a:prstGeom prst="rect">
            <a:avLst/>
          </a:prstGeom>
          <a:noFill/>
        </p:spPr>
        <p:txBody>
          <a:bodyPr wrap="none" rtlCol="0">
            <a:spAutoFit/>
          </a:bodyPr>
          <a:lstStyle/>
          <a:p>
            <a:pPr>
              <a:spcBef>
                <a:spcPct val="0"/>
              </a:spcBef>
              <a:buFontTx/>
              <a:buNone/>
            </a:pPr>
            <a:r>
              <a:rPr lang="en-US" altLang="ja-JP" sz="1600" dirty="0">
                <a:solidFill>
                  <a:srgbClr val="FF0000"/>
                </a:solidFill>
                <a:latin typeface="Arial" panose="020B0604020202020204" pitchFamily="34" charset="0"/>
              </a:rPr>
              <a:t>B</a:t>
            </a:r>
            <a:r>
              <a:rPr lang="ja-JP" altLang="en-US" sz="1600" dirty="0">
                <a:solidFill>
                  <a:srgbClr val="FF0000"/>
                </a:solidFill>
                <a:latin typeface="Arial" panose="020B0604020202020204" pitchFamily="34" charset="0"/>
              </a:rPr>
              <a:t>水準超の勤務医がいる病院</a:t>
            </a:r>
            <a:endParaRPr lang="en-US" altLang="ja-JP" sz="1600" dirty="0">
              <a:solidFill>
                <a:srgbClr val="FF0000"/>
              </a:solidFill>
              <a:latin typeface="Arial" panose="020B0604020202020204" pitchFamily="34" charset="0"/>
            </a:endParaRPr>
          </a:p>
          <a:p>
            <a:pPr>
              <a:spcBef>
                <a:spcPct val="0"/>
              </a:spcBef>
              <a:buFontTx/>
              <a:buNone/>
            </a:pPr>
            <a:r>
              <a:rPr lang="ja-JP" altLang="en-US" sz="1600" dirty="0">
                <a:solidFill>
                  <a:srgbClr val="FF0000"/>
                </a:solidFill>
                <a:latin typeface="Arial" panose="020B0604020202020204" pitchFamily="34" charset="0"/>
              </a:rPr>
              <a:t>全国</a:t>
            </a:r>
            <a:r>
              <a:rPr lang="en-US" altLang="ja-JP" sz="1600" dirty="0">
                <a:solidFill>
                  <a:srgbClr val="FF0000"/>
                </a:solidFill>
                <a:latin typeface="Arial" panose="020B0604020202020204" pitchFamily="34" charset="0"/>
              </a:rPr>
              <a:t>1500</a:t>
            </a:r>
            <a:r>
              <a:rPr lang="ja-JP" altLang="en-US" sz="1600" dirty="0">
                <a:solidFill>
                  <a:srgbClr val="FF0000"/>
                </a:solidFill>
                <a:latin typeface="Arial" panose="020B0604020202020204" pitchFamily="34" charset="0"/>
              </a:rPr>
              <a:t>病院</a:t>
            </a:r>
          </a:p>
          <a:p>
            <a:endParaRPr kumimoji="1" lang="ja-JP" altLang="en-US" dirty="0"/>
          </a:p>
        </p:txBody>
      </p:sp>
      <p:sp>
        <p:nvSpPr>
          <p:cNvPr id="6" name="テキスト ボックス 5">
            <a:extLst>
              <a:ext uri="{FF2B5EF4-FFF2-40B4-BE49-F238E27FC236}">
                <a16:creationId xmlns:a16="http://schemas.microsoft.com/office/drawing/2014/main" xmlns="" id="{59D9FCBC-6842-4CBD-9820-9447F8AED07F}"/>
              </a:ext>
            </a:extLst>
          </p:cNvPr>
          <p:cNvSpPr txBox="1"/>
          <p:nvPr/>
        </p:nvSpPr>
        <p:spPr>
          <a:xfrm>
            <a:off x="2400300" y="1456293"/>
            <a:ext cx="883575" cy="369332"/>
          </a:xfrm>
          <a:prstGeom prst="rect">
            <a:avLst/>
          </a:prstGeom>
          <a:noFill/>
        </p:spPr>
        <p:txBody>
          <a:bodyPr wrap="none" rtlCol="0">
            <a:spAutoFit/>
          </a:bodyPr>
          <a:lstStyle/>
          <a:p>
            <a:r>
              <a:rPr kumimoji="1" lang="en-US" altLang="ja-JP" dirty="0"/>
              <a:t>2016</a:t>
            </a:r>
            <a:r>
              <a:rPr kumimoji="1" lang="ja-JP" altLang="en-US" dirty="0"/>
              <a:t>年</a:t>
            </a:r>
          </a:p>
        </p:txBody>
      </p:sp>
      <p:sp>
        <p:nvSpPr>
          <p:cNvPr id="7" name="テキスト ボックス 6">
            <a:extLst>
              <a:ext uri="{FF2B5EF4-FFF2-40B4-BE49-F238E27FC236}">
                <a16:creationId xmlns:a16="http://schemas.microsoft.com/office/drawing/2014/main" xmlns="" id="{C12AB1D9-A7B8-4995-8A0D-15409CEFEEF2}"/>
              </a:ext>
            </a:extLst>
          </p:cNvPr>
          <p:cNvSpPr txBox="1"/>
          <p:nvPr/>
        </p:nvSpPr>
        <p:spPr>
          <a:xfrm>
            <a:off x="6825343" y="1428161"/>
            <a:ext cx="883575" cy="369332"/>
          </a:xfrm>
          <a:prstGeom prst="rect">
            <a:avLst/>
          </a:prstGeom>
          <a:noFill/>
        </p:spPr>
        <p:txBody>
          <a:bodyPr wrap="none" rtlCol="0">
            <a:spAutoFit/>
          </a:bodyPr>
          <a:lstStyle/>
          <a:p>
            <a:r>
              <a:rPr kumimoji="1" lang="en-US" altLang="ja-JP" dirty="0"/>
              <a:t>2019</a:t>
            </a:r>
            <a:r>
              <a:rPr kumimoji="1" lang="ja-JP" altLang="en-US" dirty="0"/>
              <a:t>年</a:t>
            </a:r>
          </a:p>
        </p:txBody>
      </p:sp>
    </p:spTree>
    <p:extLst>
      <p:ext uri="{BB962C8B-B14F-4D97-AF65-F5344CB8AC3E}">
        <p14:creationId xmlns:p14="http://schemas.microsoft.com/office/powerpoint/2010/main" val="649959858"/>
      </p:ext>
    </p:extLst>
  </p:cSld>
  <p:clrMapOvr>
    <a:masterClrMapping/>
  </p:clrMapOvr>
  <mc:AlternateContent xmlns:mc="http://schemas.openxmlformats.org/markup-compatibility/2006" xmlns:p14="http://schemas.microsoft.com/office/powerpoint/2010/main">
    <mc:Choice Requires="p14">
      <p:transition spd="slow" p14:dur="2000" advTm="8415"/>
    </mc:Choice>
    <mc:Fallback xmlns="">
      <p:transition spd="slow" advTm="8415"/>
    </mc:Fallback>
  </mc:AlternateContent>
  <p:extLst>
    <p:ext uri="{3A86A75C-4F4B-4683-9AE1-C65F6400EC91}">
      <p14:laserTraceLst xmlns:p14="http://schemas.microsoft.com/office/powerpoint/2010/main">
        <p14:tracePtLst>
          <p14:tracePt t="772" x="5354638" y="3649663"/>
          <p14:tracePt t="778" x="5402263" y="3578225"/>
          <p14:tracePt t="785" x="5416550" y="3546475"/>
          <p14:tracePt t="800" x="5480050" y="3492500"/>
          <p14:tracePt t="817" x="5527675" y="3460750"/>
          <p14:tracePt t="834" x="5573713" y="3436938"/>
          <p14:tracePt t="850" x="5597525" y="3429000"/>
          <p14:tracePt t="867" x="5621338" y="3429000"/>
          <p14:tracePt t="884" x="5661025" y="3429000"/>
          <p14:tracePt t="901" x="5676900" y="3429000"/>
          <p14:tracePt t="1200" x="5684838" y="3429000"/>
          <p14:tracePt t="1206" x="5708650" y="3421063"/>
          <p14:tracePt t="1218" x="5732463" y="3413125"/>
          <p14:tracePt t="1219" x="5762625" y="3413125"/>
          <p14:tracePt t="1233" x="5794375" y="3413125"/>
          <p14:tracePt t="1234" x="5834063" y="3413125"/>
          <p14:tracePt t="1250" x="5881688" y="3413125"/>
          <p14:tracePt t="1267" x="5935663" y="3436938"/>
          <p14:tracePt t="1270" x="5943600" y="3444875"/>
          <p14:tracePt t="1282" x="5959475" y="3452813"/>
          <p14:tracePt t="1283" x="5959475" y="3460750"/>
          <p14:tracePt t="1299" x="5975350" y="3476625"/>
          <p14:tracePt t="1316" x="5999163" y="3492500"/>
          <p14:tracePt t="1334" x="6022975" y="3522663"/>
          <p14:tracePt t="1350" x="6030913" y="3530600"/>
          <p14:tracePt t="1620" x="6038850" y="3530600"/>
          <p14:tracePt t="1628" x="6062663" y="3546475"/>
          <p14:tracePt t="1634" x="6092825" y="3578225"/>
          <p14:tracePt t="1649" x="6188075" y="3633788"/>
          <p14:tracePt t="1666" x="6242050" y="3673475"/>
          <p14:tracePt t="1684" x="6305550" y="3735388"/>
          <p14:tracePt t="1699" x="6321425" y="3743325"/>
          <p14:tracePt t="1717" x="6329363" y="3759200"/>
          <p14:tracePt t="1719" x="6337300" y="3767138"/>
          <p14:tracePt t="1749" x="6345238" y="3767138"/>
          <p14:tracePt t="2043" x="6353175" y="3767138"/>
          <p14:tracePt t="2049" x="6376988" y="3767138"/>
          <p14:tracePt t="2056" x="6415088" y="3783013"/>
          <p14:tracePt t="2066" x="6446838" y="3783013"/>
          <p14:tracePt t="2082" x="6510338" y="3790950"/>
          <p14:tracePt t="2085" x="6534150" y="3790950"/>
          <p14:tracePt t="2098" x="6588125" y="3790950"/>
          <p14:tracePt t="2115" x="6619875" y="3798888"/>
          <p14:tracePt t="2132" x="6635750" y="3798888"/>
          <p14:tracePt t="2420" x="6659563" y="3790950"/>
          <p14:tracePt t="2428" x="6683375" y="3783013"/>
          <p14:tracePt t="2434" x="6723063" y="3767138"/>
          <p14:tracePt t="2449" x="6761163" y="3759200"/>
          <p14:tracePt t="2467" x="6800850" y="3759200"/>
          <p14:tracePt t="2469" x="6824663" y="3759200"/>
          <p14:tracePt t="2482" x="6856413" y="3759200"/>
          <p14:tracePt t="2483" x="6888163" y="3759200"/>
          <p14:tracePt t="2498" x="6942138" y="3759200"/>
          <p14:tracePt t="2515" x="6981825" y="3751263"/>
          <p14:tracePt t="2531" x="6989763" y="3751263"/>
          <p14:tracePt t="2569" x="6997700" y="3751263"/>
          <p14:tracePt t="2790" x="7061200" y="3743325"/>
          <p14:tracePt t="2797" x="7067550" y="3735388"/>
          <p14:tracePt t="2804" x="7107238" y="3735388"/>
          <p14:tracePt t="2814" x="7154863" y="3727450"/>
          <p14:tracePt t="2831" x="7248525" y="3727450"/>
          <p14:tracePt t="2833" x="7280275" y="3727450"/>
          <p14:tracePt t="2848" x="7319963" y="3727450"/>
          <p14:tracePt t="2864" x="7351713" y="3727450"/>
          <p14:tracePt t="2881" x="7375525" y="3727450"/>
          <p14:tracePt t="2883" x="7391400" y="3727450"/>
          <p14:tracePt t="2899" x="7397750" y="3727450"/>
          <p14:tracePt t="2955" x="7405688" y="3735388"/>
          <p14:tracePt t="3306" x="7397750" y="3743325"/>
          <p14:tracePt t="3312" x="7383463" y="3751263"/>
          <p14:tracePt t="3354" x="7375525" y="3751263"/>
          <p14:tracePt t="3397" x="7367588" y="3751263"/>
          <p14:tracePt t="3404" x="7343775" y="3775075"/>
          <p14:tracePt t="3413" x="7335838" y="3775075"/>
          <p14:tracePt t="3430" x="7327900" y="3775075"/>
          <p14:tracePt t="3432" x="7312025" y="3775075"/>
          <p14:tracePt t="3448" x="7280275" y="3783013"/>
          <p14:tracePt t="3465" x="7248525" y="3790950"/>
          <p14:tracePt t="3480" x="7232650" y="3798888"/>
          <p14:tracePt t="3590" x="7226300" y="3798888"/>
          <p14:tracePt t="3633" x="7178675" y="3806825"/>
          <p14:tracePt t="3640" x="7170738" y="3806825"/>
          <p14:tracePt t="3646" x="7162800" y="3806825"/>
          <p14:tracePt t="3663" x="7146925" y="3806825"/>
          <p14:tracePt t="3680" x="7131050" y="3814763"/>
          <p14:tracePt t="3682" x="7107238" y="3814763"/>
          <p14:tracePt t="3698" x="7091363" y="3814763"/>
          <p14:tracePt t="3715" x="7075488" y="3822700"/>
          <p14:tracePt t="3730" x="7067550" y="3822700"/>
          <p14:tracePt t="4105" x="7067550" y="3814763"/>
          <p14:tracePt t="4110" x="7067550" y="3790950"/>
          <p14:tracePt t="4117" x="7067550" y="3783013"/>
          <p14:tracePt t="4130" x="7067550" y="3767138"/>
          <p14:tracePt t="4147" x="7091363" y="3735388"/>
          <p14:tracePt t="4162" x="7123113" y="3681413"/>
          <p14:tracePt t="4179" x="7178675" y="3625850"/>
          <p14:tracePt t="4182" x="7202488" y="3609975"/>
          <p14:tracePt t="4201" x="7264400" y="3562350"/>
          <p14:tracePt t="4216" x="7296150" y="3530600"/>
          <p14:tracePt t="4217" x="7312025" y="3522663"/>
          <p14:tracePt t="4229" x="7319963" y="3522663"/>
          <p14:tracePt t="4232" x="7335838" y="3522663"/>
          <p14:tracePt t="4246" x="7343775" y="3522663"/>
          <p14:tracePt t="4318" x="7359650" y="3522663"/>
          <p14:tracePt t="4324" x="7367588" y="3522663"/>
          <p14:tracePt t="4590" x="7359650" y="3500438"/>
          <p14:tracePt t="4595" x="7343775" y="3492500"/>
          <p14:tracePt t="4612" x="7319963" y="3468688"/>
          <p14:tracePt t="4629" x="7312025" y="3452813"/>
          <p14:tracePt t="4631" x="7312025" y="3444875"/>
          <p14:tracePt t="4646" x="7296150" y="3429000"/>
          <p14:tracePt t="4661" x="7288213" y="3389313"/>
          <p14:tracePt t="4679" x="7280275" y="3349625"/>
          <p14:tracePt t="5097" x="7272338" y="3335338"/>
          <p14:tracePt t="5103" x="7248525" y="3319463"/>
          <p14:tracePt t="5111" x="7248525" y="3311525"/>
          <p14:tracePt t="5128" x="7240588" y="3287713"/>
          <p14:tracePt t="5154" x="7240588" y="3271838"/>
          <p14:tracePt t="5161" x="7240588" y="3263900"/>
          <p14:tracePt t="5178" x="7256463" y="3216275"/>
          <p14:tracePt t="5195" x="7280275" y="3192463"/>
          <p14:tracePt t="5211" x="7327900" y="3146425"/>
          <p14:tracePt t="5228" x="7359650" y="3130550"/>
          <p14:tracePt t="5244" x="7375525" y="3130550"/>
          <p14:tracePt t="5360" x="7383463" y="3130550"/>
          <p14:tracePt t="5626" x="7383463" y="3051175"/>
          <p14:tracePt t="5631" x="7383463" y="3035300"/>
          <p14:tracePt t="5644" x="7383463" y="3003550"/>
          <p14:tracePt t="5646" x="7391400" y="2949575"/>
          <p14:tracePt t="5661" x="7429500" y="2870200"/>
          <p14:tracePt t="5677" x="7461250" y="2838450"/>
          <p14:tracePt t="5694" x="7532688" y="2752725"/>
          <p14:tracePt t="5710" x="7564438" y="2736850"/>
          <p14:tracePt t="5727" x="7578725" y="2728913"/>
          <p14:tracePt t="5744" x="7602538" y="2720975"/>
          <p14:tracePt t="5761" x="7610475" y="2713038"/>
          <p14:tracePt t="5777" x="7618413" y="2713038"/>
          <p14:tracePt t="5803" x="7626350" y="2713038"/>
          <p14:tracePt t="5817" x="7634288" y="2705100"/>
          <p14:tracePt t="5827" x="7642225" y="2705100"/>
          <p14:tracePt t="5844" x="7650163" y="2705100"/>
          <p14:tracePt t="5860" x="7666038" y="2705100"/>
          <p14:tracePt t="5877" x="7673975" y="2705100"/>
          <p14:tracePt t="6003" x="7681913" y="2705100"/>
          <p14:tracePt t="6030" x="7689850" y="2705100"/>
          <p14:tracePt t="6168" x="7681913" y="2705100"/>
          <p14:tracePt t="6173" x="7666038" y="2713038"/>
          <p14:tracePt t="6180" x="7634288" y="2728913"/>
          <p14:tracePt t="6193" x="7610475" y="2736850"/>
          <p14:tracePt t="6194" x="7564438" y="2752725"/>
          <p14:tracePt t="6210" x="7469188" y="2792413"/>
          <p14:tracePt t="6227" x="7397750" y="2808288"/>
          <p14:tracePt t="6243" x="7383463" y="2816225"/>
          <p14:tracePt t="6517" x="7359650" y="2830513"/>
          <p14:tracePt t="6524" x="7272338" y="2909888"/>
          <p14:tracePt t="6530" x="7226300" y="2949575"/>
          <p14:tracePt t="6549" x="7099300" y="3082925"/>
          <p14:tracePt t="6561" x="6910388" y="3192463"/>
          <p14:tracePt t="6580" x="6683375" y="3279775"/>
          <p14:tracePt t="6583" x="6580188" y="3319463"/>
          <p14:tracePt t="6594" x="6438900" y="3357563"/>
          <p14:tracePt t="6595" x="6369050" y="3381375"/>
          <p14:tracePt t="6611" x="6219825" y="3405188"/>
          <p14:tracePt t="6627" x="6046788" y="3436938"/>
          <p14:tracePt t="6643" x="5897563" y="3460750"/>
          <p14:tracePt t="6645" x="5834063" y="3460750"/>
          <p14:tracePt t="6659" x="5754688" y="3468688"/>
          <p14:tracePt t="6676" x="5716588" y="3468688"/>
          <p14:tracePt t="6693" x="5708650" y="3468688"/>
          <p14:tracePt t="6825" x="5700713" y="3468688"/>
          <p14:tracePt t="6845" x="5692775" y="3468688"/>
          <p14:tracePt t="6867" x="5692775" y="3460750"/>
          <p14:tracePt t="6872" x="5692775" y="3452813"/>
          <p14:tracePt t="6880" x="5692775" y="3436938"/>
          <p14:tracePt t="6893" x="5692775" y="3421063"/>
          <p14:tracePt t="6895" x="5700713" y="3405188"/>
          <p14:tracePt t="6910" x="5716588" y="3373438"/>
          <p14:tracePt t="6926" x="5732463" y="3349625"/>
          <p14:tracePt t="6943" x="5762625" y="3327400"/>
          <p14:tracePt t="6945" x="5770563" y="3319463"/>
          <p14:tracePt t="6960" x="5794375" y="3295650"/>
          <p14:tracePt t="6976" x="5826125" y="3279775"/>
          <p14:tracePt t="6995" x="5873750" y="3271838"/>
          <p14:tracePt t="7009" x="5903913" y="3271838"/>
          <p14:tracePt t="7026" x="5975350" y="3271838"/>
          <p14:tracePt t="7044" x="6092825" y="3287713"/>
          <p14:tracePt t="7059" x="6156325" y="3311525"/>
          <p14:tracePt t="7075" x="6188075" y="3335338"/>
          <p14:tracePt t="7092" x="6227763" y="3357563"/>
          <p14:tracePt t="7094" x="6234113" y="3373438"/>
          <p14:tracePt t="7109" x="6249988" y="3389313"/>
          <p14:tracePt t="7129" x="6281738" y="3421063"/>
          <p14:tracePt t="7132" x="6281738" y="3429000"/>
          <p14:tracePt t="7142" x="6289675" y="3460750"/>
          <p14:tracePt t="7145" x="6289675" y="3468688"/>
          <p14:tracePt t="7158" x="6297613" y="3522663"/>
          <p14:tracePt t="7175" x="6297613" y="3562350"/>
          <p14:tracePt t="7192" x="6297613" y="3586163"/>
          <p14:tracePt t="7209" x="6297613" y="3594100"/>
          <p14:tracePt t="7225" x="6297613" y="3633788"/>
          <p14:tracePt t="7252" x="6297613" y="3673475"/>
          <p14:tracePt t="7259" x="6297613" y="3695700"/>
          <p14:tracePt t="7276" x="6297613" y="3711575"/>
          <p14:tracePt t="7295" x="6281738" y="3751263"/>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3289F38A-3A79-44F9-A163-2F8D2598BD9A}"/>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5A5870FD-B4BD-4F0F-933D-8AC249BC84F3}"/>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xmlns="" id="{9CABE00B-7C41-4159-B6B0-646FBC27DEB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87779" y="-89808"/>
            <a:ext cx="8327571" cy="6711043"/>
          </a:xfrm>
          <a:prstGeom prst="rect">
            <a:avLst/>
          </a:prstGeom>
          <a:noFill/>
          <a:ln>
            <a:noFill/>
          </a:ln>
        </p:spPr>
      </p:pic>
      <p:sp>
        <p:nvSpPr>
          <p:cNvPr id="5" name="雲 4">
            <a:extLst>
              <a:ext uri="{FF2B5EF4-FFF2-40B4-BE49-F238E27FC236}">
                <a16:creationId xmlns:a16="http://schemas.microsoft.com/office/drawing/2014/main" xmlns="" id="{CB0069C2-1096-40B6-AF00-442B2B5A35FE}"/>
              </a:ext>
            </a:extLst>
          </p:cNvPr>
          <p:cNvSpPr/>
          <p:nvPr/>
        </p:nvSpPr>
        <p:spPr>
          <a:xfrm>
            <a:off x="7372350" y="2539999"/>
            <a:ext cx="1828800" cy="1600200"/>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大学病院には連携</a:t>
            </a:r>
            <a:r>
              <a:rPr kumimoji="1" lang="en-US" altLang="ja-JP" dirty="0">
                <a:solidFill>
                  <a:schemeClr val="tx1"/>
                </a:solidFill>
              </a:rPr>
              <a:t>B</a:t>
            </a:r>
            <a:r>
              <a:rPr kumimoji="1" lang="ja-JP" altLang="en-US" dirty="0">
                <a:solidFill>
                  <a:schemeClr val="tx1"/>
                </a:solidFill>
              </a:rPr>
              <a:t>水準が</a:t>
            </a:r>
            <a:r>
              <a:rPr kumimoji="1" lang="en-US" altLang="ja-JP" dirty="0">
                <a:solidFill>
                  <a:schemeClr val="tx1"/>
                </a:solidFill>
              </a:rPr>
              <a:t>23.3</a:t>
            </a:r>
            <a:r>
              <a:rPr kumimoji="1" lang="ja-JP" altLang="en-US" dirty="0">
                <a:solidFill>
                  <a:schemeClr val="tx1"/>
                </a:solidFill>
              </a:rPr>
              <a:t>％</a:t>
            </a:r>
          </a:p>
        </p:txBody>
      </p:sp>
      <p:sp>
        <p:nvSpPr>
          <p:cNvPr id="6" name="スライド番号プレースホルダー 5">
            <a:extLst>
              <a:ext uri="{FF2B5EF4-FFF2-40B4-BE49-F238E27FC236}">
                <a16:creationId xmlns:a16="http://schemas.microsoft.com/office/drawing/2014/main" xmlns="" id="{31D5B817-8E55-459D-8997-D5FDC20D53A4}"/>
              </a:ext>
            </a:extLst>
          </p:cNvPr>
          <p:cNvSpPr>
            <a:spLocks noGrp="1"/>
          </p:cNvSpPr>
          <p:nvPr>
            <p:ph type="sldNum" sz="quarter" idx="12"/>
          </p:nvPr>
        </p:nvSpPr>
        <p:spPr/>
        <p:txBody>
          <a:bodyPr/>
          <a:lstStyle/>
          <a:p>
            <a:fld id="{63DF843C-A448-47A2-979F-1118991CFA3D}" type="slidenum">
              <a:rPr kumimoji="1" lang="ja-JP" altLang="en-US" smtClean="0"/>
              <a:t>28</a:t>
            </a:fld>
            <a:endParaRPr kumimoji="1" lang="ja-JP" altLang="en-US"/>
          </a:p>
        </p:txBody>
      </p:sp>
    </p:spTree>
    <p:extLst>
      <p:ext uri="{BB962C8B-B14F-4D97-AF65-F5344CB8AC3E}">
        <p14:creationId xmlns:p14="http://schemas.microsoft.com/office/powerpoint/2010/main" val="1373311394"/>
      </p:ext>
    </p:extLst>
  </p:cSld>
  <p:clrMapOvr>
    <a:masterClrMapping/>
  </p:clrMapOvr>
  <mc:AlternateContent xmlns:mc="http://schemas.openxmlformats.org/markup-compatibility/2006" xmlns:p14="http://schemas.microsoft.com/office/powerpoint/2010/main">
    <mc:Choice Requires="p14">
      <p:transition spd="slow" p14:dur="2000" advTm="26170"/>
    </mc:Choice>
    <mc:Fallback xmlns="">
      <p:transition spd="slow" advTm="26170"/>
    </mc:Fallback>
  </mc:AlternateContent>
  <p:extLst>
    <p:ext uri="{3A86A75C-4F4B-4683-9AE1-C65F6400EC91}">
      <p14:laserTraceLst xmlns:p14="http://schemas.microsoft.com/office/powerpoint/2010/main">
        <p14:tracePtLst>
          <p14:tracePt t="737" x="6265863" y="3751263"/>
          <p14:tracePt t="742" x="6242050" y="3751263"/>
          <p14:tracePt t="752" x="6203950" y="3751263"/>
          <p14:tracePt t="770" x="6132513" y="3735388"/>
          <p14:tracePt t="785" x="6116638" y="3719513"/>
          <p14:tracePt t="802" x="6092825" y="3711575"/>
          <p14:tracePt t="818" x="6076950" y="3703638"/>
          <p14:tracePt t="835" x="6069013" y="3703638"/>
          <p14:tracePt t="1185" x="6069013" y="3695700"/>
          <p14:tracePt t="1267" x="6084888" y="3687763"/>
          <p14:tracePt t="1271" x="6108700" y="3687763"/>
          <p14:tracePt t="1284" x="6180138" y="3687763"/>
          <p14:tracePt t="1300" x="6313488" y="3687763"/>
          <p14:tracePt t="1317" x="6407150" y="3687763"/>
          <p14:tracePt t="1334" x="6534150" y="3687763"/>
          <p14:tracePt t="1352" x="6604000" y="3703638"/>
          <p14:tracePt t="1368" x="6651625" y="3719513"/>
          <p14:tracePt t="1371" x="6683375" y="3727450"/>
          <p14:tracePt t="1385" x="6715125" y="3727450"/>
          <p14:tracePt t="1400" x="6731000" y="3727450"/>
          <p14:tracePt t="1634" x="6808788" y="3673475"/>
          <p14:tracePt t="1641" x="6872288" y="3625850"/>
          <p14:tracePt t="1650" x="6997700" y="3546475"/>
          <p14:tracePt t="1667" x="7154863" y="3492500"/>
          <p14:tracePt t="1684" x="7280275" y="3444875"/>
          <p14:tracePt t="1701" x="7343775" y="3436938"/>
          <p14:tracePt t="1717" x="7421563" y="3436938"/>
          <p14:tracePt t="1720" x="7469188" y="3436938"/>
          <p14:tracePt t="1734" x="7556500" y="3436938"/>
          <p14:tracePt t="1750" x="7626350" y="3452813"/>
          <p14:tracePt t="1767" x="7658100" y="3452813"/>
          <p14:tracePt t="1784" x="7681913" y="3452813"/>
          <p14:tracePt t="2094" x="7697788" y="3452813"/>
          <p14:tracePt t="2098" x="7721600" y="3452813"/>
          <p14:tracePt t="2108" x="7735888" y="3452813"/>
          <p14:tracePt t="2122" x="7799388" y="3476625"/>
          <p14:tracePt t="2128" x="7815263" y="3476625"/>
          <p14:tracePt t="2136" x="7847013" y="3484563"/>
          <p14:tracePt t="2149" x="7894638" y="3484563"/>
          <p14:tracePt t="2166" x="7908925" y="3492500"/>
          <p14:tracePt t="2183" x="7924800" y="3500438"/>
          <p14:tracePt t="2342" x="7932738" y="3500438"/>
          <p14:tracePt t="2348" x="7932738" y="3522663"/>
          <p14:tracePt t="2355" x="7932738" y="3530600"/>
          <p14:tracePt t="2386" x="7932738" y="3546475"/>
          <p14:tracePt t="2391" x="7900988" y="3562350"/>
          <p14:tracePt t="2434" x="7894638" y="3562350"/>
          <p14:tracePt t="2449" x="7894638" y="3570288"/>
          <p14:tracePt t="2463" x="7878763" y="3570288"/>
          <p14:tracePt t="2470" x="7839075" y="3578225"/>
          <p14:tracePt t="2484" x="7831138" y="3578225"/>
          <p14:tracePt t="2499" x="7807325" y="3586163"/>
          <p14:tracePt t="2516" x="7791450" y="3586163"/>
          <p14:tracePt t="2532" x="7751763" y="3594100"/>
          <p14:tracePt t="2533" x="7743825" y="3594100"/>
          <p14:tracePt t="2549" x="7735888" y="3594100"/>
          <p14:tracePt t="2799" x="7689850" y="3594100"/>
          <p14:tracePt t="2806" x="7673975" y="3594100"/>
          <p14:tracePt t="2816" x="7610475" y="3609975"/>
          <p14:tracePt t="2832" x="7469188" y="3609975"/>
          <p14:tracePt t="2835" x="7359650" y="3609975"/>
          <p14:tracePt t="2850" x="7123113" y="3609975"/>
          <p14:tracePt t="2865" x="6989763" y="3602038"/>
          <p14:tracePt t="2883" x="6934200" y="3602038"/>
          <p14:tracePt t="2898" x="6926263" y="3602038"/>
          <p14:tracePt t="3134" x="6880225" y="3602038"/>
          <p14:tracePt t="3140" x="6824663" y="3602038"/>
          <p14:tracePt t="3148" x="6731000" y="3594100"/>
          <p14:tracePt t="3165" x="6557963" y="3578225"/>
          <p14:tracePt t="3182" x="6438900" y="3570288"/>
          <p14:tracePt t="3184" x="6361113" y="3546475"/>
          <p14:tracePt t="3198" x="6227763" y="3530600"/>
          <p14:tracePt t="3215" x="6196013" y="3530600"/>
          <p14:tracePt t="3233" x="6188075" y="3530600"/>
          <p14:tracePt t="3578" x="6124575" y="3530600"/>
          <p14:tracePt t="3583" x="6092825" y="3522663"/>
          <p14:tracePt t="3598" x="5911850" y="3522663"/>
          <p14:tracePt t="3614" x="5738813" y="3500438"/>
          <p14:tracePt t="3631" x="5551488" y="3492500"/>
          <p14:tracePt t="3633" x="5480050" y="3492500"/>
          <p14:tracePt t="3651" x="5440363" y="3492500"/>
          <p14:tracePt t="3656" x="5432425" y="3492500"/>
          <p14:tracePt t="3671" x="5424488" y="3492500"/>
          <p14:tracePt t="3756" x="5432425" y="3492500"/>
          <p14:tracePt t="3990" x="5386388" y="3492500"/>
          <p14:tracePt t="3998" x="5346700" y="3492500"/>
          <p14:tracePt t="4005" x="5299075" y="3492500"/>
          <p14:tracePt t="4014" x="5243513" y="3500438"/>
          <p14:tracePt t="4034" x="5086350" y="3514725"/>
          <p14:tracePt t="4049" x="4929188" y="3522663"/>
          <p14:tracePt t="4064" x="4811713" y="3522663"/>
          <p14:tracePt t="4080" x="4740275" y="3522663"/>
          <p14:tracePt t="4082" x="4733925" y="3522663"/>
          <p14:tracePt t="4097" x="4718050" y="3522663"/>
          <p14:tracePt t="5040" x="4718050" y="3500438"/>
          <p14:tracePt t="5047" x="4718050" y="3484563"/>
          <p14:tracePt t="5054" x="4718050" y="3452813"/>
          <p14:tracePt t="5063" x="4718050" y="3436938"/>
          <p14:tracePt t="5079" x="4764088" y="3381375"/>
          <p14:tracePt t="5096" x="4883150" y="3295650"/>
          <p14:tracePt t="5113" x="4976813" y="3263900"/>
          <p14:tracePt t="5130" x="5070475" y="3216275"/>
          <p14:tracePt t="5132" x="5094288" y="3216275"/>
          <p14:tracePt t="5147" x="5197475" y="3208338"/>
          <p14:tracePt t="5163" x="5307013" y="3208338"/>
          <p14:tracePt t="5179" x="5402263" y="3208338"/>
          <p14:tracePt t="5195" x="5503863" y="3208338"/>
          <p14:tracePt t="5213" x="5543550" y="3208338"/>
          <p14:tracePt t="5229" x="5559425" y="3216275"/>
          <p14:tracePt t="5247" x="5573713" y="3224213"/>
          <p14:tracePt t="5567" x="5605463" y="3224213"/>
          <p14:tracePt t="5574" x="5613400" y="3224213"/>
          <p14:tracePt t="5581" x="5653088" y="3224213"/>
          <p14:tracePt t="5595" x="5708650" y="3240088"/>
          <p14:tracePt t="5612" x="5738813" y="3255963"/>
          <p14:tracePt t="5631" x="5754688" y="3263900"/>
          <p14:tracePt t="5634" x="5762625" y="3271838"/>
          <p14:tracePt t="5646" x="5778500" y="3287713"/>
          <p14:tracePt t="5663" x="5802313" y="3319463"/>
          <p14:tracePt t="5679" x="5810250" y="3335338"/>
          <p14:tracePt t="5695" x="5810250" y="3343275"/>
          <p14:tracePt t="5711" x="5818188" y="3381375"/>
          <p14:tracePt t="5728" x="5818188" y="3405188"/>
          <p14:tracePt t="5745" x="5802313" y="3436938"/>
          <p14:tracePt t="5768" x="5786438" y="3460750"/>
          <p14:tracePt t="5780" x="5770563" y="3476625"/>
          <p14:tracePt t="5781" x="5754688" y="3500438"/>
          <p14:tracePt t="5795" x="5668963" y="3514725"/>
          <p14:tracePt t="5819" x="5613400" y="3546475"/>
          <p14:tracePt t="5824" x="5495925" y="3554413"/>
          <p14:tracePt t="5831" x="5480050" y="3554413"/>
          <p14:tracePt t="5846" x="5456238" y="3562350"/>
          <p14:tracePt t="5861" x="5408613" y="3562350"/>
          <p14:tracePt t="5878" x="5354638" y="3562350"/>
          <p14:tracePt t="5895" x="5283200" y="3562350"/>
          <p14:tracePt t="5911" x="5205413" y="3562350"/>
          <p14:tracePt t="5928" x="5133975" y="3546475"/>
          <p14:tracePt t="5946" x="5048250" y="3522663"/>
          <p14:tracePt t="5961" x="4992688" y="3508375"/>
          <p14:tracePt t="5978" x="4968875" y="3492500"/>
          <p14:tracePt t="5995" x="4953000" y="3492500"/>
          <p14:tracePt t="6011" x="4945063" y="3484563"/>
          <p14:tracePt t="6039" x="4937125" y="3476625"/>
          <p14:tracePt t="6045" x="4937125" y="3460750"/>
          <p14:tracePt t="6063" x="4929188" y="3452813"/>
          <p14:tracePt t="6078" x="4921250" y="3421063"/>
          <p14:tracePt t="6095" x="4921250" y="3365500"/>
          <p14:tracePt t="6111" x="4921250" y="3335338"/>
          <p14:tracePt t="6127" x="4937125" y="3303588"/>
          <p14:tracePt t="6145" x="5064125" y="3216275"/>
          <p14:tracePt t="6161" x="5197475" y="3184525"/>
          <p14:tracePt t="6178" x="5314950" y="3176588"/>
          <p14:tracePt t="6195" x="5472113" y="3176588"/>
          <p14:tracePt t="6210" x="5605463" y="3192463"/>
          <p14:tracePt t="6228" x="5676900" y="3208338"/>
          <p14:tracePt t="6245" x="5746750" y="3224213"/>
          <p14:tracePt t="6261" x="5762625" y="3232150"/>
          <p14:tracePt t="6278" x="5778500" y="3240088"/>
          <p14:tracePt t="6296" x="5802313" y="3287713"/>
          <p14:tracePt t="6311" x="5810250" y="3319463"/>
          <p14:tracePt t="6327" x="5818188" y="3365500"/>
          <p14:tracePt t="6344" x="5818188" y="3413125"/>
          <p14:tracePt t="6345" x="5818188" y="3429000"/>
          <p14:tracePt t="6361" x="5818188" y="3452813"/>
          <p14:tracePt t="6377" x="5818188" y="3460750"/>
          <p14:tracePt t="6395" x="5810250" y="3476625"/>
          <p14:tracePt t="6410" x="5786438" y="3514725"/>
          <p14:tracePt t="6428" x="5770563" y="3514725"/>
          <p14:tracePt t="6444" x="5700713" y="3554413"/>
          <p14:tracePt t="6446" x="5692775" y="3554413"/>
          <p14:tracePt t="6461" x="5621338" y="3570288"/>
          <p14:tracePt t="6481" x="5613400" y="3570288"/>
          <p14:tracePt t="6494" x="5597525" y="3578225"/>
          <p14:tracePt t="6511" x="5589588" y="3578225"/>
          <p14:tracePt t="6840" x="5581650" y="3578225"/>
          <p14:tracePt t="6867" x="5573713" y="3578225"/>
          <p14:tracePt t="6874" x="5551488" y="3578225"/>
          <p14:tracePt t="6895" x="5543550" y="3578225"/>
          <p14:tracePt t="6917" x="5535613" y="3578225"/>
          <p14:tracePt t="6924" x="5527675" y="3578225"/>
          <p14:tracePt t="6945" x="5519738" y="3578225"/>
          <p14:tracePt t="6960" x="5511800" y="3578225"/>
          <p14:tracePt t="7302" x="5503863" y="3578225"/>
          <p14:tracePt t="7311" x="5487988" y="3578225"/>
          <p14:tracePt t="7315" x="5480050" y="3578225"/>
          <p14:tracePt t="7339" x="5472113" y="3578225"/>
          <p14:tracePt t="7345" x="5464175" y="3578225"/>
          <p14:tracePt t="7674" x="5456238" y="3578225"/>
          <p14:tracePt t="7689" x="5432425" y="3578225"/>
          <p14:tracePt t="7694" x="5416550" y="3578225"/>
          <p14:tracePt t="7709" x="5386388" y="3578225"/>
          <p14:tracePt t="7726" x="5354638" y="3578225"/>
          <p14:tracePt t="7742" x="5322888" y="3570288"/>
          <p14:tracePt t="7759" x="5307013" y="3570288"/>
          <p14:tracePt t="8181" x="5291138" y="3570288"/>
          <p14:tracePt t="8187" x="5237163" y="3570288"/>
          <p14:tracePt t="8194" x="5197475" y="3570288"/>
          <p14:tracePt t="8208" x="5016500" y="3570288"/>
          <p14:tracePt t="8225" x="4835525" y="3578225"/>
          <p14:tracePt t="8243" x="4740275" y="3586163"/>
          <p14:tracePt t="8245" x="4654550" y="3602038"/>
          <p14:tracePt t="8258" x="4513263" y="3609975"/>
          <p14:tracePt t="8274" x="4371975" y="3609975"/>
          <p14:tracePt t="8295" x="4260850" y="3609975"/>
          <p14:tracePt t="8308" x="4206875" y="3609975"/>
          <p14:tracePt t="8327" x="4198938" y="3609975"/>
          <p14:tracePt t="8809" x="4191000" y="3609975"/>
          <p14:tracePt t="8830" x="4183063" y="3609975"/>
          <p14:tracePt t="8837" x="4175125" y="3602038"/>
          <p14:tracePt t="8844" x="4159250" y="3594100"/>
          <p14:tracePt t="8858" x="4151313" y="3594100"/>
          <p14:tracePt t="8874" x="4127500" y="3578225"/>
          <p14:tracePt t="8891" x="4103688" y="3570288"/>
          <p14:tracePt t="8893" x="4095750" y="3562350"/>
          <p14:tracePt t="8908" x="4079875" y="3554413"/>
          <p14:tracePt t="9173" x="4087813" y="3554413"/>
          <p14:tracePt t="9179" x="4103688" y="3546475"/>
          <p14:tracePt t="9190" x="4119563" y="3546475"/>
          <p14:tracePt t="9208" x="4214813" y="3538538"/>
          <p14:tracePt t="9223" x="4324350" y="3530600"/>
          <p14:tracePt t="9241" x="4457700" y="3514725"/>
          <p14:tracePt t="9243" x="4505325" y="3514725"/>
          <p14:tracePt t="9258" x="4591050" y="3514725"/>
          <p14:tracePt t="9273" x="4670425" y="3514725"/>
          <p14:tracePt t="9291" x="4772025" y="3514725"/>
          <p14:tracePt t="9293" x="4819650" y="3514725"/>
          <p14:tracePt t="9308" x="4899025" y="3514725"/>
          <p14:tracePt t="9323" x="4960938" y="3538538"/>
          <p14:tracePt t="9341" x="5040313" y="3562350"/>
          <p14:tracePt t="9343" x="5064125" y="3570288"/>
          <p14:tracePt t="9359" x="5094288" y="3586163"/>
          <p14:tracePt t="9374" x="5110163" y="3594100"/>
          <p14:tracePt t="9443" x="5126038" y="3602038"/>
          <p14:tracePt t="10601" x="5149850" y="3602038"/>
          <p14:tracePt t="10605" x="5173663" y="3602038"/>
          <p14:tracePt t="10612" x="5205413" y="3602038"/>
          <p14:tracePt t="10621" x="5237163" y="3594100"/>
          <p14:tracePt t="10641" x="5267325" y="3594100"/>
          <p14:tracePt t="10643" x="5283200" y="3586163"/>
          <p14:tracePt t="10658" x="5346700" y="3586163"/>
          <p14:tracePt t="10672" x="5378450" y="3586163"/>
          <p14:tracePt t="10690" x="5402263" y="3586163"/>
          <p14:tracePt t="10691" x="5416550" y="3586163"/>
          <p14:tracePt t="10705" x="5432425" y="3586163"/>
          <p14:tracePt t="10724" x="5448300" y="3578225"/>
          <p14:tracePt t="10740" x="5464175" y="3578225"/>
          <p14:tracePt t="10756" x="5480050" y="3578225"/>
          <p14:tracePt t="10772" x="5503863" y="3570288"/>
          <p14:tracePt t="10789" x="5519738" y="3570288"/>
          <p14:tracePt t="11179" x="5573713" y="3538538"/>
          <p14:tracePt t="11185" x="5597525" y="3530600"/>
          <p14:tracePt t="11192" x="5629275" y="3514725"/>
          <p14:tracePt t="11206" x="5684838" y="3500438"/>
          <p14:tracePt t="11224" x="5708650" y="3484563"/>
          <p14:tracePt t="11226" x="5732463" y="3484563"/>
          <p14:tracePt t="11240" x="5738813" y="3476625"/>
          <p14:tracePt t="11244" x="5746750" y="3476625"/>
          <p14:tracePt t="11259" x="5762625" y="3468688"/>
          <p14:tracePt t="11273" x="5778500" y="3468688"/>
          <p14:tracePt t="11288" x="5802313" y="3460750"/>
          <p14:tracePt t="11305" x="5826125" y="3460750"/>
          <p14:tracePt t="11321" x="5842000" y="3460750"/>
          <p14:tracePt t="11338" x="5849938" y="3452813"/>
          <p14:tracePt t="11377" x="5857875" y="3452813"/>
          <p14:tracePt t="11605" x="5889625" y="3429000"/>
          <p14:tracePt t="11612" x="5959475" y="3365500"/>
          <p14:tracePt t="11620" x="6015038" y="3327400"/>
          <p14:tracePt t="11638" x="6140450" y="3232150"/>
          <p14:tracePt t="11655" x="6234113" y="3192463"/>
          <p14:tracePt t="11671" x="6321425" y="3176588"/>
          <p14:tracePt t="11687" x="6430963" y="3162300"/>
          <p14:tracePt t="11705" x="6643688" y="3162300"/>
          <p14:tracePt t="11721" x="6731000" y="3170238"/>
          <p14:tracePt t="11737" x="6840538" y="3176588"/>
          <p14:tracePt t="11755" x="6910388" y="3184525"/>
          <p14:tracePt t="11771" x="6918325" y="3184525"/>
          <p14:tracePt t="11801" x="6926263" y="3184525"/>
          <p14:tracePt t="11992" x="6934200" y="3184525"/>
          <p14:tracePt t="11999" x="7005638" y="3154363"/>
          <p14:tracePt t="12005" x="7045325" y="3138488"/>
          <p14:tracePt t="12020" x="7178675" y="3067050"/>
          <p14:tracePt t="12037" x="7240588" y="3059113"/>
          <p14:tracePt t="12055" x="7351713" y="3051175"/>
          <p14:tracePt t="12069" x="7485063" y="3051175"/>
          <p14:tracePt t="12087" x="7642225" y="3051175"/>
          <p14:tracePt t="12091" x="7705725" y="3051175"/>
          <p14:tracePt t="12104" x="7775575" y="3051175"/>
          <p14:tracePt t="12120" x="7815263" y="3059113"/>
          <p14:tracePt t="12137" x="7847013" y="3067050"/>
          <p14:tracePt t="12154" x="7870825" y="3067050"/>
          <p14:tracePt t="12392" x="7900988" y="3067050"/>
          <p14:tracePt t="12398" x="7908925" y="3067050"/>
          <p14:tracePt t="12405" x="7940675" y="3067050"/>
          <p14:tracePt t="12422" x="7996238" y="3067050"/>
          <p14:tracePt t="12426" x="8035925" y="3067050"/>
          <p14:tracePt t="12438" x="8066088" y="3067050"/>
          <p14:tracePt t="12440" x="8097838" y="3067050"/>
          <p14:tracePt t="12453" x="8145463" y="3067050"/>
          <p14:tracePt t="12455" x="8177213" y="3067050"/>
          <p14:tracePt t="12469" x="8239125" y="3067050"/>
          <p14:tracePt t="12486" x="8270875" y="3074988"/>
          <p14:tracePt t="12503" x="8294688" y="3090863"/>
          <p14:tracePt t="12506" x="8302625" y="3090863"/>
          <p14:tracePt t="12520" x="8310563" y="3098800"/>
          <p14:tracePt t="12536" x="8318500" y="3098800"/>
          <p14:tracePt t="13656" x="8318500" y="3114675"/>
          <p14:tracePt t="13662" x="8318500" y="3130550"/>
          <p14:tracePt t="13670" x="8318500" y="3176588"/>
          <p14:tracePt t="13685" x="8318500" y="3232150"/>
          <p14:tracePt t="13702" x="8318500" y="3287713"/>
          <p14:tracePt t="13704" x="8318500" y="3311525"/>
          <p14:tracePt t="13723" x="8318500" y="3349625"/>
          <p14:tracePt t="13735" x="8318500" y="3365500"/>
          <p14:tracePt t="13783" x="8318500" y="3373438"/>
          <p14:tracePt t="13819" x="8318500" y="3381375"/>
          <p14:tracePt t="13824" x="8318500" y="3436938"/>
          <p14:tracePt t="13835" x="8310563" y="3452813"/>
          <p14:tracePt t="13851" x="8310563" y="3500438"/>
          <p14:tracePt t="13853" x="8302625" y="3522663"/>
          <p14:tracePt t="13868" x="8302625" y="3530600"/>
          <p14:tracePt t="14283" x="8310563" y="3562350"/>
          <p14:tracePt t="14289" x="8318500" y="3570288"/>
          <p14:tracePt t="14301" x="8326438" y="3586163"/>
          <p14:tracePt t="14303" x="8334375" y="3594100"/>
          <p14:tracePt t="14318" x="8342313" y="3617913"/>
          <p14:tracePt t="14334" x="8342313" y="3641725"/>
          <p14:tracePt t="14351" x="8342313" y="3673475"/>
          <p14:tracePt t="14352" x="8342313" y="3687763"/>
          <p14:tracePt t="14374" x="8342313" y="3695700"/>
          <p14:tracePt t="14568" x="8342313" y="3703638"/>
          <p14:tracePt t="14575" x="8342313" y="3711575"/>
          <p14:tracePt t="14589" x="8334375" y="3719513"/>
          <p14:tracePt t="14601" x="8302625" y="3743325"/>
          <p14:tracePt t="14603" x="8294688" y="3743325"/>
          <p14:tracePt t="14616" x="8270875" y="3751263"/>
          <p14:tracePt t="14633" x="8224838" y="3759200"/>
          <p14:tracePt t="14650" x="8224838" y="3767138"/>
          <p14:tracePt t="14653" x="8216900" y="3767138"/>
          <p14:tracePt t="14667" x="8193088" y="3775075"/>
          <p14:tracePt t="14684" x="8145463" y="3783013"/>
          <p14:tracePt t="14700" x="8113713" y="3790950"/>
          <p14:tracePt t="14702" x="8097838" y="3790950"/>
          <p14:tracePt t="14723" x="8097838" y="3798888"/>
          <p14:tracePt t="14733" x="8089900" y="3806825"/>
          <p14:tracePt t="14812" x="8081963" y="3806825"/>
          <p14:tracePt t="14818" x="8059738" y="3814763"/>
          <p14:tracePt t="14823" x="8051800" y="3814763"/>
          <p14:tracePt t="14833" x="8051800" y="3822700"/>
          <p14:tracePt t="14851" x="8043863" y="3822700"/>
          <p14:tracePt t="14867" x="8020050" y="3830638"/>
          <p14:tracePt t="14884" x="8012113" y="3830638"/>
          <p14:tracePt t="14983" x="8004175" y="3830638"/>
          <p14:tracePt t="15010" x="7996238" y="3838575"/>
          <p14:tracePt t="15017" x="7964488" y="3846513"/>
          <p14:tracePt t="15038" x="7956550" y="3846513"/>
          <p14:tracePt t="15052" x="7948613" y="3854450"/>
          <p14:tracePt t="15059" x="7932738" y="3854450"/>
          <p14:tracePt t="15196" x="7900988" y="3860800"/>
          <p14:tracePt t="15202" x="7886700" y="3860800"/>
          <p14:tracePt t="15224" x="7878763" y="3860800"/>
          <p14:tracePt t="15266" x="7870825" y="3860800"/>
          <p14:tracePt t="15281" x="7862888" y="3860800"/>
          <p14:tracePt t="15295" x="7854950" y="3860800"/>
          <p14:tracePt t="15302" x="7847013" y="3860800"/>
          <p14:tracePt t="15317" x="7831138" y="3854450"/>
          <p14:tracePt t="15332" x="7815263" y="3838575"/>
          <p14:tracePt t="15350" x="7799388" y="3822700"/>
          <p14:tracePt t="15352" x="7783513" y="3814763"/>
          <p14:tracePt t="15367" x="7775575" y="3806825"/>
          <p14:tracePt t="15383" x="7767638" y="3798888"/>
          <p14:tracePt t="15402" x="7759700" y="3783013"/>
          <p14:tracePt t="15416" x="7751763" y="3767138"/>
          <p14:tracePt t="15432" x="7743825" y="3743325"/>
          <p14:tracePt t="15450" x="7743825" y="3711575"/>
          <p14:tracePt t="15452" x="7743825" y="3695700"/>
          <p14:tracePt t="15467" x="7743825" y="3665538"/>
          <p14:tracePt t="15527" x="7759700" y="3641725"/>
          <p14:tracePt t="15535" x="7775575" y="3633788"/>
          <p14:tracePt t="15537" x="7775575" y="3625850"/>
          <p14:tracePt t="15551" x="7807325" y="3602038"/>
          <p14:tracePt t="15568" x="7823200" y="3578225"/>
          <p14:tracePt t="15583" x="7886700" y="3530600"/>
          <p14:tracePt t="15601" x="7924800" y="3508375"/>
          <p14:tracePt t="15602" x="7964488" y="3476625"/>
          <p14:tracePt t="15618" x="8020050" y="3452813"/>
          <p14:tracePt t="15633" x="8066088" y="3429000"/>
          <p14:tracePt t="15649" x="8105775" y="3413125"/>
          <p14:tracePt t="15651" x="8129588" y="3413125"/>
          <p14:tracePt t="15665" x="8145463" y="3413125"/>
          <p14:tracePt t="15682" x="8177213" y="3413125"/>
          <p14:tracePt t="15699" x="8185150" y="3413125"/>
          <p14:tracePt t="15702" x="8201025" y="3413125"/>
          <p14:tracePt t="15715" x="8208963" y="3413125"/>
          <p14:tracePt t="15795" x="8216900" y="3413125"/>
          <p14:tracePt t="15824" x="8224838" y="3413125"/>
          <p14:tracePt t="16510" x="8224838" y="3436938"/>
          <p14:tracePt t="16523" x="8224838" y="3444875"/>
          <p14:tracePt t="16537" x="8193088" y="3484563"/>
          <p14:tracePt t="16544" x="8177213" y="3500438"/>
          <p14:tracePt t="16550" x="8169275" y="3508375"/>
          <p14:tracePt t="16566" x="8113713" y="3530600"/>
          <p14:tracePt t="16582" x="8081963" y="3538538"/>
          <p14:tracePt t="16599" x="7988300" y="3570288"/>
          <p14:tracePt t="16601" x="7948613" y="3578225"/>
          <p14:tracePt t="16616" x="7878763" y="3586163"/>
          <p14:tracePt t="16632" x="7839075" y="3586163"/>
          <p14:tracePt t="16649" x="7799388" y="3586163"/>
          <p14:tracePt t="16652" x="7783513" y="3586163"/>
          <p14:tracePt t="16666" x="7743825" y="3586163"/>
          <p14:tracePt t="16681" x="7705725" y="3570288"/>
          <p14:tracePt t="16698" x="7689850" y="3554413"/>
          <p14:tracePt t="16716" x="7673975" y="3538538"/>
          <p14:tracePt t="16736" x="7658100" y="3530600"/>
          <p14:tracePt t="16747" x="7658100" y="3514725"/>
          <p14:tracePt t="16766" x="7650163" y="3492500"/>
          <p14:tracePt t="16780" x="7650163" y="3476625"/>
          <p14:tracePt t="16797" x="7650163" y="3460750"/>
          <p14:tracePt t="16816" x="7650163" y="3436938"/>
          <p14:tracePt t="16831" x="7666038" y="3373438"/>
          <p14:tracePt t="16848" x="7705725" y="3295650"/>
          <p14:tracePt t="16850" x="7735888" y="3255963"/>
          <p14:tracePt t="16866" x="7815263" y="3176588"/>
          <p14:tracePt t="16883" x="7924800" y="3106738"/>
          <p14:tracePt t="16899" x="8027988" y="3090863"/>
          <p14:tracePt t="16901" x="8074025" y="3090863"/>
          <p14:tracePt t="16915" x="8145463" y="3090863"/>
          <p14:tracePt t="16930" x="8208963" y="3106738"/>
          <p14:tracePt t="16947" x="8262938" y="3130550"/>
          <p14:tracePt t="16966" x="8342313" y="3176588"/>
          <p14:tracePt t="16987" x="8382000" y="3232150"/>
          <p14:tracePt t="16999" x="8396288" y="3240088"/>
          <p14:tracePt t="17001" x="8412163" y="3263900"/>
          <p14:tracePt t="17016" x="8435975" y="3287713"/>
          <p14:tracePt t="17030" x="8451850" y="3327400"/>
          <p14:tracePt t="17047" x="8483600" y="3357563"/>
          <p14:tracePt t="17064" x="8491538" y="3444875"/>
          <p14:tracePt t="17081" x="8491538" y="3514725"/>
          <p14:tracePt t="17097" x="8491538" y="3586163"/>
          <p14:tracePt t="17116" x="8483600" y="3633788"/>
          <p14:tracePt t="17130" x="8459788" y="3657600"/>
          <p14:tracePt t="17147" x="8451850" y="3665538"/>
          <p14:tracePt t="17164" x="8451850" y="3673475"/>
          <p14:tracePt t="17180" x="8428038" y="3695700"/>
          <p14:tracePt t="17197" x="8396288" y="3719513"/>
          <p14:tracePt t="17215" x="8382000" y="3727450"/>
          <p14:tracePt t="17232" x="8326438" y="3759200"/>
          <p14:tracePt t="17256" x="8318500" y="3759200"/>
          <p14:tracePt t="17264" x="8310563" y="3759200"/>
          <p14:tracePt t="17580" x="8302625" y="3759200"/>
          <p14:tracePt t="17600" x="8294688" y="3759200"/>
          <p14:tracePt t="17607" x="8262938" y="3759200"/>
          <p14:tracePt t="17621" x="8255000" y="3759200"/>
          <p14:tracePt t="17629" x="8247063" y="3759200"/>
          <p14:tracePt t="17647" x="8231188" y="3759200"/>
          <p14:tracePt t="17665" x="8216900" y="3759200"/>
          <p14:tracePt t="17680" x="8201025" y="3759200"/>
          <p14:tracePt t="17696" x="8185150" y="3759200"/>
          <p14:tracePt t="17713" x="8161338" y="3759200"/>
          <p14:tracePt t="17736" x="8137525" y="3759200"/>
          <p14:tracePt t="17750" x="8121650" y="3759200"/>
          <p14:tracePt t="17764" x="8105775" y="3759200"/>
          <p14:tracePt t="17780" x="8097838" y="3759200"/>
          <p14:tracePt t="17796" x="8089900" y="3759200"/>
          <p14:tracePt t="18158" x="8051800" y="3759200"/>
          <p14:tracePt t="18163" x="8027988" y="3759200"/>
          <p14:tracePt t="18171" x="8004175" y="3759200"/>
          <p14:tracePt t="18178" x="7940675" y="3743325"/>
          <p14:tracePt t="18196" x="7886700" y="3727450"/>
          <p14:tracePt t="18213" x="7823200" y="3673475"/>
          <p14:tracePt t="18229" x="7791450" y="3641725"/>
          <p14:tracePt t="18246" x="7783513" y="3617913"/>
          <p14:tracePt t="18262" x="7775575" y="3602038"/>
          <p14:tracePt t="18293" x="7767638" y="3594100"/>
          <p14:tracePt t="18449" x="7767638" y="3586163"/>
          <p14:tracePt t="18457" x="7767638" y="3562350"/>
          <p14:tracePt t="18464" x="7767638" y="3554413"/>
          <p14:tracePt t="18479" x="7767638" y="3538538"/>
          <p14:tracePt t="18500" x="7767638" y="3530600"/>
          <p14:tracePt t="18514" x="7775575" y="3522663"/>
          <p14:tracePt t="18535" x="7783513" y="3514725"/>
          <p14:tracePt t="18546" x="7791450" y="3508375"/>
          <p14:tracePt t="18563" x="7807325" y="3508375"/>
          <p14:tracePt t="18578" x="7823200" y="3508375"/>
          <p14:tracePt t="18595" x="7847013" y="3508375"/>
          <p14:tracePt t="18614" x="7862888" y="3508375"/>
          <p14:tracePt t="18628" x="7878763" y="3508375"/>
          <p14:tracePt t="18646" x="7894638" y="3508375"/>
          <p14:tracePt t="18663" x="7908925" y="3508375"/>
          <p14:tracePt t="18678" x="7916863" y="3508375"/>
          <p14:tracePt t="18695" x="7932738" y="3508375"/>
          <p14:tracePt t="18712" x="7956550" y="3508375"/>
          <p14:tracePt t="18728" x="7972425" y="3508375"/>
          <p14:tracePt t="18745" x="7988300" y="3514725"/>
          <p14:tracePt t="18762" x="7996238" y="3522663"/>
          <p14:tracePt t="18778" x="8004175" y="3522663"/>
          <p14:tracePt t="18863" x="8012113" y="3522663"/>
          <p14:tracePt t="18870" x="8020050" y="3522663"/>
          <p14:tracePt t="18878" x="8020050" y="3530600"/>
          <p14:tracePt t="18899" x="8035925" y="3538538"/>
          <p14:tracePt t="18913" x="8043863" y="3546475"/>
          <p14:tracePt t="18928" x="8059738" y="3546475"/>
          <p14:tracePt t="18945" x="8074025" y="3546475"/>
          <p14:tracePt t="18961" x="8089900" y="3546475"/>
          <p14:tracePt t="18963" x="8097838" y="3546475"/>
          <p14:tracePt t="18978" x="8105775" y="3546475"/>
          <p14:tracePt t="18999" x="8113713" y="3546475"/>
          <p14:tracePt t="19164" x="8129588" y="3546475"/>
          <p14:tracePt t="19170" x="8137525" y="3546475"/>
          <p14:tracePt t="19185" x="8145463" y="3546475"/>
          <p14:tracePt t="19194" x="8153400" y="3546475"/>
          <p14:tracePt t="19213" x="8169275" y="3546475"/>
          <p14:tracePt t="19298" x="8177213" y="3546475"/>
          <p14:tracePt t="19327" x="8185150" y="3546475"/>
          <p14:tracePt t="19334" x="8193088" y="3546475"/>
          <p14:tracePt t="19356" x="8201025" y="3546475"/>
          <p14:tracePt t="19362" x="8208963" y="3546475"/>
          <p14:tracePt t="19384" x="8216900" y="3546475"/>
          <p14:tracePt t="19394" x="8231188" y="3546475"/>
          <p14:tracePt t="19411" x="8239125" y="3546475"/>
          <p14:tracePt t="19412" x="8247063" y="3546475"/>
          <p14:tracePt t="19427" x="8255000" y="3546475"/>
          <p14:tracePt t="19444" x="8262938" y="3546475"/>
          <p14:tracePt t="19461" x="8270875" y="3546475"/>
          <p14:tracePt t="19462" x="8278813" y="3546475"/>
          <p14:tracePt t="19477" x="8286750" y="3546475"/>
          <p14:tracePt t="19494" x="8294688" y="3554413"/>
          <p14:tracePt t="19541" x="8302625" y="3554413"/>
          <p14:tracePt t="19548" x="8302625" y="3562350"/>
          <p14:tracePt t="19562" x="8318500" y="3570288"/>
          <p14:tracePt t="20242" x="8326438" y="3586163"/>
          <p14:tracePt t="20248" x="8334375" y="3602038"/>
          <p14:tracePt t="20260" x="8342313" y="3617913"/>
          <p14:tracePt t="20261" x="8342313" y="3625850"/>
          <p14:tracePt t="20276" x="8350250" y="3641725"/>
          <p14:tracePt t="20293" x="8350250" y="3649663"/>
          <p14:tracePt t="20310" x="8350250" y="3665538"/>
          <p14:tracePt t="20313" x="8350250" y="3687763"/>
          <p14:tracePt t="20355" x="8350250" y="3703638"/>
          <p14:tracePt t="20362" x="8318500" y="3727450"/>
          <p14:tracePt t="20583" x="8302625" y="3735388"/>
          <p14:tracePt t="20591" x="8278813" y="3759200"/>
          <p14:tracePt t="20633" x="8247063" y="3775075"/>
          <p14:tracePt t="20669" x="8224838" y="3783013"/>
          <p14:tracePt t="20675" x="8208963" y="3783013"/>
          <p14:tracePt t="20697" x="8169275" y="3783013"/>
          <p14:tracePt t="20704" x="8145463" y="3783013"/>
          <p14:tracePt t="20719" x="8129588" y="3783013"/>
          <p14:tracePt t="20725" x="8097838" y="3783013"/>
          <p14:tracePt t="20743" x="8089900" y="3783013"/>
          <p14:tracePt t="20759" x="8059738" y="3783013"/>
          <p14:tracePt t="20776" x="8043863" y="3783013"/>
          <p14:tracePt t="20792" x="8035925" y="3783013"/>
          <p14:tracePt t="21299" x="7956550" y="3822700"/>
          <p14:tracePt t="21303" x="7916863" y="3838575"/>
          <p14:tracePt t="21311" x="7815263" y="3860800"/>
          <p14:tracePt t="21326" x="7729538" y="3860800"/>
          <p14:tracePt t="21343" x="7618413" y="3876675"/>
          <p14:tracePt t="21361" x="7540625" y="3876675"/>
          <p14:tracePt t="21376" x="7532688" y="3876675"/>
          <p14:tracePt t="21704" x="7516813" y="3876675"/>
          <p14:tracePt t="21712" x="7500938" y="3876675"/>
          <p14:tracePt t="21726" x="7445375" y="3876675"/>
          <p14:tracePt t="21742" x="7405688" y="3876675"/>
          <p14:tracePt t="21760" x="7351713" y="3876675"/>
          <p14:tracePt t="21775" x="7312025" y="3876675"/>
          <p14:tracePt t="21791" x="7272338" y="3876675"/>
          <p14:tracePt t="21809" x="7264400" y="3876675"/>
          <p14:tracePt t="22360" x="7256463" y="3876675"/>
          <p14:tracePt t="22367" x="7248525" y="3876675"/>
          <p14:tracePt t="22389" x="7240588" y="3876675"/>
          <p14:tracePt t="22395" x="7232650" y="3876675"/>
          <p14:tracePt t="22408" x="7226300" y="3876675"/>
          <p14:tracePt t="22424" x="7218363" y="3876675"/>
          <p14:tracePt t="22440" x="7186613" y="3876675"/>
          <p14:tracePt t="22457" x="7138988" y="3876675"/>
          <p14:tracePt t="22459" x="7123113" y="3876675"/>
          <p14:tracePt t="22474" x="7083425" y="3876675"/>
          <p14:tracePt t="22490" x="7061200" y="3876675"/>
          <p14:tracePt t="22507" x="7037388" y="3876675"/>
          <p14:tracePt t="22767" x="7013575" y="3876675"/>
          <p14:tracePt t="22774" x="6981825" y="3876675"/>
          <p14:tracePt t="22781" x="6902450" y="3876675"/>
          <p14:tracePt t="22790" x="6840538" y="3892550"/>
          <p14:tracePt t="22806" x="6635750" y="3892550"/>
          <p14:tracePt t="22823" x="6361113" y="3900488"/>
          <p14:tracePt t="22840" x="6265863" y="3900488"/>
          <p14:tracePt t="22859" x="6211888" y="3900488"/>
          <p14:tracePt t="23145" x="6156325" y="3900488"/>
          <p14:tracePt t="23151" x="6124575" y="3900488"/>
          <p14:tracePt t="23159" x="6084888" y="3900488"/>
          <p14:tracePt t="23173" x="6030913" y="3900488"/>
          <p14:tracePt t="23189" x="5927725" y="3884613"/>
          <p14:tracePt t="23206" x="5786438" y="3876675"/>
          <p14:tracePt t="23224" x="5645150" y="3854450"/>
          <p14:tracePt t="23239" x="5597525" y="3838575"/>
          <p14:tracePt t="23256" x="5573713" y="3822700"/>
          <p14:tracePt t="23273" x="5543550" y="3806825"/>
          <p14:tracePt t="23290" x="5535613" y="3806825"/>
          <p14:tracePt t="23546" x="5527675" y="3806825"/>
          <p14:tracePt t="23551" x="5511800" y="3798888"/>
          <p14:tracePt t="23558" x="5503863" y="3798888"/>
          <p14:tracePt t="23573" x="5480050" y="3783013"/>
          <p14:tracePt t="23589" x="5448300" y="3775075"/>
          <p14:tracePt t="23606" x="5424488" y="3759200"/>
          <p14:tracePt t="23608" x="5408613" y="3751263"/>
          <p14:tracePt t="23623" x="5394325" y="3751263"/>
          <p14:tracePt t="23639" x="5370513" y="3735388"/>
          <p14:tracePt t="23657" x="5362575" y="3735388"/>
          <p14:tracePt t="23658" x="5362575" y="3719513"/>
          <p14:tracePt t="23673" x="5338763" y="3695700"/>
          <p14:tracePt t="23691" x="5330825" y="3665538"/>
          <p14:tracePt t="23706" x="5322888" y="3641725"/>
          <p14:tracePt t="23724" x="5314950" y="3609975"/>
          <p14:tracePt t="23738" x="5314950" y="3602038"/>
          <p14:tracePt t="23766" x="5314950" y="3594100"/>
          <p14:tracePt t="23780" x="5314950" y="3578225"/>
          <p14:tracePt t="23789" x="5314950" y="3570288"/>
          <p14:tracePt t="23806" x="5314950" y="3554413"/>
          <p14:tracePt t="23808" x="5330825" y="3530600"/>
          <p14:tracePt t="23823" x="5370513" y="3476625"/>
          <p14:tracePt t="23839" x="5456238" y="3381375"/>
          <p14:tracePt t="23855" x="5527675" y="3311525"/>
          <p14:tracePt t="23858" x="5543550" y="3295650"/>
          <p14:tracePt t="23874" x="5573713" y="3255963"/>
          <p14:tracePt t="23889" x="5621338" y="3232150"/>
          <p14:tracePt t="23905" x="5668963" y="3216275"/>
          <p14:tracePt t="23924" x="5770563" y="3200400"/>
          <p14:tracePt t="23938" x="5865813" y="3200400"/>
          <p14:tracePt t="23955" x="5943600" y="3200400"/>
          <p14:tracePt t="23972" x="6030913" y="3200400"/>
          <p14:tracePt t="23989" x="6076950" y="3216275"/>
          <p14:tracePt t="24006" x="6116638" y="3240088"/>
          <p14:tracePt t="24008" x="6140450" y="3248025"/>
          <p14:tracePt t="24022" x="6188075" y="3255963"/>
          <p14:tracePt t="24039" x="6203950" y="3271838"/>
          <p14:tracePt t="24056" x="6242050" y="3295650"/>
          <p14:tracePt t="24058" x="6242050" y="3303588"/>
          <p14:tracePt t="24074" x="6265863" y="3327400"/>
          <p14:tracePt t="24089" x="6281738" y="3357563"/>
          <p14:tracePt t="24105" x="6305550" y="3365500"/>
          <p14:tracePt t="24107" x="6313488" y="3381375"/>
          <p14:tracePt t="24122" x="6321425" y="3397250"/>
          <p14:tracePt t="24141" x="6329363" y="3405188"/>
          <p14:tracePt t="24145" x="6337300" y="3413125"/>
          <p14:tracePt t="24166" x="6337300" y="3421063"/>
          <p14:tracePt t="24172" x="6345238" y="3429000"/>
          <p14:tracePt t="24189" x="6353175" y="3436938"/>
          <p14:tracePt t="24205" x="6369050" y="3460750"/>
          <p14:tracePt t="24222" x="6376988" y="3476625"/>
          <p14:tracePt t="24238" x="6384925" y="3492500"/>
          <p14:tracePt t="24258" x="6392863" y="3500438"/>
          <p14:tracePt t="24272" x="6392863" y="3514725"/>
          <p14:tracePt t="24288" x="6392863" y="3546475"/>
          <p14:tracePt t="24305" x="6392863" y="3578225"/>
          <p14:tracePt t="24323" x="6392863" y="3641725"/>
          <p14:tracePt t="24339" x="6392863" y="3649663"/>
          <p14:tracePt t="24373" x="6392863" y="3657600"/>
          <p14:tracePt t="24408" x="6376988" y="3681413"/>
          <p14:tracePt t="24415" x="6361113" y="3695700"/>
          <p14:tracePt t="24436" x="6353175" y="3703638"/>
          <p14:tracePt t="24444" x="6313488" y="3727450"/>
          <p14:tracePt t="24454" x="6297613" y="3735388"/>
          <p14:tracePt t="24471" x="6273800" y="3751263"/>
          <p14:tracePt t="24487" x="6234113" y="3767138"/>
          <p14:tracePt t="24505" x="6203950" y="3783013"/>
          <p14:tracePt t="24522" x="6148388" y="3790950"/>
          <p14:tracePt t="24538" x="6084888" y="3798888"/>
          <p14:tracePt t="24555" x="6038850" y="3798888"/>
          <p14:tracePt t="24557" x="5983288" y="3806825"/>
          <p14:tracePt t="24572" x="5943600" y="3806825"/>
          <p14:tracePt t="24588" x="5873750" y="3806825"/>
          <p14:tracePt t="24605" x="5834063" y="3806825"/>
          <p14:tracePt t="24622" x="5746750" y="3806825"/>
          <p14:tracePt t="24638" x="5676900" y="3806825"/>
          <p14:tracePt t="24655" x="5605463" y="3806825"/>
          <p14:tracePt t="24657" x="5589588" y="3798888"/>
          <p14:tracePt t="24672" x="5559425" y="3798888"/>
          <p14:tracePt t="24704" x="5551488" y="3798888"/>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5B1C3FCD-C35F-4FB6-878F-06E34FE202D8}"/>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529C7CD1-1B9F-4714-AD0C-315F8449C740}"/>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xmlns="" id="{F30FEE12-5A86-4F95-8045-80D2CDB08169}"/>
              </a:ext>
            </a:extLst>
          </p:cNvPr>
          <p:cNvPicPr/>
          <p:nvPr/>
        </p:nvPicPr>
        <p:blipFill>
          <a:blip r:embed="rId2"/>
          <a:stretch>
            <a:fillRect/>
          </a:stretch>
        </p:blipFill>
        <p:spPr>
          <a:xfrm>
            <a:off x="0" y="0"/>
            <a:ext cx="9144000" cy="6558742"/>
          </a:xfrm>
          <a:prstGeom prst="rect">
            <a:avLst/>
          </a:prstGeom>
        </p:spPr>
      </p:pic>
      <p:sp>
        <p:nvSpPr>
          <p:cNvPr id="5" name="テキスト ボックス 4">
            <a:extLst>
              <a:ext uri="{FF2B5EF4-FFF2-40B4-BE49-F238E27FC236}">
                <a16:creationId xmlns:a16="http://schemas.microsoft.com/office/drawing/2014/main" xmlns="" id="{5DB8E22F-5436-4271-B09B-C14FA9D6AFA0}"/>
              </a:ext>
            </a:extLst>
          </p:cNvPr>
          <p:cNvSpPr txBox="1"/>
          <p:nvPr/>
        </p:nvSpPr>
        <p:spPr>
          <a:xfrm>
            <a:off x="-286863" y="6303045"/>
            <a:ext cx="9717725" cy="646331"/>
          </a:xfrm>
          <a:prstGeom prst="rect">
            <a:avLst/>
          </a:prstGeom>
          <a:noFill/>
        </p:spPr>
        <p:txBody>
          <a:bodyPr wrap="none" rtlCol="0">
            <a:spAutoFit/>
          </a:bodyPr>
          <a:lstStyle/>
          <a:p>
            <a:r>
              <a:rPr lang="ja-JP" altLang="en-US" dirty="0"/>
              <a:t>　</a:t>
            </a:r>
            <a:r>
              <a:rPr lang="en-US" altLang="ja-JP" dirty="0"/>
              <a:t>2019</a:t>
            </a:r>
            <a:r>
              <a:rPr lang="ja-JP" altLang="ja-JP" dirty="0"/>
              <a:t>年度 勤務医不足と医師の働き方に関するアンケート調査（</a:t>
            </a:r>
            <a:r>
              <a:rPr lang="ja-JP" altLang="en-US" dirty="0"/>
              <a:t>日本病院会　</a:t>
            </a:r>
            <a:r>
              <a:rPr lang="en-US" altLang="ja-JP" dirty="0"/>
              <a:t>2019</a:t>
            </a:r>
            <a:r>
              <a:rPr lang="ja-JP" altLang="ja-JP" dirty="0"/>
              <a:t>年</a:t>
            </a:r>
            <a:r>
              <a:rPr lang="en-US" altLang="ja-JP" dirty="0"/>
              <a:t>10</a:t>
            </a:r>
            <a:r>
              <a:rPr lang="ja-JP" altLang="ja-JP" dirty="0"/>
              <a:t>月）</a:t>
            </a:r>
          </a:p>
          <a:p>
            <a:endParaRPr kumimoji="1" lang="ja-JP" altLang="en-US" dirty="0"/>
          </a:p>
        </p:txBody>
      </p:sp>
      <p:sp>
        <p:nvSpPr>
          <p:cNvPr id="6" name="スライド番号プレースホルダー 5">
            <a:extLst>
              <a:ext uri="{FF2B5EF4-FFF2-40B4-BE49-F238E27FC236}">
                <a16:creationId xmlns:a16="http://schemas.microsoft.com/office/drawing/2014/main" xmlns="" id="{5B106C9F-8327-44B6-BA0E-0DACA2274E92}"/>
              </a:ext>
            </a:extLst>
          </p:cNvPr>
          <p:cNvSpPr>
            <a:spLocks noGrp="1"/>
          </p:cNvSpPr>
          <p:nvPr>
            <p:ph type="sldNum" sz="quarter" idx="12"/>
          </p:nvPr>
        </p:nvSpPr>
        <p:spPr/>
        <p:txBody>
          <a:bodyPr/>
          <a:lstStyle/>
          <a:p>
            <a:fld id="{63DF843C-A448-47A2-979F-1118991CFA3D}" type="slidenum">
              <a:rPr kumimoji="1" lang="ja-JP" altLang="en-US" smtClean="0"/>
              <a:t>29</a:t>
            </a:fld>
            <a:endParaRPr kumimoji="1" lang="ja-JP" altLang="en-US"/>
          </a:p>
        </p:txBody>
      </p:sp>
    </p:spTree>
    <p:extLst>
      <p:ext uri="{BB962C8B-B14F-4D97-AF65-F5344CB8AC3E}">
        <p14:creationId xmlns:p14="http://schemas.microsoft.com/office/powerpoint/2010/main" val="2960779824"/>
      </p:ext>
    </p:extLst>
  </p:cSld>
  <p:clrMapOvr>
    <a:masterClrMapping/>
  </p:clrMapOvr>
  <mc:AlternateContent xmlns:mc="http://schemas.openxmlformats.org/markup-compatibility/2006" xmlns:p14="http://schemas.microsoft.com/office/powerpoint/2010/main">
    <mc:Choice Requires="p14">
      <p:transition spd="slow" p14:dur="2000" advTm="30600"/>
    </mc:Choice>
    <mc:Fallback xmlns="">
      <p:transition spd="slow" advTm="30600"/>
    </mc:Fallback>
  </mc:AlternateContent>
  <p:extLst>
    <p:ext uri="{3A86A75C-4F4B-4683-9AE1-C65F6400EC91}">
      <p14:laserTraceLst xmlns:p14="http://schemas.microsoft.com/office/powerpoint/2010/main">
        <p14:tracePtLst>
          <p14:tracePt t="991" x="5551488" y="3790950"/>
          <p14:tracePt t="997" x="5551488" y="3767138"/>
          <p14:tracePt t="1003" x="5543550" y="3751263"/>
          <p14:tracePt t="1018" x="5543550" y="3681413"/>
          <p14:tracePt t="1035" x="5527675" y="3633788"/>
          <p14:tracePt t="1052" x="5527675" y="3609975"/>
          <p14:tracePt t="1069" x="5527675" y="3602038"/>
          <p14:tracePt t="1370" x="5527675" y="3617913"/>
          <p14:tracePt t="1375" x="5527675" y="3641725"/>
          <p14:tracePt t="1386" x="5527675" y="3673475"/>
          <p14:tracePt t="1403" x="5527675" y="3735388"/>
          <p14:tracePt t="1404" x="5519738" y="3814763"/>
          <p14:tracePt t="1418" x="5495925" y="3940175"/>
          <p14:tracePt t="1435" x="5424488" y="4286250"/>
          <p14:tracePt t="1452" x="5394325" y="4845050"/>
          <p14:tracePt t="1454" x="5370513" y="4946650"/>
          <p14:tracePt t="1468" x="5370513" y="5183188"/>
          <p14:tracePt t="1486" x="5370513" y="5308600"/>
          <p14:tracePt t="1501" x="5370513" y="5356225"/>
          <p14:tracePt t="1820" x="5370513" y="5387975"/>
          <p14:tracePt t="1828" x="5378450" y="5410200"/>
          <p14:tracePt t="1835" x="5402263" y="5449888"/>
          <p14:tracePt t="1851" x="5424488" y="5505450"/>
          <p14:tracePt t="1853" x="5440363" y="5529263"/>
          <p14:tracePt t="1868" x="5448300" y="5553075"/>
          <p14:tracePt t="1884" x="5464175" y="5575300"/>
          <p14:tracePt t="1902" x="5472113" y="5583238"/>
          <p14:tracePt t="1903" x="5472113" y="5591175"/>
          <p14:tracePt t="1918" x="5480050" y="5599113"/>
          <p14:tracePt t="1934" x="5480050" y="5607050"/>
          <p14:tracePt t="2247" x="5456238" y="5630863"/>
          <p14:tracePt t="2253" x="5448300" y="5638800"/>
          <p14:tracePt t="2268" x="5440363" y="5646738"/>
          <p14:tracePt t="2284" x="5394325" y="5670550"/>
          <p14:tracePt t="2301" x="5370513" y="5670550"/>
          <p14:tracePt t="2303" x="5354638" y="5686425"/>
          <p14:tracePt t="2321" x="5330825" y="5710238"/>
          <p14:tracePt t="2326" x="5322888" y="5710238"/>
          <p14:tracePt t="2334" x="5314950" y="5710238"/>
          <p14:tracePt t="2352" x="5291138" y="5710238"/>
          <p14:tracePt t="2674" x="5275263" y="5710238"/>
          <p14:tracePt t="2681" x="5251450" y="5726113"/>
          <p14:tracePt t="2689" x="5237163" y="5726113"/>
          <p14:tracePt t="2701" x="5213350" y="5726113"/>
          <p14:tracePt t="2717" x="5197475" y="5726113"/>
          <p14:tracePt t="3296" x="5189538" y="5726113"/>
          <p14:tracePt t="3303" x="5173663" y="5726113"/>
          <p14:tracePt t="3317" x="5141913" y="5686425"/>
          <p14:tracePt t="3334" x="5064125" y="5553075"/>
          <p14:tracePt t="3350" x="5000625" y="5372100"/>
          <p14:tracePt t="3352" x="4968875" y="5284788"/>
          <p14:tracePt t="3368" x="4945063" y="5183188"/>
          <p14:tracePt t="3383" x="4913313" y="5080000"/>
          <p14:tracePt t="3401" x="4905375" y="4994275"/>
          <p14:tracePt t="3420" x="4905375" y="4978400"/>
          <p14:tracePt t="3436" x="4905375" y="4962525"/>
          <p14:tracePt t="3450" x="4905375" y="4954588"/>
          <p14:tracePt t="3724" x="4883150" y="4906963"/>
          <p14:tracePt t="3730" x="4843463" y="4852988"/>
          <p14:tracePt t="3737" x="4795838" y="4773613"/>
          <p14:tracePt t="3749" x="4718050" y="4616450"/>
          <p14:tracePt t="3750" x="4654550" y="4491038"/>
          <p14:tracePt t="3766" x="4497388" y="4065588"/>
          <p14:tracePt t="3782" x="4395788" y="3822700"/>
          <p14:tracePt t="3799" x="4332288" y="3625850"/>
          <p14:tracePt t="3801" x="4292600" y="3484563"/>
          <p14:tracePt t="3820" x="4260850" y="3373438"/>
          <p14:tracePt t="3839" x="4260850" y="3357563"/>
          <p14:tracePt t="4088" x="4238625" y="3343275"/>
          <p14:tracePt t="4093" x="4198938" y="3311525"/>
          <p14:tracePt t="4101" x="4143375" y="3271838"/>
          <p14:tracePt t="4115" x="3994150" y="3122613"/>
          <p14:tracePt t="4132" x="3906838" y="2965450"/>
          <p14:tracePt t="4149" x="3884613" y="2886075"/>
          <p14:tracePt t="4151" x="3876675" y="2878138"/>
          <p14:tracePt t="4166" x="3868738" y="2870200"/>
          <p14:tracePt t="4452" x="3797300" y="2816225"/>
          <p14:tracePt t="4460" x="3773488" y="2792413"/>
          <p14:tracePt t="4465" x="3679825" y="2689225"/>
          <p14:tracePt t="4481" x="3522663" y="2524125"/>
          <p14:tracePt t="4497" x="3459163" y="2454275"/>
          <p14:tracePt t="4515" x="3373438" y="2343150"/>
          <p14:tracePt t="4532" x="3341688" y="2265363"/>
          <p14:tracePt t="4547" x="3309938" y="2170113"/>
          <p14:tracePt t="4565" x="3286125" y="2124075"/>
          <p14:tracePt t="4581" x="3278188" y="2124075"/>
          <p14:tracePt t="4815" x="3184525" y="2020888"/>
          <p14:tracePt t="4821" x="3136900" y="1935163"/>
          <p14:tracePt t="4830" x="3035300" y="1762125"/>
          <p14:tracePt t="4848" x="2924175" y="1604963"/>
          <p14:tracePt t="4850" x="2862263" y="1517650"/>
          <p14:tracePt t="4866" x="2751138" y="1368425"/>
          <p14:tracePt t="4880" x="2657475" y="1227138"/>
          <p14:tracePt t="4898" x="2609850" y="1147763"/>
          <p14:tracePt t="4900" x="2601913" y="1139825"/>
          <p14:tracePt t="4916" x="2593975" y="1123950"/>
          <p14:tracePt t="4931" x="2586038" y="1123950"/>
          <p14:tracePt t="5166" x="2571750" y="1123950"/>
          <p14:tracePt t="5171" x="2516188" y="1116013"/>
          <p14:tracePt t="5180" x="2484438" y="1109663"/>
          <p14:tracePt t="5198" x="2390775" y="1069975"/>
          <p14:tracePt t="5200" x="2366963" y="1054100"/>
          <p14:tracePt t="5215" x="2287588" y="1022350"/>
          <p14:tracePt t="5232" x="2233613" y="990600"/>
          <p14:tracePt t="5248" x="2185988" y="990600"/>
          <p14:tracePt t="5249" x="2170113" y="982663"/>
          <p14:tracePt t="5265" x="2138363" y="966788"/>
          <p14:tracePt t="5281" x="2098675" y="958850"/>
          <p14:tracePt t="5300" x="2068513" y="942975"/>
          <p14:tracePt t="5313" x="2060575" y="936625"/>
          <p14:tracePt t="5637" x="2060575" y="928688"/>
          <p14:tracePt t="5643" x="2060575" y="920750"/>
          <p14:tracePt t="5650" x="2060575" y="912813"/>
          <p14:tracePt t="5665" x="2068513" y="904875"/>
          <p14:tracePt t="5680" x="2082800" y="896938"/>
          <p14:tracePt t="5696" x="2090738" y="889000"/>
          <p14:tracePt t="5714" x="2106613" y="881063"/>
          <p14:tracePt t="5730" x="2114550" y="873125"/>
          <p14:tracePt t="5746" x="2130425" y="865188"/>
          <p14:tracePt t="5764" x="2154238" y="857250"/>
          <p14:tracePt t="5780" x="2154238" y="849313"/>
          <p14:tracePt t="5796" x="2162175" y="849313"/>
          <p14:tracePt t="5813" x="2178050" y="849313"/>
          <p14:tracePt t="5830" x="2185988" y="841375"/>
          <p14:tracePt t="5846" x="2185988" y="833438"/>
          <p14:tracePt t="5866" x="2209800" y="825500"/>
          <p14:tracePt t="5880" x="2233613" y="817563"/>
          <p14:tracePt t="5897" x="2241550" y="809625"/>
          <p14:tracePt t="5916" x="2271713" y="793750"/>
          <p14:tracePt t="5929" x="2279650" y="793750"/>
          <p14:tracePt t="5947" x="2287588" y="793750"/>
          <p14:tracePt t="5963" x="2311400" y="777875"/>
          <p14:tracePt t="5981" x="2327275" y="777875"/>
          <p14:tracePt t="5996" x="2335213" y="777875"/>
          <p14:tracePt t="6013" x="2359025" y="777875"/>
          <p14:tracePt t="6029" x="2374900" y="771525"/>
          <p14:tracePt t="6050" x="2390775" y="763588"/>
          <p14:tracePt t="6064" x="2398713" y="763588"/>
          <p14:tracePt t="6079" x="2406650" y="763588"/>
          <p14:tracePt t="6096" x="2413000" y="763588"/>
          <p14:tracePt t="6099" x="2420938" y="763588"/>
          <p14:tracePt t="6120" x="2428875" y="763588"/>
          <p14:tracePt t="6143" x="2436813" y="763588"/>
          <p14:tracePt t="6156" x="2452688" y="763588"/>
          <p14:tracePt t="6164" x="2460625" y="755650"/>
          <p14:tracePt t="6179" x="2484438" y="755650"/>
          <p14:tracePt t="6197" x="2500313" y="755650"/>
          <p14:tracePt t="6199" x="2516188" y="747713"/>
          <p14:tracePt t="6213" x="2540000" y="747713"/>
          <p14:tracePt t="6230" x="2555875" y="739775"/>
          <p14:tracePt t="6246" x="2563813" y="739775"/>
          <p14:tracePt t="6263" x="2586038" y="739775"/>
          <p14:tracePt t="6285" x="2593975" y="739775"/>
          <p14:tracePt t="6628" x="2601913" y="731838"/>
          <p14:tracePt t="6635" x="2625725" y="731838"/>
          <p14:tracePt t="6645" x="2641600" y="723900"/>
          <p14:tracePt t="6662" x="2665413" y="715963"/>
          <p14:tracePt t="6678" x="2697163" y="708025"/>
          <p14:tracePt t="6695" x="2720975" y="708025"/>
          <p14:tracePt t="6712" x="2736850" y="708025"/>
          <p14:tracePt t="6729" x="2743200" y="708025"/>
          <p14:tracePt t="6777" x="2751138" y="708025"/>
          <p14:tracePt t="7129" x="2751138" y="715963"/>
          <p14:tracePt t="7135" x="2743200" y="731838"/>
          <p14:tracePt t="7144" x="2728913" y="739775"/>
          <p14:tracePt t="7161" x="2689225" y="777875"/>
          <p14:tracePt t="7163" x="2665413" y="801688"/>
          <p14:tracePt t="7185" x="2563813" y="849313"/>
          <p14:tracePt t="7194" x="2540000" y="857250"/>
          <p14:tracePt t="7211" x="2516188" y="865188"/>
          <p14:tracePt t="7213" x="2508250" y="873125"/>
          <p14:tracePt t="7228" x="2492375" y="873125"/>
          <p14:tracePt t="7244" x="2484438" y="873125"/>
          <p14:tracePt t="7261" x="2476500" y="873125"/>
          <p14:tracePt t="7263" x="2468563" y="873125"/>
          <p14:tracePt t="7277" x="2452688" y="873125"/>
          <p14:tracePt t="7294" x="2428875" y="881063"/>
          <p14:tracePt t="7311" x="2428875" y="889000"/>
          <p14:tracePt t="7313" x="2413000" y="889000"/>
          <p14:tracePt t="7330" x="2406650" y="889000"/>
          <p14:tracePt t="7346" x="2374900" y="896938"/>
          <p14:tracePt t="7349" x="2366963" y="896938"/>
          <p14:tracePt t="7361" x="2335213" y="904875"/>
          <p14:tracePt t="7377" x="2327275" y="904875"/>
          <p14:tracePt t="7394" x="2287588" y="920750"/>
          <p14:tracePt t="7412" x="2279650" y="920750"/>
          <p14:tracePt t="7620" x="2271713" y="920750"/>
          <p14:tracePt t="7641" x="2263775" y="920750"/>
          <p14:tracePt t="7819" x="2255838" y="920750"/>
          <p14:tracePt t="7871" x="2247900" y="920750"/>
          <p14:tracePt t="8019" x="2241550" y="920750"/>
          <p14:tracePt t="8070" x="2233613" y="920750"/>
          <p14:tracePt t="8083" x="2225675" y="920750"/>
          <p14:tracePt t="8098" x="2225675" y="928688"/>
          <p14:tracePt t="8105" x="2209800" y="928688"/>
          <p14:tracePt t="8126" x="2201863" y="928688"/>
          <p14:tracePt t="8140" x="2193925" y="928688"/>
          <p14:tracePt t="8170" x="2185988" y="928688"/>
          <p14:tracePt t="8211" x="2178050" y="928688"/>
          <p14:tracePt t="8248" x="2170113" y="928688"/>
          <p14:tracePt t="8261" x="2162175" y="928688"/>
          <p14:tracePt t="8305" x="2154238" y="928688"/>
          <p14:tracePt t="8349" x="2146300" y="928688"/>
          <p14:tracePt t="8377" x="2146300" y="936625"/>
          <p14:tracePt t="8419" x="2130425" y="936625"/>
          <p14:tracePt t="8441" x="2130425" y="942975"/>
          <p14:tracePt t="8469" x="2122488" y="942975"/>
          <p14:tracePt t="8483" x="2114550" y="942975"/>
          <p14:tracePt t="8497" x="2106613" y="942975"/>
          <p14:tracePt t="8526" x="2098675" y="942975"/>
          <p14:tracePt t="8562" x="2090738" y="942975"/>
          <p14:tracePt t="8584" x="2090738" y="950913"/>
          <p14:tracePt t="8607" x="2082800" y="950913"/>
          <p14:tracePt t="8633" x="2068513" y="950913"/>
          <p14:tracePt t="8662" x="2060575" y="950913"/>
          <p14:tracePt t="8669" x="2052638" y="958850"/>
          <p14:tracePt t="8676" x="2044700" y="958850"/>
          <p14:tracePt t="8704" x="2036763" y="958850"/>
          <p14:tracePt t="8719" x="2028825" y="958850"/>
          <p14:tracePt t="8733" x="2020888" y="958850"/>
          <p14:tracePt t="8745" x="2012950" y="966788"/>
          <p14:tracePt t="8768" x="2005013" y="966788"/>
          <p14:tracePt t="8777" x="1997075" y="966788"/>
          <p14:tracePt t="9285" x="2012950" y="966788"/>
          <p14:tracePt t="9291" x="2028825" y="958850"/>
          <p14:tracePt t="9297" x="2036763" y="958850"/>
          <p14:tracePt t="9308" x="2060575" y="958850"/>
          <p14:tracePt t="9311" x="2068513" y="958850"/>
          <p14:tracePt t="9325" x="2082800" y="958850"/>
          <p14:tracePt t="9341" x="2106613" y="958850"/>
          <p14:tracePt t="9359" x="2130425" y="958850"/>
          <p14:tracePt t="9361" x="2146300" y="958850"/>
          <p14:tracePt t="9376" x="2170113" y="958850"/>
          <p14:tracePt t="9392" x="2217738" y="958850"/>
          <p14:tracePt t="9409" x="2247900" y="958850"/>
          <p14:tracePt t="9411" x="2255838" y="958850"/>
          <p14:tracePt t="9424" x="2271713" y="958850"/>
          <p14:tracePt t="9441" x="2287588" y="958850"/>
          <p14:tracePt t="9468" x="2295525" y="958850"/>
          <p14:tracePt t="9489" x="2303463" y="958850"/>
          <p14:tracePt t="9504" x="2319338" y="958850"/>
          <p14:tracePt t="9517" x="2327275" y="958850"/>
          <p14:tracePt t="9527" x="2335213" y="958850"/>
          <p14:tracePt t="9543" x="2351088" y="958850"/>
          <p14:tracePt t="9560" x="2359025" y="958850"/>
          <p14:tracePt t="9575" x="2366963" y="958850"/>
          <p14:tracePt t="9605" x="2374900" y="958850"/>
          <p14:tracePt t="9624" x="2382838" y="958850"/>
          <p14:tracePt t="9632" x="2390775" y="958850"/>
          <p14:tracePt t="9646" x="2398713" y="958850"/>
          <p14:tracePt t="9710" x="2406650" y="958850"/>
          <p14:tracePt t="9767" x="2413000" y="958850"/>
          <p14:tracePt t="9775" x="2420938" y="958850"/>
          <p14:tracePt t="9789" x="2436813" y="958850"/>
          <p14:tracePt t="9804" x="2452688" y="958850"/>
          <p14:tracePt t="9810" x="2460625" y="958850"/>
          <p14:tracePt t="9826" x="2476500" y="958850"/>
          <p14:tracePt t="9841" x="2492375" y="958850"/>
          <p14:tracePt t="9858" x="2532063" y="958850"/>
          <p14:tracePt t="9860" x="2540000" y="958850"/>
          <p14:tracePt t="9875" x="2571750" y="958850"/>
          <p14:tracePt t="9891" x="2586038" y="958850"/>
          <p14:tracePt t="9908" x="2609850" y="958850"/>
          <p14:tracePt t="9910" x="2617788" y="958850"/>
          <p14:tracePt t="9925" x="2641600" y="958850"/>
          <p14:tracePt t="10348" x="2665413" y="958850"/>
          <p14:tracePt t="10352" x="2681288" y="966788"/>
          <p14:tracePt t="10359" x="2720975" y="982663"/>
          <p14:tracePt t="10374" x="2751138" y="982663"/>
          <p14:tracePt t="10390" x="2774950" y="990600"/>
          <p14:tracePt t="10408" x="2814638" y="1006475"/>
          <p14:tracePt t="10410" x="2814638" y="1014413"/>
          <p14:tracePt t="10424" x="2846388" y="1022350"/>
          <p14:tracePt t="10440" x="2870200" y="1030288"/>
          <p14:tracePt t="10517" x="2886075" y="1030288"/>
          <p14:tracePt t="10803" x="2916238" y="1030288"/>
          <p14:tracePt t="10809" x="2940050" y="1030288"/>
          <p14:tracePt t="10825" x="3027363" y="1030288"/>
          <p14:tracePt t="10841" x="3128963" y="1030288"/>
          <p14:tracePt t="10857" x="3224213" y="1030288"/>
          <p14:tracePt t="10859" x="3254375" y="1030288"/>
          <p14:tracePt t="10875" x="3309938" y="1030288"/>
          <p14:tracePt t="10890" x="3325813" y="1030288"/>
          <p14:tracePt t="10907" x="3333750" y="1030288"/>
          <p14:tracePt t="10953" x="3341688" y="1030288"/>
          <p14:tracePt t="11210" x="3349625" y="1030288"/>
          <p14:tracePt t="11217" x="3365500" y="1030288"/>
          <p14:tracePt t="11224" x="3381375" y="1030288"/>
          <p14:tracePt t="11240" x="3405188" y="1038225"/>
          <p14:tracePt t="11258" x="3467100" y="1093788"/>
          <p14:tracePt t="11273" x="3498850" y="1109663"/>
          <p14:tracePt t="11289" x="3522663" y="1131888"/>
          <p14:tracePt t="11306" x="3546475" y="1147763"/>
          <p14:tracePt t="11327" x="3584575" y="1219200"/>
          <p14:tracePt t="11340" x="3584575" y="1235075"/>
          <p14:tracePt t="11632" x="3592513" y="1250950"/>
          <p14:tracePt t="11639" x="3616325" y="1282700"/>
          <p14:tracePt t="11644" x="3632200" y="1352550"/>
          <p14:tracePt t="11655" x="3687763" y="1439863"/>
          <p14:tracePt t="11658" x="3711575" y="1525588"/>
          <p14:tracePt t="11673" x="3719513" y="1620838"/>
          <p14:tracePt t="11690" x="3735388" y="1698625"/>
          <p14:tracePt t="11706" x="3741738" y="1770063"/>
          <p14:tracePt t="11708" x="3741738" y="1863725"/>
          <p14:tracePt t="11722" x="3741738" y="2116138"/>
          <p14:tracePt t="11739" x="3741738" y="2366963"/>
          <p14:tracePt t="11758" x="3727450" y="2563813"/>
          <p14:tracePt t="11773" x="3727450" y="2619375"/>
          <p14:tracePt t="12130" x="3719513" y="2595563"/>
          <p14:tracePt t="12137" x="3719513" y="2571750"/>
          <p14:tracePt t="12144" x="3711575" y="2555875"/>
          <p14:tracePt t="12157" x="3703638" y="2524125"/>
          <p14:tracePt t="12172" x="3695700" y="2486025"/>
          <p14:tracePt t="12188" x="3687763" y="2462213"/>
          <p14:tracePt t="12208" x="3687763" y="2454275"/>
          <p14:tracePt t="12229" x="3687763" y="2438400"/>
          <p14:tracePt t="12238" x="3687763" y="2430463"/>
          <p14:tracePt t="12266" x="3679825" y="2406650"/>
          <p14:tracePt t="12532" x="3671888" y="2398713"/>
          <p14:tracePt t="12536" x="3663950" y="2374900"/>
          <p14:tracePt t="12542" x="3656013" y="2366963"/>
          <p14:tracePt t="12558" x="3648075" y="2359025"/>
          <p14:tracePt t="12572" x="3648075" y="2343150"/>
          <p14:tracePt t="12858" x="3648075" y="2359025"/>
          <p14:tracePt t="12864" x="3648075" y="2390775"/>
          <p14:tracePt t="12870" x="3663950" y="2414588"/>
          <p14:tracePt t="12887" x="3679825" y="2500313"/>
          <p14:tracePt t="12904" x="3687763" y="2603500"/>
          <p14:tracePt t="12921" x="3687763" y="3192463"/>
          <p14:tracePt t="12937" x="3687763" y="3554413"/>
          <p14:tracePt t="12954" x="3687763" y="3854450"/>
          <p14:tracePt t="12971" x="3703638" y="4184650"/>
          <p14:tracePt t="12987" x="3703638" y="4206875"/>
          <p14:tracePt t="13065" x="3703638" y="4214813"/>
          <p14:tracePt t="13294" x="3703638" y="4270375"/>
          <p14:tracePt t="13299" x="3703638" y="4302125"/>
          <p14:tracePt t="13306" x="3703638" y="4387850"/>
          <p14:tracePt t="13321" x="3703638" y="4538663"/>
          <p14:tracePt t="13337" x="3687763" y="4608513"/>
          <p14:tracePt t="13355" x="3656013" y="4757738"/>
          <p14:tracePt t="13356" x="3640138" y="4852988"/>
          <p14:tracePt t="13370" x="3608388" y="5018088"/>
          <p14:tracePt t="13389" x="3584575" y="5119688"/>
          <p14:tracePt t="13408" x="3570288" y="5229225"/>
          <p14:tracePt t="13421" x="3570288" y="5253038"/>
          <p14:tracePt t="14636" x="3570288" y="5260975"/>
          <p14:tracePt t="14642" x="3562350" y="5268913"/>
          <p14:tracePt t="14652" x="3530600" y="5284788"/>
          <p14:tracePt t="14669" x="3482975" y="5284788"/>
          <p14:tracePt t="14670" x="3459163" y="5292725"/>
          <p14:tracePt t="14684" x="3373438" y="5292725"/>
          <p14:tracePt t="14702" x="3341688" y="5292725"/>
          <p14:tracePt t="14720" x="3333750" y="5292725"/>
          <p14:tracePt t="14742" x="3325813" y="5292725"/>
          <p14:tracePt t="14751" x="3309938" y="5284788"/>
          <p14:tracePt t="14768" x="3294063" y="5268913"/>
          <p14:tracePt t="14770" x="3286125" y="5260975"/>
          <p14:tracePt t="14785" x="3270250" y="5229225"/>
          <p14:tracePt t="14801" x="3262313" y="5214938"/>
          <p14:tracePt t="14818" x="3262313" y="5207000"/>
          <p14:tracePt t="14835" x="3262313" y="5199063"/>
          <p14:tracePt t="14855" x="3254375" y="5199063"/>
          <p14:tracePt t="14870" x="3254375" y="5191125"/>
          <p14:tracePt t="14885" x="3246438" y="5183188"/>
          <p14:tracePt t="14901" x="3246438" y="5119688"/>
          <p14:tracePt t="14918" x="3246438" y="5080000"/>
          <p14:tracePt t="14920" x="3246438" y="5057775"/>
          <p14:tracePt t="14934" x="3246438" y="5026025"/>
          <p14:tracePt t="14951" x="3254375" y="5002213"/>
          <p14:tracePt t="14969" x="3254375" y="4994275"/>
          <p14:tracePt t="15092" x="3254375" y="4986338"/>
          <p14:tracePt t="15106" x="3262313" y="4986338"/>
          <p14:tracePt t="15113" x="3270250" y="4970463"/>
          <p14:tracePt t="15119" x="3278188" y="4954588"/>
          <p14:tracePt t="15141" x="3286125" y="4946650"/>
          <p14:tracePt t="15178" x="3302000" y="4930775"/>
          <p14:tracePt t="15183" x="3317875" y="4914900"/>
          <p14:tracePt t="15514" x="3317875" y="4884738"/>
          <p14:tracePt t="15520" x="3317875" y="4845050"/>
          <p14:tracePt t="15534" x="3317875" y="4813300"/>
          <p14:tracePt t="15550" x="3317875" y="4781550"/>
          <p14:tracePt t="15567" x="3325813" y="4765675"/>
          <p14:tracePt t="15569" x="3333750" y="4741863"/>
          <p14:tracePt t="15584" x="3349625" y="4718050"/>
          <p14:tracePt t="15602" x="3373438" y="4664075"/>
          <p14:tracePt t="15617" x="3389313" y="4656138"/>
          <p14:tracePt t="15634" x="3397250" y="4656138"/>
          <p14:tracePt t="15650" x="3405188" y="4640263"/>
          <p14:tracePt t="15806" x="3411538" y="4640263"/>
          <p14:tracePt t="16555" x="3419475" y="4640263"/>
          <p14:tracePt t="16590" x="3427413" y="4640263"/>
          <p14:tracePt t="16610" x="3443288" y="4656138"/>
          <p14:tracePt t="16618" x="3443288" y="4672013"/>
          <p14:tracePt t="16625" x="3443288" y="4695825"/>
          <p14:tracePt t="16633" x="3443288" y="4725988"/>
          <p14:tracePt t="16649" x="3435350" y="4884738"/>
          <p14:tracePt t="16666" x="3405188" y="5018088"/>
          <p14:tracePt t="16668" x="3389313" y="5057775"/>
          <p14:tracePt t="16685" x="3381375" y="5080000"/>
          <p14:tracePt t="16733" x="3381375" y="5087938"/>
          <p14:tracePt t="16805" x="3365500" y="5103813"/>
          <p14:tracePt t="16812" x="3365500" y="5111750"/>
          <p14:tracePt t="16883" x="3349625" y="5127625"/>
          <p14:tracePt t="16891" x="3333750" y="5143500"/>
          <p14:tracePt t="16918" x="3325813" y="5167313"/>
          <p14:tracePt t="16925" x="3317875" y="5175250"/>
          <p14:tracePt t="16975" x="3309938" y="5175250"/>
          <p14:tracePt t="16997" x="3309938" y="5183188"/>
          <p14:tracePt t="17003" x="3302000" y="5183188"/>
          <p14:tracePt t="17015" x="3286125" y="5199063"/>
          <p14:tracePt t="17018" x="3270250" y="5207000"/>
          <p14:tracePt t="17039" x="3262313" y="5207000"/>
          <p14:tracePt t="17048" x="3262313" y="5214938"/>
          <p14:tracePt t="17068" x="3254375" y="5214938"/>
          <p14:tracePt t="17083" x="3246438" y="5214938"/>
          <p14:tracePt t="17104" x="3240088" y="5214938"/>
          <p14:tracePt t="17134" x="3232150" y="5214938"/>
          <p14:tracePt t="17140" x="3224213" y="5214938"/>
          <p14:tracePt t="17149" x="3216275" y="5214938"/>
          <p14:tracePt t="17166" x="3216275" y="5199063"/>
          <p14:tracePt t="17168" x="3200400" y="5191125"/>
          <p14:tracePt t="17182" x="3192463" y="5167313"/>
          <p14:tracePt t="17199" x="3176588" y="5159375"/>
          <p14:tracePt t="17215" x="3168650" y="5151438"/>
          <p14:tracePt t="17232" x="3168650" y="5143500"/>
          <p14:tracePt t="17249" x="3160713" y="5119688"/>
          <p14:tracePt t="17265" x="3160713" y="5111750"/>
          <p14:tracePt t="17267" x="3160713" y="5103813"/>
          <p14:tracePt t="17282" x="3160713" y="5095875"/>
          <p14:tracePt t="17298" x="3160713" y="5049838"/>
          <p14:tracePt t="17318" x="3160713" y="5041900"/>
          <p14:tracePt t="17333" x="3176588" y="5010150"/>
          <p14:tracePt t="17348" x="3184525" y="5002213"/>
          <p14:tracePt t="17365" x="3184525" y="4994275"/>
          <p14:tracePt t="17367" x="3192463" y="4994275"/>
          <p14:tracePt t="17389" x="3192463" y="4986338"/>
          <p14:tracePt t="17399" x="3208338" y="4986338"/>
          <p14:tracePt t="17415" x="3216275" y="4986338"/>
          <p14:tracePt t="17418" x="3224213" y="4986338"/>
          <p14:tracePt t="17432" x="3240088" y="4986338"/>
          <p14:tracePt t="17461" x="3246438" y="4986338"/>
          <p14:tracePt t="17468" x="3254375" y="4986338"/>
          <p14:tracePt t="17606" x="3262313" y="4986338"/>
          <p14:tracePt t="17833" x="3270250" y="4962525"/>
          <p14:tracePt t="17840" x="3294063" y="4906963"/>
          <p14:tracePt t="17848" x="3325813" y="4845050"/>
          <p14:tracePt t="17864" x="3475038" y="4545013"/>
          <p14:tracePt t="17867" x="3562350" y="4371975"/>
          <p14:tracePt t="17883" x="3781425" y="4097338"/>
          <p14:tracePt t="17898" x="4010025" y="3884613"/>
          <p14:tracePt t="17916" x="4167188" y="3775075"/>
          <p14:tracePt t="17918" x="4252913" y="3719513"/>
          <p14:tracePt t="17931" x="4340225" y="3625850"/>
          <p14:tracePt t="17949" x="4371975" y="3602038"/>
          <p14:tracePt t="17964" x="4410075" y="3570288"/>
          <p14:tracePt t="17967" x="4418013" y="3562350"/>
          <p14:tracePt t="17981" x="4425950" y="3562350"/>
          <p14:tracePt t="18010" x="4433888" y="3562350"/>
          <p14:tracePt t="18219" x="4433888" y="3522663"/>
          <p14:tracePt t="18225" x="4489450" y="3295650"/>
          <p14:tracePt t="18232" x="4568825" y="3122613"/>
          <p14:tracePt t="18248" x="4779963" y="2555875"/>
          <p14:tracePt t="18266" x="4929188" y="2289175"/>
          <p14:tracePt t="18268" x="4992688" y="2170113"/>
          <p14:tracePt t="18282" x="5064125" y="1973263"/>
          <p14:tracePt t="18298" x="5110163" y="1879600"/>
          <p14:tracePt t="18315" x="5141913" y="1816100"/>
          <p14:tracePt t="18316" x="5157788" y="1793875"/>
          <p14:tracePt t="18332" x="5181600" y="1754188"/>
          <p14:tracePt t="18353" x="5181600" y="1746250"/>
          <p14:tracePt t="18374" x="5189538" y="1738313"/>
          <p14:tracePt t="18380" x="5213350" y="1722438"/>
          <p14:tracePt t="18397" x="5229225" y="1706563"/>
          <p14:tracePt t="18460" x="5237163" y="1706563"/>
          <p14:tracePt t="18477" x="5243513" y="1706563"/>
          <p14:tracePt t="18482" x="5259388" y="1706563"/>
          <p14:tracePt t="18745" x="5267325" y="1698625"/>
          <p14:tracePt t="18752" x="5283200" y="1690688"/>
          <p14:tracePt t="18765" x="5291138" y="1682750"/>
          <p14:tracePt t="18780" x="5307013" y="1682750"/>
          <p14:tracePt t="18796" x="5330825" y="1682750"/>
          <p14:tracePt t="18813" x="5338763" y="1674813"/>
          <p14:tracePt t="18830" x="5346700" y="1674813"/>
          <p14:tracePt t="18846" x="5354638" y="1674813"/>
          <p14:tracePt t="18863" x="5370513" y="1666875"/>
          <p14:tracePt t="18880" x="5394325" y="1666875"/>
          <p14:tracePt t="18896" x="5416550" y="1658938"/>
          <p14:tracePt t="18914" x="5440363" y="1658938"/>
          <p14:tracePt t="18930" x="5448300" y="1658938"/>
          <p14:tracePt t="18995" x="5456238" y="1658938"/>
          <p14:tracePt t="19311" x="5487988" y="1651000"/>
          <p14:tracePt t="19316" x="5503863" y="1643063"/>
          <p14:tracePt t="19329" x="5621338" y="1612900"/>
          <p14:tracePt t="19345" x="5716588" y="1597025"/>
          <p14:tracePt t="19362" x="5770563" y="1597025"/>
          <p14:tracePt t="19378" x="5826125" y="1597025"/>
          <p14:tracePt t="19379" x="5865813" y="1597025"/>
          <p14:tracePt t="19395" x="5911850" y="1597025"/>
          <p14:tracePt t="19412" x="5943600" y="1597025"/>
          <p14:tracePt t="19428" x="5959475" y="1597025"/>
          <p14:tracePt t="19750" x="5951538" y="1604963"/>
          <p14:tracePt t="19757" x="5935663" y="1612900"/>
          <p14:tracePt t="19765" x="5927725" y="1612900"/>
          <p14:tracePt t="19778" x="5911850" y="1620838"/>
          <p14:tracePt t="19779" x="5897563" y="1643063"/>
          <p14:tracePt t="19795" x="5889625" y="1643063"/>
          <p14:tracePt t="19811" x="5857875" y="1651000"/>
          <p14:tracePt t="19827" x="5849938" y="1651000"/>
          <p14:tracePt t="19844" x="5834063" y="1658938"/>
          <p14:tracePt t="19865" x="5834063" y="1666875"/>
          <p14:tracePt t="19878" x="5818188" y="1666875"/>
          <p14:tracePt t="19878" x="5810250" y="1674813"/>
          <p14:tracePt t="19908" x="5794375" y="1682750"/>
          <p14:tracePt t="19915" x="5786438" y="1690688"/>
          <p14:tracePt t="19943" x="5778500" y="1690688"/>
          <p14:tracePt t="19950" x="5762625" y="1706563"/>
          <p14:tracePt t="19979" x="5746750" y="1714500"/>
          <p14:tracePt t="19986" x="5746750" y="1722438"/>
          <p14:tracePt t="19995" x="5738813" y="1722438"/>
          <p14:tracePt t="20011" x="5732463" y="1730375"/>
          <p14:tracePt t="20028" x="5716588" y="1738313"/>
          <p14:tracePt t="20028" x="5708650" y="1746250"/>
          <p14:tracePt t="20050" x="5700713" y="1754188"/>
          <p14:tracePt t="20061" x="5684838" y="1762125"/>
          <p14:tracePt t="20078" x="5684838" y="1770063"/>
          <p14:tracePt t="20094" x="5668963" y="1778000"/>
          <p14:tracePt t="20111" x="5661025" y="1785938"/>
          <p14:tracePt t="20127" x="5653088" y="1785938"/>
          <p14:tracePt t="20157" x="5645150" y="1785938"/>
          <p14:tracePt t="20164" x="5637213" y="1793875"/>
          <p14:tracePt t="20178" x="5637213" y="1800225"/>
          <p14:tracePt t="20194" x="5629275" y="1800225"/>
          <p14:tracePt t="20211" x="5621338" y="1824038"/>
          <p14:tracePt t="20228" x="5613400" y="1824038"/>
          <p14:tracePt t="20244" x="5605463" y="1831975"/>
          <p14:tracePt t="20261" x="5597525" y="1839913"/>
          <p14:tracePt t="20314" x="5589588" y="1839913"/>
          <p14:tracePt t="20352" x="5581650" y="1847850"/>
          <p14:tracePt t="20580" x="5581650" y="1855788"/>
          <p14:tracePt t="20644" x="5573713" y="1855788"/>
          <p14:tracePt t="20866" x="5567363" y="1855788"/>
          <p14:tracePt t="20902" x="5559425" y="1855788"/>
          <p14:tracePt t="20930" x="5543550" y="1855788"/>
          <p14:tracePt t="20965" x="5535613" y="1855788"/>
          <p14:tracePt t="20986" x="5527675" y="1855788"/>
          <p14:tracePt t="21058" x="5519738" y="1855788"/>
          <p14:tracePt t="21101" x="5511800" y="1855788"/>
          <p14:tracePt t="21172" x="5503863" y="1855788"/>
          <p14:tracePt t="21229" x="5495925" y="1855788"/>
          <p14:tracePt t="21301" x="5487988" y="1855788"/>
          <p14:tracePt t="21324" x="5480050" y="1855788"/>
          <p14:tracePt t="21351" x="5472113" y="1855788"/>
          <p14:tracePt t="21487" x="5456238" y="1855788"/>
          <p14:tracePt t="21500" x="5448300" y="1855788"/>
          <p14:tracePt t="21508" x="5448300" y="1847850"/>
          <p14:tracePt t="21514" x="5440363" y="1847850"/>
          <p14:tracePt t="21536" x="5432425" y="1847850"/>
          <p14:tracePt t="21636" x="5424488" y="1847850"/>
          <p14:tracePt t="21758" x="5424488" y="1839913"/>
          <p14:tracePt t="21793" x="5424488" y="1831975"/>
          <p14:tracePt t="22050" x="5424488" y="1824038"/>
          <p14:tracePt t="22057" x="5432425" y="1816100"/>
          <p14:tracePt t="22064" x="5448300" y="1808163"/>
          <p14:tracePt t="22076" x="5464175" y="1808163"/>
          <p14:tracePt t="22093" x="5495925" y="1800225"/>
          <p14:tracePt t="22108" x="5511800" y="1793875"/>
          <p14:tracePt t="22125" x="5543550" y="1793875"/>
          <p14:tracePt t="22142" x="5605463" y="1793875"/>
          <p14:tracePt t="22158" x="5668963" y="1793875"/>
          <p14:tracePt t="22175" x="5724525" y="1793875"/>
          <p14:tracePt t="22192" x="5818188" y="1793875"/>
          <p14:tracePt t="22209" x="5849938" y="1793875"/>
          <p14:tracePt t="22226" x="5873750" y="1793875"/>
          <p14:tracePt t="23415" x="5873750" y="1800225"/>
          <p14:tracePt t="23420" x="5873750" y="1808163"/>
          <p14:tracePt t="23442" x="5873750" y="1816100"/>
          <p14:tracePt t="23485" x="5873750" y="1824038"/>
          <p14:tracePt t="23491" x="5857875" y="1839913"/>
          <p14:tracePt t="23520" x="5849938" y="1839913"/>
          <p14:tracePt t="23527" x="5834063" y="1847850"/>
          <p14:tracePt t="23534" x="5826125" y="1847850"/>
          <p14:tracePt t="23549" x="5818188" y="1847850"/>
          <p14:tracePt t="23563" x="5810250" y="1855788"/>
          <p14:tracePt t="23574" x="5802313" y="1855788"/>
          <p14:tracePt t="23599" x="5802313" y="1863725"/>
          <p14:tracePt t="23607" x="5794375" y="1863725"/>
          <p14:tracePt t="23623" x="5770563" y="1879600"/>
          <p14:tracePt t="23642" x="5762625" y="1879600"/>
          <p14:tracePt t="23657" x="5754688" y="1879600"/>
          <p14:tracePt t="23743" x="5746750" y="1879600"/>
          <p14:tracePt t="23757" x="5746750" y="1887538"/>
          <p14:tracePt t="23764" x="5746750" y="1895475"/>
          <p14:tracePt t="23799" x="5738813" y="1895475"/>
          <p14:tracePt t="24278" x="5732463" y="1895475"/>
          <p14:tracePt t="24284" x="5724525" y="1895475"/>
          <p14:tracePt t="24291" x="5708650" y="1911350"/>
          <p14:tracePt t="24306" x="5700713" y="1911350"/>
          <p14:tracePt t="24323" x="5684838" y="1927225"/>
          <p14:tracePt t="24341" x="5684838" y="1935163"/>
          <p14:tracePt t="24419" x="5645150" y="2005013"/>
          <p14:tracePt t="24427" x="5637213" y="2005013"/>
          <p14:tracePt t="24441" x="5637213" y="2012950"/>
          <p14:tracePt t="24448" x="5621338" y="2036763"/>
          <p14:tracePt t="24456" x="5621338" y="2044700"/>
          <p14:tracePt t="24914" x="5621338" y="2052638"/>
          <p14:tracePt t="24955" x="5613400" y="2052638"/>
          <p14:tracePt t="24969" x="5581650" y="2068513"/>
          <p14:tracePt t="24977" x="5511800" y="2132013"/>
          <p14:tracePt t="24991" x="5472113" y="2139950"/>
          <p14:tracePt t="25009" x="5440363" y="2154238"/>
          <p14:tracePt t="25014" x="5416550" y="2162175"/>
          <p14:tracePt t="25028" x="5394325" y="2178050"/>
          <p14:tracePt t="25040" x="5378450" y="2178050"/>
          <p14:tracePt t="25056" x="5362575" y="2178050"/>
          <p14:tracePt t="25119" x="5354638" y="2178050"/>
          <p14:tracePt t="25140" x="5346700" y="2178050"/>
          <p14:tracePt t="25149" x="5338763" y="2178050"/>
          <p14:tracePt t="25154" x="5307013" y="2201863"/>
          <p14:tracePt t="25184" x="5299075" y="2201863"/>
          <p14:tracePt t="25913" x="5314950" y="2201863"/>
          <p14:tracePt t="25926" x="5322888" y="2201863"/>
          <p14:tracePt t="25932" x="5330825" y="2201863"/>
          <p14:tracePt t="25947" x="5346700" y="2201863"/>
          <p14:tracePt t="25962" x="5346700" y="2193925"/>
          <p14:tracePt t="25976" x="5346700" y="2185988"/>
          <p14:tracePt t="25990" x="5354638" y="2185988"/>
          <p14:tracePt t="26004" x="5362575" y="2178050"/>
          <p14:tracePt t="26021" x="5386388" y="2170113"/>
          <p14:tracePt t="26037" x="5402263" y="2162175"/>
          <p14:tracePt t="26054" x="5424488" y="2154238"/>
          <p14:tracePt t="26071" x="5432425" y="2154238"/>
          <p14:tracePt t="26206" x="5440363" y="2154238"/>
          <p14:tracePt t="26235" x="5448300" y="2154238"/>
          <p14:tracePt t="26270" x="5456238" y="2154238"/>
          <p14:tracePt t="26276" x="5456238" y="2146300"/>
          <p14:tracePt t="26286" x="5464175" y="2146300"/>
          <p14:tracePt t="26382" x="5472113" y="2139950"/>
          <p14:tracePt t="26389" x="5487988" y="2139950"/>
          <p14:tracePt t="26412" x="5495925" y="2139950"/>
          <p14:tracePt t="26418" x="5511800" y="2132013"/>
          <p14:tracePt t="26446" x="5519738" y="2132013"/>
          <p14:tracePt t="26526" x="5535613" y="2132013"/>
          <p14:tracePt t="26547" x="5543550" y="2132013"/>
          <p14:tracePt t="26575" x="5559425" y="2132013"/>
          <p14:tracePt t="26603" x="5567363" y="2132013"/>
          <p14:tracePt t="26632" x="5573713" y="2132013"/>
          <p14:tracePt t="26983" x="5581650" y="2132013"/>
          <p14:tracePt t="26988" x="5589588" y="2132013"/>
          <p14:tracePt t="27011" x="5605463" y="2132013"/>
          <p14:tracePt t="27020" x="5613400" y="2132013"/>
          <p14:tracePt t="27111" x="5629275" y="2132013"/>
          <p14:tracePt t="27119" x="5637213" y="2132013"/>
          <p14:tracePt t="27124" x="5645150" y="2132013"/>
          <p14:tracePt t="27136" x="5661025" y="2132013"/>
          <p14:tracePt t="27153" x="5708650" y="2116138"/>
          <p14:tracePt t="27169" x="5738813" y="2100263"/>
          <p14:tracePt t="27185" x="5762625" y="2100263"/>
          <p14:tracePt t="27203" x="5786438" y="2100263"/>
          <p14:tracePt t="27219" x="5794375" y="2100263"/>
          <p14:tracePt t="27236" x="5810250" y="2100263"/>
          <p14:tracePt t="27239" x="5826125" y="2100263"/>
          <p14:tracePt t="27576" x="5842000" y="2092325"/>
          <p14:tracePt t="27581" x="5865813" y="2084388"/>
          <p14:tracePt t="27588" x="5903913" y="2060575"/>
          <p14:tracePt t="27602" x="5943600" y="2052638"/>
          <p14:tracePt t="27619" x="5975350" y="2036763"/>
          <p14:tracePt t="27635" x="5999163" y="2036763"/>
          <p14:tracePt t="27652" x="6022975" y="2028825"/>
          <p14:tracePt t="27682" x="6030913" y="2028825"/>
          <p14:tracePt t="27732" x="6046788" y="2028825"/>
          <p14:tracePt t="27738" x="6054725" y="2020888"/>
          <p14:tracePt t="27753" x="6069013" y="2020888"/>
          <p14:tracePt t="27768" x="6084888" y="2020888"/>
          <p14:tracePt t="27796" x="6092825" y="2012950"/>
          <p14:tracePt t="27811" x="6100763" y="2012950"/>
          <p14:tracePt t="27839" x="6108700" y="2012950"/>
          <p14:tracePt t="27846" x="6124575" y="2005013"/>
          <p14:tracePt t="27869" x="6132513" y="2005013"/>
          <p14:tracePt t="27874" x="6148388" y="2005013"/>
          <p14:tracePt t="28235" x="6124575" y="2005013"/>
          <p14:tracePt t="28243" x="6108700" y="2005013"/>
          <p14:tracePt t="28251" x="6100763" y="2005013"/>
          <p14:tracePt t="28268" x="6062663" y="2005013"/>
          <p14:tracePt t="28288" x="6054725" y="2005013"/>
          <p14:tracePt t="28301" x="6046788" y="2005013"/>
          <p14:tracePt t="28345" x="6038850" y="2005013"/>
          <p14:tracePt t="28381" x="6030913" y="2005013"/>
          <p14:tracePt t="28395" x="6007100" y="2005013"/>
          <p14:tracePt t="28402" x="5991225" y="2005013"/>
          <p14:tracePt t="28418" x="5959475" y="2005013"/>
          <p14:tracePt t="28434" x="5935663" y="2005013"/>
          <p14:tracePt t="28452" x="5919788" y="2005013"/>
          <p14:tracePt t="28467" x="5911850" y="2005013"/>
          <p14:tracePt t="28659" x="5903913" y="2005013"/>
          <p14:tracePt t="28667" x="5897563" y="2005013"/>
          <p14:tracePt t="28674" x="5873750" y="2005013"/>
          <p14:tracePt t="28683" x="5857875" y="2005013"/>
          <p14:tracePt t="28700" x="5834063" y="2005013"/>
          <p14:tracePt t="28702" x="5818188" y="2005013"/>
          <p14:tracePt t="28717" x="5786438" y="2005013"/>
          <p14:tracePt t="28734" x="5746750" y="2005013"/>
          <p14:tracePt t="28751" x="5700713" y="2005013"/>
          <p14:tracePt t="28767" x="5684838" y="1989138"/>
          <p14:tracePt t="28784" x="5676900" y="1989138"/>
          <p14:tracePt t="28801" x="5661025" y="1981200"/>
          <p14:tracePt t="28818" x="5645150" y="1943100"/>
          <p14:tracePt t="28833" x="5629275" y="1927225"/>
          <p14:tracePt t="28852" x="5629275" y="1903413"/>
          <p14:tracePt t="28867" x="5629275" y="1895475"/>
          <p14:tracePt t="28883" x="5629275" y="1879600"/>
          <p14:tracePt t="28900" x="5645150" y="1839913"/>
          <p14:tracePt t="28902" x="5645150" y="1831975"/>
          <p14:tracePt t="28917" x="5692775" y="1793875"/>
          <p14:tracePt t="28934" x="5732463" y="1778000"/>
          <p14:tracePt t="28950" x="5762625" y="1770063"/>
          <p14:tracePt t="28951" x="5810250" y="1754188"/>
          <p14:tracePt t="28967" x="5881688" y="1754188"/>
          <p14:tracePt t="28983" x="5975350" y="1754188"/>
          <p14:tracePt t="29001" x="6084888" y="1754188"/>
          <p14:tracePt t="29017" x="6124575" y="1762125"/>
          <p14:tracePt t="29033" x="6140450" y="1778000"/>
          <p14:tracePt t="29050" x="6148388" y="1793875"/>
          <p14:tracePt t="29052" x="6156325" y="1808163"/>
          <p14:tracePt t="29067" x="6180138" y="1831975"/>
          <p14:tracePt t="29083" x="6188075" y="1855788"/>
          <p14:tracePt t="29101" x="6203950" y="1911350"/>
          <p14:tracePt t="29117" x="6203950" y="1943100"/>
          <p14:tracePt t="29133" x="6203950" y="1973263"/>
          <p14:tracePt t="29152" x="6203950" y="1981200"/>
          <p14:tracePt t="29173" x="6203950" y="1989138"/>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xmlns="" id="{1C16BF70-34A6-4382-AC34-856F27F5AC2C}"/>
              </a:ext>
            </a:extLst>
          </p:cNvPr>
          <p:cNvPicPr>
            <a:picLocks noChangeAspect="1"/>
          </p:cNvPicPr>
          <p:nvPr/>
        </p:nvPicPr>
        <p:blipFill>
          <a:blip r:embed="rId2"/>
          <a:stretch>
            <a:fillRect/>
          </a:stretch>
        </p:blipFill>
        <p:spPr>
          <a:xfrm>
            <a:off x="1" y="-81644"/>
            <a:ext cx="9143999" cy="6939643"/>
          </a:xfrm>
          <a:prstGeom prst="rect">
            <a:avLst/>
          </a:prstGeom>
        </p:spPr>
      </p:pic>
      <p:sp>
        <p:nvSpPr>
          <p:cNvPr id="24" name="テキスト ボックス 23">
            <a:extLst>
              <a:ext uri="{FF2B5EF4-FFF2-40B4-BE49-F238E27FC236}">
                <a16:creationId xmlns:a16="http://schemas.microsoft.com/office/drawing/2014/main" xmlns="" id="{BE807F23-1A86-4B4D-BD16-515DEC602096}"/>
              </a:ext>
            </a:extLst>
          </p:cNvPr>
          <p:cNvSpPr txBox="1"/>
          <p:nvPr/>
        </p:nvSpPr>
        <p:spPr>
          <a:xfrm>
            <a:off x="3731925" y="3016927"/>
            <a:ext cx="611065" cy="348109"/>
          </a:xfrm>
          <a:prstGeom prst="rect">
            <a:avLst/>
          </a:prstGeom>
          <a:noFill/>
        </p:spPr>
        <p:txBody>
          <a:bodyPr wrap="none" rtlCol="0">
            <a:spAutoFit/>
          </a:bodyPr>
          <a:lstStyle/>
          <a:p>
            <a:r>
              <a:rPr kumimoji="1" lang="ja-JP" altLang="en-US" sz="1662" dirty="0">
                <a:solidFill>
                  <a:schemeClr val="bg1"/>
                </a:solidFill>
                <a:latin typeface="ＭＳ Ｐゴシック" panose="020B0600070205080204" pitchFamily="50" charset="-128"/>
                <a:ea typeface="ＭＳ Ｐゴシック" panose="020B0600070205080204" pitchFamily="50" charset="-128"/>
              </a:rPr>
              <a:t>葉山</a:t>
            </a:r>
          </a:p>
        </p:txBody>
      </p:sp>
      <p:sp>
        <p:nvSpPr>
          <p:cNvPr id="25" name="テキスト ボックス 24">
            <a:extLst>
              <a:ext uri="{FF2B5EF4-FFF2-40B4-BE49-F238E27FC236}">
                <a16:creationId xmlns:a16="http://schemas.microsoft.com/office/drawing/2014/main" xmlns="" id="{D887466B-F4F6-4AAD-AB21-5BE7E33B2316}"/>
              </a:ext>
            </a:extLst>
          </p:cNvPr>
          <p:cNvSpPr txBox="1"/>
          <p:nvPr/>
        </p:nvSpPr>
        <p:spPr>
          <a:xfrm>
            <a:off x="7041255" y="3752587"/>
            <a:ext cx="1107996" cy="461665"/>
          </a:xfrm>
          <a:prstGeom prst="rect">
            <a:avLst/>
          </a:prstGeom>
          <a:noFill/>
        </p:spPr>
        <p:txBody>
          <a:bodyPr wrap="none" rtlCol="0">
            <a:spAutoFit/>
          </a:bodyPr>
          <a:lstStyle/>
          <a:p>
            <a:r>
              <a:rPr kumimoji="1" lang="ja-JP" altLang="en-US" sz="2400" dirty="0">
                <a:solidFill>
                  <a:schemeClr val="bg1"/>
                </a:solidFill>
                <a:latin typeface="ＭＳ Ｐゴシック" panose="020B0600070205080204" pitchFamily="50" charset="-128"/>
                <a:ea typeface="ＭＳ Ｐゴシック" panose="020B0600070205080204" pitchFamily="50" charset="-128"/>
              </a:rPr>
              <a:t>横須賀</a:t>
            </a:r>
          </a:p>
        </p:txBody>
      </p:sp>
      <p:sp>
        <p:nvSpPr>
          <p:cNvPr id="26" name="テキスト ボックス 25">
            <a:extLst>
              <a:ext uri="{FF2B5EF4-FFF2-40B4-BE49-F238E27FC236}">
                <a16:creationId xmlns:a16="http://schemas.microsoft.com/office/drawing/2014/main" xmlns="" id="{0985481B-EBAC-409B-9540-1B36EEC68310}"/>
              </a:ext>
            </a:extLst>
          </p:cNvPr>
          <p:cNvSpPr txBox="1"/>
          <p:nvPr/>
        </p:nvSpPr>
        <p:spPr>
          <a:xfrm>
            <a:off x="4306373" y="2314707"/>
            <a:ext cx="646331" cy="369332"/>
          </a:xfrm>
          <a:prstGeom prst="rect">
            <a:avLst/>
          </a:prstGeom>
          <a:noFill/>
        </p:spPr>
        <p:txBody>
          <a:bodyPr wrap="none" rtlCol="0">
            <a:spAutoFit/>
          </a:bodyPr>
          <a:lstStyle/>
          <a:p>
            <a:r>
              <a:rPr kumimoji="1" lang="ja-JP" altLang="en-US" dirty="0">
                <a:solidFill>
                  <a:schemeClr val="bg1"/>
                </a:solidFill>
                <a:latin typeface="ＭＳ Ｐゴシック" panose="020B0600070205080204" pitchFamily="50" charset="-128"/>
                <a:ea typeface="ＭＳ Ｐゴシック" panose="020B0600070205080204" pitchFamily="50" charset="-128"/>
              </a:rPr>
              <a:t>鎌倉</a:t>
            </a:r>
          </a:p>
        </p:txBody>
      </p:sp>
      <p:sp>
        <p:nvSpPr>
          <p:cNvPr id="27" name="テキスト ボックス 26">
            <a:extLst>
              <a:ext uri="{FF2B5EF4-FFF2-40B4-BE49-F238E27FC236}">
                <a16:creationId xmlns:a16="http://schemas.microsoft.com/office/drawing/2014/main" xmlns="" id="{0654E405-2812-4F74-B15D-2E6786941123}"/>
              </a:ext>
            </a:extLst>
          </p:cNvPr>
          <p:cNvSpPr txBox="1"/>
          <p:nvPr/>
        </p:nvSpPr>
        <p:spPr>
          <a:xfrm>
            <a:off x="6377611" y="1411516"/>
            <a:ext cx="1037463" cy="603691"/>
          </a:xfrm>
          <a:prstGeom prst="rect">
            <a:avLst/>
          </a:prstGeom>
          <a:noFill/>
        </p:spPr>
        <p:txBody>
          <a:bodyPr wrap="none" rtlCol="0">
            <a:spAutoFit/>
          </a:bodyPr>
          <a:lstStyle/>
          <a:p>
            <a:r>
              <a:rPr kumimoji="1" lang="ja-JP" altLang="en-US" sz="3323" dirty="0">
                <a:solidFill>
                  <a:schemeClr val="bg1"/>
                </a:solidFill>
                <a:latin typeface="ＭＳ Ｐゴシック" panose="020B0600070205080204" pitchFamily="50" charset="-128"/>
                <a:ea typeface="ＭＳ Ｐゴシック" panose="020B0600070205080204" pitchFamily="50" charset="-128"/>
              </a:rPr>
              <a:t>横浜</a:t>
            </a:r>
          </a:p>
        </p:txBody>
      </p:sp>
      <p:sp>
        <p:nvSpPr>
          <p:cNvPr id="28" name="テキスト ボックス 27">
            <a:extLst>
              <a:ext uri="{FF2B5EF4-FFF2-40B4-BE49-F238E27FC236}">
                <a16:creationId xmlns:a16="http://schemas.microsoft.com/office/drawing/2014/main" xmlns="" id="{B4C576E8-DA86-41EE-AD74-FEF1F40C5E78}"/>
              </a:ext>
            </a:extLst>
          </p:cNvPr>
          <p:cNvSpPr txBox="1"/>
          <p:nvPr/>
        </p:nvSpPr>
        <p:spPr>
          <a:xfrm>
            <a:off x="1055955" y="1262146"/>
            <a:ext cx="824265" cy="348109"/>
          </a:xfrm>
          <a:prstGeom prst="rect">
            <a:avLst/>
          </a:prstGeom>
          <a:noFill/>
        </p:spPr>
        <p:txBody>
          <a:bodyPr wrap="none" rtlCol="0">
            <a:spAutoFit/>
          </a:bodyPr>
          <a:lstStyle/>
          <a:p>
            <a:r>
              <a:rPr kumimoji="1" lang="ja-JP" altLang="en-US" sz="1662" dirty="0">
                <a:solidFill>
                  <a:schemeClr val="bg1"/>
                </a:solidFill>
                <a:latin typeface="ＭＳ Ｐゴシック" panose="020B0600070205080204" pitchFamily="50" charset="-128"/>
                <a:ea typeface="ＭＳ Ｐゴシック" panose="020B0600070205080204" pitchFamily="50" charset="-128"/>
              </a:rPr>
              <a:t>小田原</a:t>
            </a:r>
          </a:p>
        </p:txBody>
      </p:sp>
      <p:sp>
        <p:nvSpPr>
          <p:cNvPr id="29" name="テキスト ボックス 28">
            <a:extLst>
              <a:ext uri="{FF2B5EF4-FFF2-40B4-BE49-F238E27FC236}">
                <a16:creationId xmlns:a16="http://schemas.microsoft.com/office/drawing/2014/main" xmlns="" id="{5BB119E1-F2F8-48A2-BA54-176EA76C7A25}"/>
              </a:ext>
            </a:extLst>
          </p:cNvPr>
          <p:cNvSpPr txBox="1"/>
          <p:nvPr/>
        </p:nvSpPr>
        <p:spPr>
          <a:xfrm>
            <a:off x="1018941" y="5434021"/>
            <a:ext cx="611065" cy="348109"/>
          </a:xfrm>
          <a:prstGeom prst="rect">
            <a:avLst/>
          </a:prstGeom>
          <a:noFill/>
        </p:spPr>
        <p:txBody>
          <a:bodyPr wrap="none" rtlCol="0">
            <a:spAutoFit/>
          </a:bodyPr>
          <a:lstStyle/>
          <a:p>
            <a:r>
              <a:rPr kumimoji="1" lang="ja-JP" altLang="en-US" sz="1662" dirty="0">
                <a:solidFill>
                  <a:schemeClr val="bg1"/>
                </a:solidFill>
                <a:latin typeface="ＭＳ Ｐゴシック" panose="020B0600070205080204" pitchFamily="50" charset="-128"/>
                <a:ea typeface="ＭＳ Ｐゴシック" panose="020B0600070205080204" pitchFamily="50" charset="-128"/>
              </a:rPr>
              <a:t>三浦</a:t>
            </a:r>
          </a:p>
        </p:txBody>
      </p:sp>
      <p:sp>
        <p:nvSpPr>
          <p:cNvPr id="30" name="テキスト ボックス 29">
            <a:extLst>
              <a:ext uri="{FF2B5EF4-FFF2-40B4-BE49-F238E27FC236}">
                <a16:creationId xmlns:a16="http://schemas.microsoft.com/office/drawing/2014/main" xmlns="" id="{9FD9DA66-EE71-4C78-B3D6-F7ABA923823C}"/>
              </a:ext>
            </a:extLst>
          </p:cNvPr>
          <p:cNvSpPr txBox="1"/>
          <p:nvPr/>
        </p:nvSpPr>
        <p:spPr>
          <a:xfrm>
            <a:off x="3101578" y="2119214"/>
            <a:ext cx="824265" cy="348109"/>
          </a:xfrm>
          <a:prstGeom prst="rect">
            <a:avLst/>
          </a:prstGeom>
          <a:noFill/>
        </p:spPr>
        <p:txBody>
          <a:bodyPr wrap="none" rtlCol="0">
            <a:spAutoFit/>
          </a:bodyPr>
          <a:lstStyle/>
          <a:p>
            <a:r>
              <a:rPr kumimoji="1" lang="ja-JP" altLang="en-US" sz="1662" dirty="0">
                <a:solidFill>
                  <a:schemeClr val="bg1"/>
                </a:solidFill>
                <a:latin typeface="ＭＳ Ｐゴシック" panose="020B0600070205080204" pitchFamily="50" charset="-128"/>
                <a:ea typeface="ＭＳ Ｐゴシック" panose="020B0600070205080204" pitchFamily="50" charset="-128"/>
              </a:rPr>
              <a:t>江の島</a:t>
            </a:r>
          </a:p>
        </p:txBody>
      </p:sp>
      <p:sp>
        <p:nvSpPr>
          <p:cNvPr id="32" name="テキスト ボックス 31">
            <a:extLst>
              <a:ext uri="{FF2B5EF4-FFF2-40B4-BE49-F238E27FC236}">
                <a16:creationId xmlns:a16="http://schemas.microsoft.com/office/drawing/2014/main" xmlns="" id="{53FC4019-D538-4205-A51F-14F6C501CE76}"/>
              </a:ext>
            </a:extLst>
          </p:cNvPr>
          <p:cNvSpPr txBox="1"/>
          <p:nvPr/>
        </p:nvSpPr>
        <p:spPr>
          <a:xfrm>
            <a:off x="7483259" y="5093099"/>
            <a:ext cx="611065" cy="348109"/>
          </a:xfrm>
          <a:prstGeom prst="rect">
            <a:avLst/>
          </a:prstGeom>
          <a:noFill/>
        </p:spPr>
        <p:txBody>
          <a:bodyPr wrap="none" rtlCol="0">
            <a:spAutoFit/>
          </a:bodyPr>
          <a:lstStyle/>
          <a:p>
            <a:r>
              <a:rPr kumimoji="1" lang="ja-JP" altLang="en-US" sz="1662" dirty="0">
                <a:solidFill>
                  <a:schemeClr val="bg1"/>
                </a:solidFill>
                <a:latin typeface="ＭＳ Ｐゴシック" panose="020B0600070205080204" pitchFamily="50" charset="-128"/>
                <a:ea typeface="ＭＳ Ｐゴシック" panose="020B0600070205080204" pitchFamily="50" charset="-128"/>
              </a:rPr>
              <a:t>浦賀</a:t>
            </a:r>
          </a:p>
        </p:txBody>
      </p:sp>
      <p:sp>
        <p:nvSpPr>
          <p:cNvPr id="33" name="テキスト ボックス 32">
            <a:extLst>
              <a:ext uri="{FF2B5EF4-FFF2-40B4-BE49-F238E27FC236}">
                <a16:creationId xmlns:a16="http://schemas.microsoft.com/office/drawing/2014/main" xmlns="" id="{479584D0-39D9-4E91-909F-63ECD47EC5BA}"/>
              </a:ext>
            </a:extLst>
          </p:cNvPr>
          <p:cNvSpPr txBox="1"/>
          <p:nvPr/>
        </p:nvSpPr>
        <p:spPr>
          <a:xfrm>
            <a:off x="651110" y="321268"/>
            <a:ext cx="824265" cy="348109"/>
          </a:xfrm>
          <a:prstGeom prst="rect">
            <a:avLst/>
          </a:prstGeom>
          <a:noFill/>
        </p:spPr>
        <p:txBody>
          <a:bodyPr wrap="none" rtlCol="0">
            <a:spAutoFit/>
          </a:bodyPr>
          <a:lstStyle/>
          <a:p>
            <a:r>
              <a:rPr kumimoji="1" lang="ja-JP" altLang="en-US" sz="1662" dirty="0">
                <a:solidFill>
                  <a:schemeClr val="bg1"/>
                </a:solidFill>
                <a:latin typeface="ＭＳ Ｐゴシック" panose="020B0600070205080204" pitchFamily="50" charset="-128"/>
                <a:ea typeface="ＭＳ Ｐゴシック" panose="020B0600070205080204" pitchFamily="50" charset="-128"/>
              </a:rPr>
              <a:t>富士山</a:t>
            </a:r>
          </a:p>
        </p:txBody>
      </p:sp>
      <p:sp>
        <p:nvSpPr>
          <p:cNvPr id="34" name="テキスト ボックス 33">
            <a:extLst>
              <a:ext uri="{FF2B5EF4-FFF2-40B4-BE49-F238E27FC236}">
                <a16:creationId xmlns:a16="http://schemas.microsoft.com/office/drawing/2014/main" xmlns="" id="{E1297AEC-79B7-4CA2-A731-091DF78C9E72}"/>
              </a:ext>
            </a:extLst>
          </p:cNvPr>
          <p:cNvSpPr txBox="1"/>
          <p:nvPr/>
        </p:nvSpPr>
        <p:spPr>
          <a:xfrm>
            <a:off x="0" y="921224"/>
            <a:ext cx="611065" cy="348109"/>
          </a:xfrm>
          <a:prstGeom prst="rect">
            <a:avLst/>
          </a:prstGeom>
          <a:noFill/>
        </p:spPr>
        <p:txBody>
          <a:bodyPr wrap="none" rtlCol="0">
            <a:spAutoFit/>
          </a:bodyPr>
          <a:lstStyle/>
          <a:p>
            <a:r>
              <a:rPr kumimoji="1" lang="ja-JP" altLang="en-US" sz="1662" dirty="0">
                <a:solidFill>
                  <a:schemeClr val="bg1"/>
                </a:solidFill>
                <a:latin typeface="ＭＳ Ｐゴシック" panose="020B0600070205080204" pitchFamily="50" charset="-128"/>
                <a:ea typeface="ＭＳ Ｐゴシック" panose="020B0600070205080204" pitchFamily="50" charset="-128"/>
              </a:rPr>
              <a:t>箱根</a:t>
            </a:r>
          </a:p>
        </p:txBody>
      </p:sp>
      <p:sp>
        <p:nvSpPr>
          <p:cNvPr id="35" name="テキスト ボックス 34">
            <a:extLst>
              <a:ext uri="{FF2B5EF4-FFF2-40B4-BE49-F238E27FC236}">
                <a16:creationId xmlns:a16="http://schemas.microsoft.com/office/drawing/2014/main" xmlns="" id="{2459F565-473F-4D72-96DB-E3D25D39DC69}"/>
              </a:ext>
            </a:extLst>
          </p:cNvPr>
          <p:cNvSpPr txBox="1"/>
          <p:nvPr/>
        </p:nvSpPr>
        <p:spPr>
          <a:xfrm>
            <a:off x="5779205" y="2026269"/>
            <a:ext cx="824265" cy="348109"/>
          </a:xfrm>
          <a:prstGeom prst="rect">
            <a:avLst/>
          </a:prstGeom>
          <a:noFill/>
        </p:spPr>
        <p:txBody>
          <a:bodyPr wrap="none" rtlCol="0">
            <a:spAutoFit/>
          </a:bodyPr>
          <a:lstStyle/>
          <a:p>
            <a:r>
              <a:rPr kumimoji="1" lang="ja-JP" altLang="en-US" sz="1662" dirty="0">
                <a:solidFill>
                  <a:schemeClr val="bg1"/>
                </a:solidFill>
                <a:latin typeface="ＭＳ Ｐゴシック" panose="020B0600070205080204" pitchFamily="50" charset="-128"/>
                <a:ea typeface="ＭＳ Ｐゴシック" panose="020B0600070205080204" pitchFamily="50" charset="-128"/>
              </a:rPr>
              <a:t>港南台</a:t>
            </a:r>
          </a:p>
        </p:txBody>
      </p:sp>
      <p:sp>
        <p:nvSpPr>
          <p:cNvPr id="18" name="矢印: 下 17">
            <a:extLst>
              <a:ext uri="{FF2B5EF4-FFF2-40B4-BE49-F238E27FC236}">
                <a16:creationId xmlns:a16="http://schemas.microsoft.com/office/drawing/2014/main" xmlns="" id="{DB52D68B-CD16-4C87-BABA-B0732476CD63}"/>
              </a:ext>
            </a:extLst>
          </p:cNvPr>
          <p:cNvSpPr/>
          <p:nvPr/>
        </p:nvSpPr>
        <p:spPr>
          <a:xfrm rot="2100000" flipV="1">
            <a:off x="5373196" y="3954551"/>
            <a:ext cx="247797" cy="156184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pic>
        <p:nvPicPr>
          <p:cNvPr id="22" name="図 21">
            <a:extLst>
              <a:ext uri="{FF2B5EF4-FFF2-40B4-BE49-F238E27FC236}">
                <a16:creationId xmlns:a16="http://schemas.microsoft.com/office/drawing/2014/main" xmlns="" id="{8C9D9DDA-5855-4B62-97F9-5F9A9537BA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3124" y="5204321"/>
            <a:ext cx="1134557" cy="698467"/>
          </a:xfrm>
          <a:prstGeom prst="rect">
            <a:avLst/>
          </a:prstGeom>
          <a:ln w="57150">
            <a:solidFill>
              <a:schemeClr val="tx1"/>
            </a:solidFill>
          </a:ln>
        </p:spPr>
      </p:pic>
      <p:sp>
        <p:nvSpPr>
          <p:cNvPr id="23" name="テキスト ボックス 22">
            <a:extLst>
              <a:ext uri="{FF2B5EF4-FFF2-40B4-BE49-F238E27FC236}">
                <a16:creationId xmlns:a16="http://schemas.microsoft.com/office/drawing/2014/main" xmlns="" id="{96F4C2B1-DF93-4CF4-A9A1-B60C6D5D5717}"/>
              </a:ext>
            </a:extLst>
          </p:cNvPr>
          <p:cNvSpPr txBox="1"/>
          <p:nvPr/>
        </p:nvSpPr>
        <p:spPr>
          <a:xfrm>
            <a:off x="4209601" y="4719804"/>
            <a:ext cx="2406428" cy="433196"/>
          </a:xfrm>
          <a:prstGeom prst="rect">
            <a:avLst/>
          </a:prstGeom>
          <a:noFill/>
        </p:spPr>
        <p:txBody>
          <a:bodyPr wrap="none" rtlCol="0">
            <a:spAutoFit/>
          </a:bodyPr>
          <a:lstStyle/>
          <a:p>
            <a:r>
              <a:rPr kumimoji="1" lang="ja-JP" altLang="en-US" sz="2215" b="1" dirty="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衣笠病院グループ</a:t>
            </a:r>
          </a:p>
        </p:txBody>
      </p:sp>
      <p:sp>
        <p:nvSpPr>
          <p:cNvPr id="19" name="十字形 18">
            <a:extLst>
              <a:ext uri="{FF2B5EF4-FFF2-40B4-BE49-F238E27FC236}">
                <a16:creationId xmlns:a16="http://schemas.microsoft.com/office/drawing/2014/main" xmlns="" id="{B3C1F886-096E-4AA5-89FE-80B20E33739F}"/>
              </a:ext>
            </a:extLst>
          </p:cNvPr>
          <p:cNvSpPr/>
          <p:nvPr/>
        </p:nvSpPr>
        <p:spPr>
          <a:xfrm>
            <a:off x="5853413" y="3739652"/>
            <a:ext cx="400185" cy="413394"/>
          </a:xfrm>
          <a:prstGeom prst="plus">
            <a:avLst>
              <a:gd name="adj" fmla="val 36610"/>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0" name="ハート 19">
            <a:extLst>
              <a:ext uri="{FF2B5EF4-FFF2-40B4-BE49-F238E27FC236}">
                <a16:creationId xmlns:a16="http://schemas.microsoft.com/office/drawing/2014/main" xmlns="" id="{6D26727E-6A81-47DE-8EF5-9C272766AB45}"/>
              </a:ext>
            </a:extLst>
          </p:cNvPr>
          <p:cNvSpPr/>
          <p:nvPr/>
        </p:nvSpPr>
        <p:spPr>
          <a:xfrm>
            <a:off x="4306373" y="3451649"/>
            <a:ext cx="265626" cy="266155"/>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9" name="ハート 38">
            <a:extLst>
              <a:ext uri="{FF2B5EF4-FFF2-40B4-BE49-F238E27FC236}">
                <a16:creationId xmlns:a16="http://schemas.microsoft.com/office/drawing/2014/main" xmlns="" id="{94FCE385-B82D-44DB-AC9B-616216667D19}"/>
              </a:ext>
            </a:extLst>
          </p:cNvPr>
          <p:cNvSpPr/>
          <p:nvPr/>
        </p:nvSpPr>
        <p:spPr>
          <a:xfrm>
            <a:off x="6888993" y="5090583"/>
            <a:ext cx="265626" cy="266155"/>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0" name="テキスト ボックス 39">
            <a:extLst>
              <a:ext uri="{FF2B5EF4-FFF2-40B4-BE49-F238E27FC236}">
                <a16:creationId xmlns:a16="http://schemas.microsoft.com/office/drawing/2014/main" xmlns="" id="{B31A32F0-ED1F-434D-9749-4F8AD8A0C193}"/>
              </a:ext>
            </a:extLst>
          </p:cNvPr>
          <p:cNvSpPr txBox="1"/>
          <p:nvPr/>
        </p:nvSpPr>
        <p:spPr>
          <a:xfrm>
            <a:off x="3839351" y="3639250"/>
            <a:ext cx="994183" cy="291170"/>
          </a:xfrm>
          <a:prstGeom prst="rect">
            <a:avLst/>
          </a:prstGeom>
          <a:noFill/>
        </p:spPr>
        <p:txBody>
          <a:bodyPr wrap="none" rtlCol="0">
            <a:spAutoFit/>
          </a:bodyPr>
          <a:lstStyle/>
          <a:p>
            <a:r>
              <a:rPr kumimoji="1" lang="ja-JP" altLang="en-US" sz="1292" b="1" dirty="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衣笠ホーム</a:t>
            </a:r>
          </a:p>
        </p:txBody>
      </p:sp>
      <p:sp>
        <p:nvSpPr>
          <p:cNvPr id="41" name="テキスト ボックス 40">
            <a:extLst>
              <a:ext uri="{FF2B5EF4-FFF2-40B4-BE49-F238E27FC236}">
                <a16:creationId xmlns:a16="http://schemas.microsoft.com/office/drawing/2014/main" xmlns="" id="{9D92FBAA-7F8E-4DF8-8DBE-4DF658B181E0}"/>
              </a:ext>
            </a:extLst>
          </p:cNvPr>
          <p:cNvSpPr txBox="1"/>
          <p:nvPr/>
        </p:nvSpPr>
        <p:spPr>
          <a:xfrm>
            <a:off x="6462942" y="5301542"/>
            <a:ext cx="1072731" cy="490006"/>
          </a:xfrm>
          <a:prstGeom prst="rect">
            <a:avLst/>
          </a:prstGeom>
          <a:noFill/>
        </p:spPr>
        <p:txBody>
          <a:bodyPr wrap="none" rtlCol="0">
            <a:spAutoFit/>
          </a:bodyPr>
          <a:lstStyle/>
          <a:p>
            <a:pPr algn="ctr"/>
            <a:r>
              <a:rPr kumimoji="1" lang="ja-JP" altLang="en-US" sz="1292" b="1" dirty="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長瀬</a:t>
            </a:r>
            <a:endParaRPr kumimoji="1" lang="en-US" altLang="ja-JP" sz="1292" b="1" dirty="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algn="ctr"/>
            <a:r>
              <a:rPr kumimoji="1" lang="ja-JP" altLang="en-US" sz="1292" b="1" dirty="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ケアセンター</a:t>
            </a:r>
          </a:p>
        </p:txBody>
      </p:sp>
      <p:sp>
        <p:nvSpPr>
          <p:cNvPr id="42" name="テキスト ボックス 41">
            <a:extLst>
              <a:ext uri="{FF2B5EF4-FFF2-40B4-BE49-F238E27FC236}">
                <a16:creationId xmlns:a16="http://schemas.microsoft.com/office/drawing/2014/main" xmlns="" id="{47E833D9-ABA2-44FB-B0FC-55F8FB053BF6}"/>
              </a:ext>
            </a:extLst>
          </p:cNvPr>
          <p:cNvSpPr txBox="1"/>
          <p:nvPr/>
        </p:nvSpPr>
        <p:spPr>
          <a:xfrm>
            <a:off x="4290810" y="2689837"/>
            <a:ext cx="611065" cy="348109"/>
          </a:xfrm>
          <a:prstGeom prst="rect">
            <a:avLst/>
          </a:prstGeom>
          <a:noFill/>
        </p:spPr>
        <p:txBody>
          <a:bodyPr wrap="none" rtlCol="0">
            <a:spAutoFit/>
          </a:bodyPr>
          <a:lstStyle/>
          <a:p>
            <a:r>
              <a:rPr kumimoji="1" lang="ja-JP" altLang="en-US" sz="1662" dirty="0">
                <a:solidFill>
                  <a:schemeClr val="bg1"/>
                </a:solidFill>
                <a:latin typeface="ＭＳ Ｐゴシック" panose="020B0600070205080204" pitchFamily="50" charset="-128"/>
                <a:ea typeface="ＭＳ Ｐゴシック" panose="020B0600070205080204" pitchFamily="50" charset="-128"/>
              </a:rPr>
              <a:t>逗子</a:t>
            </a:r>
          </a:p>
        </p:txBody>
      </p:sp>
    </p:spTree>
    <p:extLst>
      <p:ext uri="{BB962C8B-B14F-4D97-AF65-F5344CB8AC3E}">
        <p14:creationId xmlns:p14="http://schemas.microsoft.com/office/powerpoint/2010/main" val="3122856832"/>
      </p:ext>
    </p:extLst>
  </p:cSld>
  <p:clrMapOvr>
    <a:masterClrMapping/>
  </p:clrMapOvr>
  <mc:AlternateContent xmlns:mc="http://schemas.openxmlformats.org/markup-compatibility/2006" xmlns:p14="http://schemas.microsoft.com/office/powerpoint/2010/main">
    <mc:Choice Requires="p14">
      <p:transition spd="slow" p14:dur="2000" advTm="350"/>
    </mc:Choice>
    <mc:Fallback xmlns="">
      <p:transition spd="slow" advTm="350"/>
    </mc:Fallback>
  </mc:AlternateContent>
  <p:extLst>
    <p:ext uri="{3A86A75C-4F4B-4683-9AE1-C65F6400EC91}">
      <p14:laserTraceLst xmlns:p14="http://schemas.microsoft.com/office/powerpoint/2010/main">
        <p14:tracePtLst>
          <p14:tracePt t="1219" x="5173663" y="5545138"/>
          <p14:tracePt t="1225" x="5165725" y="5561013"/>
          <p14:tracePt t="1233" x="5149850" y="5568950"/>
          <p14:tracePt t="1245" x="5141913" y="5568950"/>
          <p14:tracePt t="1247" x="5126038" y="5591175"/>
          <p14:tracePt t="1263" x="5102225" y="5614988"/>
          <p14:tracePt t="1278" x="5086350" y="5630863"/>
          <p14:tracePt t="1294" x="5086350" y="5638800"/>
          <p14:tracePt t="1296" x="5078413" y="5646738"/>
          <p14:tracePt t="1325" x="5070475" y="5646738"/>
          <p14:tracePt t="1333" x="5064125" y="5654675"/>
          <p14:tracePt t="1345" x="5056188" y="5654675"/>
          <p14:tracePt t="1347" x="5040313" y="5654675"/>
          <p14:tracePt t="1368" x="5040313" y="5662613"/>
          <p14:tracePt t="1378" x="5016500" y="5662613"/>
          <p14:tracePt t="1547" x="5016500" y="5670550"/>
          <p14:tracePt t="1561" x="5016500" y="5678488"/>
          <p14:tracePt t="1756" x="5008563" y="5678488"/>
          <p14:tracePt t="1826" x="4992688" y="5686425"/>
          <p14:tracePt t="1833" x="4984750" y="5694363"/>
          <p14:tracePt t="1845" x="4976813" y="5694363"/>
          <p14:tracePt t="1847" x="4968875" y="5702300"/>
          <p14:tracePt t="1860" x="4945063" y="5702300"/>
          <p14:tracePt t="1877" x="4929188" y="5702300"/>
          <p14:tracePt t="1894" x="4899025" y="5710238"/>
          <p14:tracePt t="1897" x="4883150" y="5726113"/>
          <p14:tracePt t="1910" x="4867275" y="5726113"/>
          <p14:tracePt t="1929" x="4843463" y="5726113"/>
          <p14:tracePt t="1961" x="4835525" y="5726113"/>
          <p14:tracePt t="1968" x="4827588" y="5726113"/>
          <p14:tracePt t="2391" x="4819650" y="5718175"/>
          <p14:tracePt t="2395" x="4811713" y="5718175"/>
          <p14:tracePt t="2410" x="4803775" y="5694363"/>
          <p14:tracePt t="2426" x="4787900" y="5630863"/>
          <p14:tracePt t="2445" x="4787900" y="5607050"/>
          <p14:tracePt t="2459" x="4787900" y="5599113"/>
          <p14:tracePt t="2504" x="4787900" y="5583238"/>
          <p14:tracePt t="2510" x="4787900" y="5568950"/>
          <p14:tracePt t="2517" x="4795838" y="5561013"/>
          <p14:tracePt t="2527" x="4819650" y="5545138"/>
          <p14:tracePt t="2544" x="4851400" y="5521325"/>
          <p14:tracePt t="2546" x="4883150" y="5513388"/>
          <p14:tracePt t="2559" x="4921250" y="5497513"/>
          <p14:tracePt t="2577" x="4953000" y="5481638"/>
          <p14:tracePt t="2594" x="4968875" y="5481638"/>
          <p14:tracePt t="2595" x="4976813" y="5481638"/>
          <p14:tracePt t="2610" x="4992688" y="5481638"/>
          <p14:tracePt t="2628" x="5000625" y="5481638"/>
          <p14:tracePt t="2644" x="5008563" y="5481638"/>
          <p14:tracePt t="2660" x="5024438" y="5481638"/>
          <p14:tracePt t="2677" x="5040313" y="5481638"/>
          <p14:tracePt t="2698" x="5064125" y="5481638"/>
          <p14:tracePt t="2702" x="5070475" y="5481638"/>
          <p14:tracePt t="2709" x="5086350" y="5481638"/>
          <p14:tracePt t="2727" x="5110163" y="5481638"/>
          <p14:tracePt t="2743" x="5141913" y="5481638"/>
          <p14:tracePt t="2745" x="5149850" y="5481638"/>
          <p14:tracePt t="2759" x="5189538" y="5481638"/>
          <p14:tracePt t="2776" x="5221288" y="5481638"/>
          <p14:tracePt t="2793" x="5259388" y="5481638"/>
          <p14:tracePt t="2809" x="5283200" y="5481638"/>
          <p14:tracePt t="2826" x="5299075" y="5481638"/>
          <p14:tracePt t="3301" x="5322888" y="5481638"/>
          <p14:tracePt t="3308" x="5338763" y="5481638"/>
          <p14:tracePt t="3316" x="5346700" y="5481638"/>
          <p14:tracePt t="3327" x="5354638" y="5481638"/>
          <p14:tracePt t="3342" x="5378450" y="5481638"/>
          <p14:tracePt t="3359" x="5386388" y="5481638"/>
          <p14:tracePt t="3375" x="5402263" y="5481638"/>
          <p14:tracePt t="3392" x="5416550" y="5481638"/>
          <p14:tracePt t="3409" x="5432425" y="5481638"/>
          <p14:tracePt t="3425" x="5448300" y="5481638"/>
          <p14:tracePt t="3441" x="5456238" y="5481638"/>
          <p14:tracePt t="3460" x="5472113" y="5481638"/>
          <p14:tracePt t="3868" x="5480050" y="5481638"/>
          <p14:tracePt t="3872" x="5511800" y="5481638"/>
          <p14:tracePt t="3880" x="5527675" y="5465763"/>
          <p14:tracePt t="3891" x="5573713" y="5449888"/>
          <p14:tracePt t="3909" x="5621338" y="5434013"/>
          <p14:tracePt t="3925" x="5645150" y="5426075"/>
          <p14:tracePt t="3941" x="5676900" y="5418138"/>
          <p14:tracePt t="3943" x="5692775" y="5418138"/>
          <p14:tracePt t="3959" x="5716588" y="5410200"/>
          <p14:tracePt t="3975" x="5738813" y="5402263"/>
          <p14:tracePt t="3993" x="5770563" y="5395913"/>
          <p14:tracePt t="3994" x="5778500" y="5395913"/>
          <p14:tracePt t="4013" x="5802313" y="5387975"/>
          <p14:tracePt t="4028" x="5810250" y="5380038"/>
          <p14:tracePt t="4032" x="5818188" y="5380038"/>
          <p14:tracePt t="4345" x="5873750" y="5324475"/>
          <p14:tracePt t="4351" x="5897563" y="5308600"/>
          <p14:tracePt t="4358" x="5935663" y="5268913"/>
          <p14:tracePt t="4375" x="6046788" y="5199063"/>
          <p14:tracePt t="4391" x="6092825" y="5175250"/>
          <p14:tracePt t="4394" x="6108700" y="5159375"/>
          <p14:tracePt t="4408" x="6132513" y="5151438"/>
          <p14:tracePt t="4424" x="6156325" y="5135563"/>
          <p14:tracePt t="4441" x="6172200" y="5135563"/>
          <p14:tracePt t="4443" x="6180138" y="5127625"/>
          <p14:tracePt t="4457" x="6188075" y="5127625"/>
          <p14:tracePt t="4474" x="6203950" y="5119688"/>
          <p14:tracePt t="4610" x="6211888" y="5119688"/>
          <p14:tracePt t="4801" x="6203950" y="5119688"/>
          <p14:tracePt t="4807" x="6196013" y="5119688"/>
          <p14:tracePt t="4818" x="6180138" y="5111750"/>
          <p14:tracePt t="4825" x="6172200" y="5111750"/>
          <p14:tracePt t="4841" x="6156325" y="5103813"/>
          <p14:tracePt t="4857" x="6132513" y="5087938"/>
          <p14:tracePt t="4873" x="6124575" y="5072063"/>
          <p14:tracePt t="4890" x="6108700" y="5057775"/>
          <p14:tracePt t="4907" x="6092825" y="5041900"/>
          <p14:tracePt t="5221" x="6092825" y="5026025"/>
          <p14:tracePt t="5228" x="6092825" y="5002213"/>
          <p14:tracePt t="5240" x="6100763" y="4970463"/>
          <p14:tracePt t="5242" x="6116638" y="4922838"/>
          <p14:tracePt t="5258" x="6140450" y="4868863"/>
          <p14:tracePt t="5274" x="6164263" y="4829175"/>
          <p14:tracePt t="5291" x="6180138" y="4797425"/>
          <p14:tracePt t="5292" x="6196013" y="4765675"/>
          <p14:tracePt t="5308" x="6219825" y="4749800"/>
          <p14:tracePt t="5324" x="6257925" y="4718050"/>
          <p14:tracePt t="5341" x="6281738" y="4711700"/>
          <p14:tracePt t="5342" x="6289675" y="4703763"/>
          <p14:tracePt t="5356" x="6297613" y="4703763"/>
          <p14:tracePt t="5373" x="6313488" y="4703763"/>
          <p14:tracePt t="5390" x="6329363" y="4695825"/>
          <p14:tracePt t="5406" x="6345238" y="4695825"/>
          <p14:tracePt t="5408" x="6369050" y="4687888"/>
          <p14:tracePt t="5423" x="6384925" y="4687888"/>
          <p14:tracePt t="5440" x="6400800" y="4679950"/>
          <p14:tracePt t="5457" x="6415088" y="4679950"/>
          <p14:tracePt t="5522" x="6423025" y="4679950"/>
          <p14:tracePt t="5536" x="6430963" y="4679950"/>
          <p14:tracePt t="5542" x="6438900" y="4679950"/>
          <p14:tracePt t="5556" x="6446838" y="4679950"/>
          <p14:tracePt t="5573" x="6454775" y="4679950"/>
          <p14:tracePt t="5629" x="6462713" y="4679950"/>
          <p14:tracePt t="5765" x="6462713" y="4687888"/>
          <p14:tracePt t="5779" x="6446838" y="4695825"/>
          <p14:tracePt t="5786" x="6446838" y="4703763"/>
          <p14:tracePt t="5792" x="6438900" y="4703763"/>
          <p14:tracePt t="5806" x="6423025" y="4711700"/>
          <p14:tracePt t="5822" x="6415088" y="4711700"/>
          <p14:tracePt t="5838" x="6407150" y="4711700"/>
          <p14:tracePt t="5856" x="6392863" y="4711700"/>
          <p14:tracePt t="5872" x="6369050" y="4711700"/>
          <p14:tracePt t="5889" x="6353175" y="4711700"/>
          <p14:tracePt t="5906" x="6345238" y="4711700"/>
          <p14:tracePt t="6229" x="6329363" y="4711700"/>
          <p14:tracePt t="6234" x="6305550" y="4711700"/>
          <p14:tracePt t="6242" x="6289675" y="4711700"/>
          <p14:tracePt t="6256" x="6249988" y="4711700"/>
          <p14:tracePt t="6272" x="6211888" y="4711700"/>
          <p14:tracePt t="6295" x="6108700" y="4711700"/>
          <p14:tracePt t="6301" x="6062663" y="4711700"/>
          <p14:tracePt t="6308" x="6038850" y="4711700"/>
          <p14:tracePt t="6322" x="5975350" y="4703763"/>
          <p14:tracePt t="6339" x="5935663" y="4687888"/>
          <p14:tracePt t="6356" x="5873750" y="4656138"/>
          <p14:tracePt t="6373" x="5842000" y="4632325"/>
          <p14:tracePt t="6388" x="5794375" y="4568825"/>
          <p14:tracePt t="6405" x="5754688" y="4522788"/>
          <p14:tracePt t="6407" x="5746750" y="4506913"/>
          <p14:tracePt t="6422" x="5724525" y="4491038"/>
          <p14:tracePt t="6438" x="5716588" y="4483100"/>
          <p14:tracePt t="6457" x="5708650" y="4467225"/>
          <p14:tracePt t="6471" x="5708650" y="4443413"/>
          <p14:tracePt t="6488" x="5692775" y="4427538"/>
          <p14:tracePt t="6505" x="5676900" y="4395788"/>
          <p14:tracePt t="6522" x="5676900" y="4387850"/>
          <p14:tracePt t="6540" x="5668963" y="4387850"/>
          <p14:tracePt t="6555" x="5668963" y="4379913"/>
          <p14:tracePt t="6578" x="5668963" y="4371975"/>
          <p14:tracePt t="6593" x="5661025" y="4365625"/>
          <p14:tracePt t="6606" x="5661025" y="4349750"/>
          <p14:tracePt t="6621" x="5653088" y="4325938"/>
          <p14:tracePt t="6638" x="5653088" y="4302125"/>
          <p14:tracePt t="6657" x="5653088" y="4294188"/>
          <p14:tracePt t="6671" x="5653088" y="4286250"/>
          <p14:tracePt t="6688" x="5653088" y="4278313"/>
          <p14:tracePt t="6704" x="5653088" y="4254500"/>
          <p14:tracePt t="6708" x="5653088" y="4246563"/>
          <p14:tracePt t="6721" x="5653088" y="4230688"/>
          <p14:tracePt t="6738" x="5653088" y="4206875"/>
          <p14:tracePt t="6754" x="5653088" y="4200525"/>
          <p14:tracePt t="6772" x="5653088" y="4192588"/>
          <p14:tracePt t="6943" x="5653088" y="4184650"/>
          <p14:tracePt t="6950" x="5653088" y="4176713"/>
          <p14:tracePt t="6957" x="5653088" y="4168775"/>
          <p14:tracePt t="6986" x="5661025" y="4160838"/>
          <p14:tracePt t="7014" x="5668963" y="4152900"/>
          <p14:tracePt t="7077" x="5676900" y="4137025"/>
          <p14:tracePt t="7085" x="5684838" y="4137025"/>
          <p14:tracePt t="7091" x="5692775" y="4129088"/>
          <p14:tracePt t="7103" x="5708650" y="4113213"/>
          <p14:tracePt t="7105" x="5716588" y="4113213"/>
          <p14:tracePt t="7120" x="5754688" y="4097338"/>
          <p14:tracePt t="7137" x="5778500" y="4089400"/>
          <p14:tracePt t="7154" x="5802313" y="4081463"/>
          <p14:tracePt t="7156" x="5810250" y="4081463"/>
          <p14:tracePt t="7170" x="5834063" y="4081463"/>
          <p14:tracePt t="7188" x="5849938" y="4081463"/>
          <p14:tracePt t="7255" x="5857875" y="4081463"/>
          <p14:tracePt t="7263" x="5865813" y="4081463"/>
          <p14:tracePt t="7270" x="5873750" y="4089400"/>
          <p14:tracePt t="7289" x="5897563" y="4097338"/>
          <p14:tracePt t="7290" x="5903913" y="4105275"/>
          <p14:tracePt t="7304" x="5911850" y="4113213"/>
          <p14:tracePt t="7305" x="5935663" y="4129088"/>
          <p14:tracePt t="7320" x="5959475" y="4144963"/>
          <p14:tracePt t="7337" x="5975350" y="4152900"/>
          <p14:tracePt t="7353" x="5991225" y="4168775"/>
          <p14:tracePt t="7355" x="5999163" y="4168775"/>
          <p14:tracePt t="7370" x="6007100" y="4176713"/>
          <p14:tracePt t="7387" x="6022975" y="4184650"/>
          <p14:tracePt t="7406" x="6038850" y="4192588"/>
          <p14:tracePt t="7420" x="6046788" y="4206875"/>
          <p14:tracePt t="7478" x="6046788" y="4222750"/>
          <p14:tracePt t="7483" x="6046788" y="4230688"/>
          <p14:tracePt t="7491" x="6054725" y="4246563"/>
          <p14:tracePt t="7505" x="6054725" y="4262438"/>
          <p14:tracePt t="7520" x="6054725" y="4286250"/>
          <p14:tracePt t="7538" x="6054725" y="4302125"/>
          <p14:tracePt t="7570" x="6054725" y="4310063"/>
          <p14:tracePt t="7641" x="6054725" y="4318000"/>
          <p14:tracePt t="7648" x="6054725" y="4325938"/>
          <p14:tracePt t="7662" x="6054725" y="4333875"/>
          <p14:tracePt t="7669" x="6046788" y="4349750"/>
          <p14:tracePt t="7687" x="6038850" y="4357688"/>
          <p14:tracePt t="7704" x="6022975" y="4365625"/>
          <p14:tracePt t="7785" x="6015038" y="4365625"/>
          <p14:tracePt t="7827" x="6007100" y="4371975"/>
          <p14:tracePt t="7835" x="5999163" y="4371975"/>
          <p14:tracePt t="7840" x="5991225" y="4379913"/>
          <p14:tracePt t="7854" x="5991225" y="4387850"/>
          <p14:tracePt t="7870" x="5975350" y="4387850"/>
          <p14:tracePt t="7886" x="5967413" y="4387850"/>
          <p14:tracePt t="7903" x="5959475" y="4395788"/>
          <p14:tracePt t="7905" x="5959475" y="4403725"/>
          <p14:tracePt t="7919" x="5943600" y="4403725"/>
          <p14:tracePt t="7940" x="5935663" y="4403725"/>
          <p14:tracePt t="7955" x="5919788" y="4403725"/>
          <p14:tracePt t="7970" x="5911850" y="4411663"/>
          <p14:tracePt t="7987" x="5897563" y="4411663"/>
          <p14:tracePt t="8003" x="5889625" y="4419600"/>
          <p14:tracePt t="8019" x="5873750" y="4427538"/>
          <p14:tracePt t="8036" x="5865813" y="4427538"/>
          <p14:tracePt t="8054" x="5849938" y="4427538"/>
          <p14:tracePt t="8070" x="5842000" y="4427538"/>
          <p14:tracePt t="8086" x="5826125" y="4435475"/>
          <p14:tracePt t="8103" x="5818188" y="4435475"/>
          <p14:tracePt t="8105" x="5810250" y="4435475"/>
          <p14:tracePt t="8119" x="5802313" y="4443413"/>
          <p14:tracePt t="8136" x="5794375" y="4443413"/>
          <p14:tracePt t="8176" x="5786438" y="4443413"/>
          <p14:tracePt t="8184" x="5778500" y="4443413"/>
          <p14:tracePt t="8197" x="5770563" y="4451350"/>
          <p14:tracePt t="8205" x="5762625" y="4451350"/>
          <p14:tracePt t="8219" x="5746750" y="4451350"/>
          <p14:tracePt t="8248" x="5738813" y="4451350"/>
          <p14:tracePt t="8526" x="5676900" y="4459288"/>
          <p14:tracePt t="8533" x="5645150" y="4459288"/>
          <p14:tracePt t="8540" x="5573713" y="4467225"/>
          <p14:tracePt t="8554" x="5416550" y="4467225"/>
          <p14:tracePt t="8570" x="5307013" y="4467225"/>
          <p14:tracePt t="8585" x="5126038" y="4427538"/>
          <p14:tracePt t="8603" x="4945063" y="4341813"/>
          <p14:tracePt t="8604" x="4859338" y="4294188"/>
          <p14:tracePt t="8622" x="4740275" y="4200525"/>
          <p14:tracePt t="8637" x="4686300" y="4152900"/>
          <p14:tracePt t="8639" x="4678363" y="4137025"/>
          <p14:tracePt t="8653" x="4662488" y="4121150"/>
          <p14:tracePt t="8655" x="4662488" y="4113213"/>
          <p14:tracePt t="8669" x="4654550" y="4113213"/>
          <p14:tracePt t="8685" x="4646613" y="4097338"/>
          <p14:tracePt t="8747" x="4646613" y="4089400"/>
          <p14:tracePt t="8754" x="4646613" y="4081463"/>
          <p14:tracePt t="8782" x="4646613" y="4073525"/>
          <p14:tracePt t="8797" x="4646613" y="4065588"/>
          <p14:tracePt t="8824" x="4646613" y="4057650"/>
          <p14:tracePt t="8843" x="4646613" y="4049713"/>
          <p14:tracePt t="8852" x="4646613" y="4041775"/>
          <p14:tracePt t="8856" x="4646613" y="4033838"/>
          <p14:tracePt t="8861" x="4646613" y="4027488"/>
          <p14:tracePt t="8869" x="4646613" y="4011613"/>
          <p14:tracePt t="8885" x="4646613" y="3995738"/>
          <p14:tracePt t="8912" x="4646613" y="3979863"/>
          <p14:tracePt t="8940" x="4646613" y="3971925"/>
          <p14:tracePt t="8954" x="4654550" y="3956050"/>
          <p14:tracePt t="8961" x="4662488" y="3956050"/>
          <p14:tracePt t="8972" x="4670425" y="3948113"/>
          <p14:tracePt t="8985" x="4694238" y="3932238"/>
          <p14:tracePt t="9002" x="4718050" y="3916363"/>
          <p14:tracePt t="9004" x="4740275" y="3900488"/>
          <p14:tracePt t="9018" x="4764088" y="3876675"/>
          <p14:tracePt t="9035" x="4787900" y="3868738"/>
          <p14:tracePt t="9051" x="4811713" y="3860800"/>
          <p14:tracePt t="9053" x="4819650" y="3860800"/>
          <p14:tracePt t="9068" x="4843463" y="3854450"/>
          <p14:tracePt t="9085" x="4867275" y="3846513"/>
          <p14:tracePt t="9102" x="4913313" y="3822700"/>
          <p14:tracePt t="9104" x="4960938" y="3814763"/>
          <p14:tracePt t="9118" x="5032375" y="3798888"/>
          <p14:tracePt t="9135" x="5157788" y="3798888"/>
          <p14:tracePt t="9152" x="5243513" y="3798888"/>
          <p14:tracePt t="9153" x="5283200" y="3798888"/>
          <p14:tracePt t="9168" x="5299075" y="3798888"/>
          <p14:tracePt t="9185" x="5322888" y="3798888"/>
          <p14:tracePt t="9545" x="5354638" y="3783013"/>
          <p14:tracePt t="9552" x="5378450" y="3775075"/>
          <p14:tracePt t="9559" x="5432425" y="3759200"/>
          <p14:tracePt t="9567" x="5464175" y="3751263"/>
          <p14:tracePt t="9584" x="5519738" y="3751263"/>
          <p14:tracePt t="9602" x="5543550" y="3751263"/>
          <p14:tracePt t="9618" x="5551488" y="3751263"/>
          <p14:tracePt t="9639" x="5559425" y="3751263"/>
          <p14:tracePt t="9651" x="5567363" y="3751263"/>
          <p14:tracePt t="9653" x="5573713" y="3751263"/>
          <p14:tracePt t="9668" x="5581650" y="3759200"/>
          <p14:tracePt t="9684" x="5605463" y="3775075"/>
          <p14:tracePt t="9700" x="5629275" y="3783013"/>
          <p14:tracePt t="9702" x="5637213" y="3790950"/>
          <p14:tracePt t="9718" x="5653088" y="3790950"/>
          <p14:tracePt t="9734" x="5661025" y="3798888"/>
          <p14:tracePt t="9751" x="5692775" y="3814763"/>
          <p14:tracePt t="9753" x="5692775" y="3822700"/>
          <p14:tracePt t="9769" x="5716588" y="3830638"/>
          <p14:tracePt t="9784" x="5738813" y="3854450"/>
          <p14:tracePt t="9801" x="5754688" y="3860800"/>
          <p14:tracePt t="9803" x="5762625" y="3876675"/>
          <p14:tracePt t="9823" x="5778500" y="3884613"/>
          <p14:tracePt t="9835" x="5794375" y="3892550"/>
          <p14:tracePt t="9851" x="5810250" y="3900488"/>
          <p14:tracePt t="9853" x="5810250" y="3908425"/>
          <p14:tracePt t="9867" x="5810250" y="3916363"/>
          <p14:tracePt t="9883" x="5826125" y="3932238"/>
          <p14:tracePt t="9901" x="5834063" y="3932238"/>
          <p14:tracePt t="9902" x="5842000" y="3940175"/>
          <p14:tracePt t="9917" x="5849938" y="3963988"/>
          <p14:tracePt t="9934" x="5865813" y="3979863"/>
          <p14:tracePt t="9950" x="5873750" y="4011613"/>
          <p14:tracePt t="9952" x="5873750" y="4027488"/>
          <p14:tracePt t="9967" x="5873750" y="4033838"/>
          <p14:tracePt t="9984" x="5873750" y="4057650"/>
          <p14:tracePt t="10032" x="5881688" y="4065588"/>
          <p14:tracePt t="10039" x="5881688" y="4081463"/>
          <p14:tracePt t="10050" x="5881688" y="4097338"/>
          <p14:tracePt t="10071" x="5881688" y="4129088"/>
          <p14:tracePt t="10074" x="5881688" y="4137025"/>
          <p14:tracePt t="10084" x="5881688" y="4152900"/>
          <p14:tracePt t="10101" x="5881688" y="4168775"/>
          <p14:tracePt t="10117" x="5881688" y="4176713"/>
          <p14:tracePt t="10138" x="5881688" y="4184650"/>
          <p14:tracePt t="10151" x="5881688" y="4192588"/>
          <p14:tracePt t="10182" x="5881688" y="4200525"/>
          <p14:tracePt t="10189" x="5873750" y="4206875"/>
          <p14:tracePt t="10202" x="5865813" y="4222750"/>
          <p14:tracePt t="10218" x="5849938" y="4230688"/>
          <p14:tracePt t="10233" x="5834063" y="4246563"/>
          <p14:tracePt t="10250" x="5834063" y="4262438"/>
          <p14:tracePt t="10266" x="5826125" y="4262438"/>
          <p14:tracePt t="10286" x="5826125" y="4270375"/>
          <p14:tracePt t="10310" x="5818188" y="4270375"/>
          <p14:tracePt t="10331" x="5802313" y="4286250"/>
          <p14:tracePt t="10338" x="5786438" y="4294188"/>
          <p14:tracePt t="10352" x="5778500" y="4302125"/>
          <p14:tracePt t="10374" x="5762625" y="4310063"/>
          <p14:tracePt t="10386" x="5754688" y="4310063"/>
          <p14:tracePt t="10387" x="5754688" y="4318000"/>
          <p14:tracePt t="10400" x="5746750" y="4318000"/>
          <p14:tracePt t="10424" x="5746750" y="4325938"/>
          <p14:tracePt t="10435" x="5732463" y="4325938"/>
          <p14:tracePt t="10437" x="5732463" y="4333875"/>
          <p14:tracePt t="10452" x="5724525" y="4341813"/>
          <p14:tracePt t="10467" x="5708650" y="4349750"/>
          <p14:tracePt t="10483" x="5692775" y="4357688"/>
          <p14:tracePt t="10500" x="5684838" y="4357688"/>
          <p14:tracePt t="10502" x="5676900" y="4365625"/>
          <p14:tracePt t="10516" x="5668963" y="4365625"/>
          <p14:tracePt t="10532" x="5661025" y="4371975"/>
          <p14:tracePt t="10550" x="5645150" y="4371975"/>
          <p14:tracePt t="10575" x="5629275" y="4371975"/>
          <p14:tracePt t="10583" x="5629275" y="4379913"/>
          <p14:tracePt t="10602" x="5605463" y="4387850"/>
          <p14:tracePt t="10618" x="5581650" y="4387850"/>
          <p14:tracePt t="10635" x="5573713" y="4395788"/>
          <p14:tracePt t="10650" x="5567363" y="4403725"/>
          <p14:tracePt t="10710" x="5559425" y="4403725"/>
          <p14:tracePt t="10717" x="5551488" y="4403725"/>
          <p14:tracePt t="10732" x="5543550" y="4403725"/>
          <p14:tracePt t="10745" x="5535613" y="4403725"/>
          <p14:tracePt t="10752" x="5527675" y="4403725"/>
          <p14:tracePt t="10766" x="5519738" y="4403725"/>
          <p14:tracePt t="10783" x="5511800" y="4403725"/>
          <p14:tracePt t="10816" x="5503863" y="4403725"/>
          <p14:tracePt t="10859" x="5495925" y="4403725"/>
          <p14:tracePt t="10874" x="5487988" y="4403725"/>
          <p14:tracePt t="10903" x="5480050" y="4403725"/>
          <p14:tracePt t="11095" x="5472113" y="4403725"/>
          <p14:tracePt t="11117" x="5464175" y="4403725"/>
          <p14:tracePt t="11145" x="5456238" y="4403725"/>
          <p14:tracePt t="11181" x="5448300" y="4403725"/>
          <p14:tracePt t="11198" x="5440363" y="4403725"/>
          <p14:tracePt t="11223" x="5432425" y="4403725"/>
          <p14:tracePt t="11288" x="5424488" y="4411663"/>
          <p14:tracePt t="11302" x="5416550" y="4411663"/>
          <p14:tracePt t="11381" x="5408613" y="4411663"/>
          <p14:tracePt t="11394" x="5402263" y="4419600"/>
          <p14:tracePt t="11481" x="5394325" y="4419600"/>
          <p14:tracePt t="11519" x="5386388" y="4419600"/>
          <p14:tracePt t="11559" x="5378450" y="4419600"/>
          <p14:tracePt t="11602" x="5370513" y="4419600"/>
          <p14:tracePt t="11608" x="5362575" y="4427538"/>
          <p14:tracePt t="11616" x="5354638" y="4427538"/>
          <p14:tracePt t="11666" x="5346700" y="4427538"/>
          <p14:tracePt t="11787" x="5338763" y="4427538"/>
          <p14:tracePt t="11809" x="5330825" y="4427538"/>
          <p14:tracePt t="11937" x="5322888" y="4427538"/>
          <p14:tracePt t="11945" x="5314950" y="4427538"/>
          <p14:tracePt t="11952" x="5307013" y="4427538"/>
          <p14:tracePt t="11966" x="5299075" y="4427538"/>
          <p14:tracePt t="11981" x="5283200" y="4427538"/>
          <p14:tracePt t="11998" x="5275263" y="4427538"/>
          <p14:tracePt t="12015" x="5267325" y="4427538"/>
          <p14:tracePt t="12044" x="5259388" y="4419600"/>
          <p14:tracePt t="12073" x="5251450" y="4411663"/>
          <p14:tracePt t="12101" x="5243513" y="4403725"/>
          <p14:tracePt t="12116" x="5237163" y="4395788"/>
          <p14:tracePt t="12122" x="5237163" y="4387850"/>
          <p14:tracePt t="12131" x="5229225" y="4387850"/>
          <p14:tracePt t="12148" x="5221288" y="4379913"/>
          <p14:tracePt t="12150" x="5221288" y="4371975"/>
          <p14:tracePt t="12164" x="5213350" y="4371975"/>
          <p14:tracePt t="12181" x="5205413" y="4365625"/>
          <p14:tracePt t="12197" x="5205413" y="4349750"/>
          <p14:tracePt t="12220" x="5189538" y="4341813"/>
          <p14:tracePt t="12234" x="5189538" y="4333875"/>
          <p14:tracePt t="12251" x="5181600" y="4325938"/>
          <p14:tracePt t="12265" x="5173663" y="4318000"/>
          <p14:tracePt t="12294" x="5165725" y="4310063"/>
          <p14:tracePt t="12301" x="5157788" y="4302125"/>
          <p14:tracePt t="12315" x="5157788" y="4294188"/>
          <p14:tracePt t="12331" x="5149850" y="4278313"/>
          <p14:tracePt t="12348" x="5133975" y="4270375"/>
          <p14:tracePt t="12350" x="5133975" y="4262438"/>
          <p14:tracePt t="12366" x="5126038" y="4238625"/>
          <p14:tracePt t="12381" x="5110163" y="4200525"/>
          <p14:tracePt t="12397" x="5110163" y="4168775"/>
          <p14:tracePt t="12415" x="5110163" y="4121150"/>
          <p14:tracePt t="12430" x="5110163" y="4097338"/>
          <p14:tracePt t="12447" x="5110163" y="4089400"/>
          <p14:tracePt t="12466" x="5110163" y="4073525"/>
          <p14:tracePt t="12486" x="5110163" y="4065588"/>
          <p14:tracePt t="12497" x="5110163" y="4057650"/>
          <p14:tracePt t="12514" x="5118100" y="4041775"/>
          <p14:tracePt t="12537" x="5126038" y="4033838"/>
          <p14:tracePt t="12548" x="5133975" y="4027488"/>
          <p14:tracePt t="12550" x="5133975" y="4019550"/>
          <p14:tracePt t="12572" x="5133975" y="4011613"/>
          <p14:tracePt t="12580" x="5141913" y="4003675"/>
          <p14:tracePt t="12600" x="5141913" y="3995738"/>
          <p14:tracePt t="12614" x="5157788" y="3995738"/>
          <p14:tracePt t="12631" x="5157788" y="3987800"/>
          <p14:tracePt t="12647" x="5173663" y="3971925"/>
          <p14:tracePt t="12664" x="5181600" y="3956050"/>
          <p14:tracePt t="12680" x="5197475" y="3940175"/>
          <p14:tracePt t="12701" x="5205413" y="3932238"/>
          <p14:tracePt t="12714" x="5213350" y="3908425"/>
          <p14:tracePt t="12736" x="5221288" y="3908425"/>
          <p14:tracePt t="12747" x="5221288" y="3892550"/>
          <p14:tracePt t="12772" x="5229225" y="3892550"/>
          <p14:tracePt t="12779" x="5229225" y="3884613"/>
          <p14:tracePt t="12800" x="5237163" y="3884613"/>
          <p14:tracePt t="12813" x="5243513" y="3876675"/>
          <p14:tracePt t="12831" x="5267325" y="3868738"/>
          <p14:tracePt t="12847" x="5291138" y="3854450"/>
          <p14:tracePt t="12864" x="5314950" y="3838575"/>
          <p14:tracePt t="12880" x="5322888" y="3838575"/>
          <p14:tracePt t="12897" x="5346700" y="3830638"/>
          <p14:tracePt t="12914" x="5370513" y="3822700"/>
          <p14:tracePt t="12930" x="5378450" y="3822700"/>
          <p14:tracePt t="12949" x="5386388" y="3822700"/>
          <p14:tracePt t="12950" x="5394325" y="3822700"/>
          <p14:tracePt t="12963" x="5402263" y="3822700"/>
          <p14:tracePt t="12965" x="5408613" y="3822700"/>
          <p14:tracePt t="12980" x="5424488" y="3822700"/>
          <p14:tracePt t="13021" x="5432425" y="3822700"/>
          <p14:tracePt t="13050" x="5440363" y="3822700"/>
          <p14:tracePt t="13071" x="5456238" y="3822700"/>
          <p14:tracePt t="13086" x="5464175" y="3822700"/>
          <p14:tracePt t="13093" x="5472113" y="3822700"/>
          <p14:tracePt t="13100" x="5480050" y="3822700"/>
          <p14:tracePt t="13136" x="5487988" y="3822700"/>
          <p14:tracePt t="13150" x="5495925" y="3822700"/>
          <p14:tracePt t="13157" x="5503863" y="3822700"/>
          <p14:tracePt t="13171" x="5511800" y="3822700"/>
          <p14:tracePt t="13186" x="5519738" y="3822700"/>
          <p14:tracePt t="13196" x="5527675" y="3822700"/>
          <p14:tracePt t="13216" x="5527675" y="3830638"/>
          <p14:tracePt t="13233" x="5551488" y="3838575"/>
          <p14:tracePt t="13247" x="5559425" y="3838575"/>
          <p14:tracePt t="13263" x="5573713" y="3846513"/>
          <p14:tracePt t="13280" x="5581650" y="3854450"/>
          <p14:tracePt t="13296" x="5597525" y="3860800"/>
          <p14:tracePt t="13313" x="5613400" y="3860800"/>
          <p14:tracePt t="13330" x="5621338" y="3868738"/>
          <p14:tracePt t="13347" x="5629275" y="3876675"/>
          <p14:tracePt t="13362" x="5629275" y="3884613"/>
          <p14:tracePt t="13363" x="5637213" y="3884613"/>
          <p14:tracePt t="13383" x="5645150" y="3884613"/>
          <p14:tracePt t="13409" x="5653088" y="3892550"/>
          <p14:tracePt t="13479" x="5661025" y="3900488"/>
          <p14:tracePt t="13485" x="5668963" y="3900488"/>
          <p14:tracePt t="13500" x="5668963" y="3908425"/>
          <p14:tracePt t="13513" x="5676900" y="3916363"/>
          <p14:tracePt t="13564" x="5676900" y="3924300"/>
          <p14:tracePt t="13621" x="5684838" y="3932238"/>
          <p14:tracePt t="13635" x="5692775" y="3932238"/>
          <p14:tracePt t="13664" x="5700713" y="3932238"/>
          <p14:tracePt t="13692" x="5708650" y="3932238"/>
          <p14:tracePt t="13714" x="5708650" y="3940175"/>
          <p14:tracePt t="13728" x="5716588" y="3940175"/>
          <p14:tracePt t="13749" x="5716588" y="3948113"/>
          <p14:tracePt t="13757" x="5716588" y="3956050"/>
          <p14:tracePt t="13771" x="5724525" y="3963988"/>
          <p14:tracePt t="13785" x="5732463" y="3963988"/>
          <p14:tracePt t="13795" x="5732463" y="3971925"/>
          <p14:tracePt t="13814" x="5738813" y="3979863"/>
          <p14:tracePt t="13880" x="5746750" y="3979863"/>
          <p14:tracePt t="13914" x="5754688" y="3979863"/>
          <p14:tracePt t="13928" x="5754688" y="3987800"/>
          <p14:tracePt t="13942" x="5762625" y="3987800"/>
          <p14:tracePt t="13971" x="5762625" y="3995738"/>
          <p14:tracePt t="13998" x="5770563" y="4003675"/>
          <p14:tracePt t="14007" x="5778500" y="4011613"/>
          <p14:tracePt t="14022" x="5778500" y="4019550"/>
          <p14:tracePt t="14028" x="5786438" y="4019550"/>
          <p14:tracePt t="14045" x="5794375" y="4033838"/>
          <p14:tracePt t="14062" x="5802313" y="4049713"/>
          <p14:tracePt t="14078" x="5810250" y="4057650"/>
          <p14:tracePt t="14114" x="5818188" y="4057650"/>
          <p14:tracePt t="14129" x="5818188" y="4073525"/>
          <p14:tracePt t="14149" x="5818188" y="4081463"/>
          <p14:tracePt t="14199" x="5818188" y="4089400"/>
          <p14:tracePt t="14208" x="5818188" y="4097338"/>
          <p14:tracePt t="14238" x="5826125" y="4097338"/>
          <p14:tracePt t="14264" x="5826125" y="4105275"/>
          <p14:tracePt t="14278" x="5826125" y="4113213"/>
          <p14:tracePt t="14307" x="5826125" y="4121150"/>
          <p14:tracePt t="14363" x="5826125" y="4129088"/>
          <p14:tracePt t="14378" x="5826125" y="4137025"/>
          <p14:tracePt t="14413" x="5826125" y="4144963"/>
          <p14:tracePt t="14457" x="5826125" y="4152900"/>
          <p14:tracePt t="14462" x="5826125" y="4160838"/>
          <p14:tracePt t="14498" x="5826125" y="4168775"/>
          <p14:tracePt t="14513" x="5826125" y="4176713"/>
          <p14:tracePt t="14519" x="5826125" y="4184650"/>
          <p14:tracePt t="14535" x="5826125" y="4192588"/>
          <p14:tracePt t="14544" x="5826125" y="4200525"/>
          <p14:tracePt t="14561" x="5826125" y="4206875"/>
          <p14:tracePt t="14563" x="5826125" y="4214813"/>
          <p14:tracePt t="14628" x="5826125" y="4222750"/>
          <p14:tracePt t="14648" x="5826125" y="4230688"/>
          <p14:tracePt t="14670" x="5818188" y="4230688"/>
          <p14:tracePt t="14677" x="5810250" y="4238625"/>
          <p14:tracePt t="14741" x="5810250" y="4246563"/>
          <p14:tracePt t="14785" x="5802313" y="4254500"/>
          <p14:tracePt t="14792" x="5794375" y="4262438"/>
          <p14:tracePt t="14799" x="5786438" y="4270375"/>
          <p14:tracePt t="14814" x="5786438" y="4278313"/>
          <p14:tracePt t="14834" x="5778500" y="4278313"/>
          <p14:tracePt t="14948" x="5754688" y="4294188"/>
          <p14:tracePt t="14963" x="5746750" y="4302125"/>
          <p14:tracePt t="14999" x="5738813" y="4302125"/>
          <p14:tracePt t="15012" x="5732463" y="4310063"/>
          <p14:tracePt t="15034" x="5724525" y="4310063"/>
          <p14:tracePt t="15087" x="5724525" y="4318000"/>
          <p14:tracePt t="15092" x="5716588" y="4318000"/>
          <p14:tracePt t="15121" x="5708650" y="4318000"/>
          <p14:tracePt t="15134" x="5708650" y="4325938"/>
          <p14:tracePt t="15141" x="5700713" y="4333875"/>
          <p14:tracePt t="15190" x="5692775" y="4333875"/>
          <p14:tracePt t="15263" x="5684838" y="4333875"/>
          <p14:tracePt t="15323" x="5676900" y="4333875"/>
          <p14:tracePt t="15355" x="5668963" y="4333875"/>
          <p14:tracePt t="15437" x="5661025" y="4333875"/>
          <p14:tracePt t="15455" x="5653088" y="4333875"/>
          <p14:tracePt t="15463" x="5653088" y="4341813"/>
          <p14:tracePt t="15477" x="5645150" y="4341813"/>
          <p14:tracePt t="15498" x="5637213" y="4349750"/>
          <p14:tracePt t="15512" x="5629275" y="4349750"/>
          <p14:tracePt t="15608" x="5621338" y="4349750"/>
          <p14:tracePt t="15635" x="5613400" y="4349750"/>
          <p14:tracePt t="15657" x="5605463" y="4349750"/>
          <p14:tracePt t="15698" x="5597525" y="4349750"/>
          <p14:tracePt t="15705" x="5589588" y="4349750"/>
          <p14:tracePt t="15726" x="5581650" y="4349750"/>
          <p14:tracePt t="15763" x="5573713" y="4349750"/>
          <p14:tracePt t="15783" x="5567363" y="4349750"/>
          <p14:tracePt t="15812" x="5559425" y="4349750"/>
          <p14:tracePt t="15833" x="5551488" y="4349750"/>
          <p14:tracePt t="15840" x="5543550" y="4349750"/>
          <p14:tracePt t="15856" x="5535613" y="4349750"/>
          <p14:tracePt t="15869" x="5527675" y="4349750"/>
          <p14:tracePt t="15883" x="5519738" y="4349750"/>
          <p14:tracePt t="15892" x="5511800" y="4349750"/>
          <p14:tracePt t="15914" x="5503863" y="4349750"/>
          <p14:tracePt t="15927" x="5495925" y="4349750"/>
          <p14:tracePt t="15953" x="5487988" y="4349750"/>
          <p14:tracePt t="15983" x="5480050" y="4349750"/>
          <p14:tracePt t="16005" x="5472113" y="4349750"/>
          <p14:tracePt t="16055" x="5464175" y="4349750"/>
          <p14:tracePt t="16076" x="5456238" y="4349750"/>
          <p14:tracePt t="16097" x="5448300" y="4349750"/>
          <p14:tracePt t="16105" x="5440363" y="4349750"/>
          <p14:tracePt t="16185" x="5432425" y="4349750"/>
          <p14:tracePt t="16204" x="5424488" y="4349750"/>
          <p14:tracePt t="16225" x="5416550" y="4349750"/>
          <p14:tracePt t="18368" x="5408613" y="4349750"/>
          <p14:tracePt t="18390" x="5408613" y="4341813"/>
          <p14:tracePt t="18432" x="5408613" y="4333875"/>
          <p14:tracePt t="18438" x="5408613" y="4325938"/>
          <p14:tracePt t="18453" x="5402263" y="4325938"/>
          <p14:tracePt t="18468" x="5402263" y="4318000"/>
          <p14:tracePt t="18496" x="5402263" y="4310063"/>
          <p14:tracePt t="18532" x="5402263" y="4302125"/>
          <p14:tracePt t="18553" x="5402263" y="4294188"/>
          <p14:tracePt t="18775" x="5402263" y="4286250"/>
          <p14:tracePt t="23536" x="5402263" y="4278313"/>
          <p14:tracePt t="23556" x="5402263" y="4270375"/>
          <p14:tracePt t="23570" x="5408613" y="4270375"/>
          <p14:tracePt t="23585" x="5416550" y="4270375"/>
          <p14:tracePt t="23591" x="5424488" y="4254500"/>
          <p14:tracePt t="23606" x="5432425" y="4254500"/>
          <p14:tracePt t="23670" x="5432425" y="4246563"/>
          <p14:tracePt t="23683" x="5448300" y="4238625"/>
          <p14:tracePt t="23706" x="5456238" y="4238625"/>
          <p14:tracePt t="23721" x="5464175" y="4230688"/>
          <p14:tracePt t="23736" x="5472113" y="4230688"/>
          <p14:tracePt t="23741" x="5480050" y="4230688"/>
          <p14:tracePt t="23756" x="5487988" y="4230688"/>
          <p14:tracePt t="23784" x="5487988" y="4222750"/>
          <p14:tracePt t="23791" x="5495925" y="4222750"/>
          <p14:tracePt t="23806" x="5503863" y="4222750"/>
          <p14:tracePt t="23819" x="5511800" y="4222750"/>
          <p14:tracePt t="23833" x="5519738" y="4222750"/>
          <p14:tracePt t="23850" x="5527675" y="4222750"/>
          <p14:tracePt t="23865" x="5535613" y="4214813"/>
          <p14:tracePt t="23884" x="5543550" y="4214813"/>
          <p14:tracePt t="23899" x="5551488" y="4214813"/>
          <p14:tracePt t="23920" x="5559425" y="4214813"/>
          <p14:tracePt t="23941" x="5567363" y="4214813"/>
          <p14:tracePt t="24129" x="5573713" y="4214813"/>
          <p14:tracePt t="26897" x="5573713" y="4206875"/>
          <p14:tracePt t="26932" x="5573713" y="4200525"/>
          <p14:tracePt t="26967" x="5573713" y="4192588"/>
          <p14:tracePt t="27039" x="5573713" y="4184650"/>
          <p14:tracePt t="27097" x="5567363" y="4176713"/>
          <p14:tracePt t="27125" x="5559425" y="4168775"/>
          <p14:tracePt t="27147" x="5551488" y="4168775"/>
          <p14:tracePt t="27161" x="5551488" y="4160838"/>
          <p14:tracePt t="27190" x="5543550" y="4152900"/>
          <p14:tracePt t="27211" x="5543550" y="4144963"/>
          <p14:tracePt t="29439" x="5535613" y="4144963"/>
          <p14:tracePt t="29452" x="5535613" y="4137025"/>
          <p14:tracePt t="29466" x="5527675" y="4129088"/>
          <p14:tracePt t="29477" x="5519738" y="4121150"/>
          <p14:tracePt t="29497" x="5503863" y="4105275"/>
          <p14:tracePt t="29513" x="5495925" y="4105275"/>
          <p14:tracePt t="29516" x="5495925" y="4097338"/>
          <p14:tracePt t="29530" x="5487988" y="4097338"/>
          <p14:tracePt t="29543" x="5480050" y="4097338"/>
          <p14:tracePt t="29558" x="5472113" y="4089400"/>
          <p14:tracePt t="29575" x="5464175" y="4081463"/>
          <p14:tracePt t="30311" x="5456238" y="4065588"/>
          <p14:tracePt t="30313" x="5456238" y="4057650"/>
          <p14:tracePt t="30325" x="5448300" y="4041775"/>
          <p14:tracePt t="30341" x="5432425" y="4027488"/>
          <p14:tracePt t="30343" x="5424488" y="4003675"/>
          <p14:tracePt t="30358" x="5416550" y="3995738"/>
          <p14:tracePt t="30374" x="5408613" y="3979863"/>
          <p14:tracePt t="30391" x="5408613" y="3963988"/>
          <p14:tracePt t="30393" x="5408613" y="3956050"/>
          <p14:tracePt t="30408" x="5402263" y="3948113"/>
          <p14:tracePt t="30424" x="5394325" y="3932238"/>
          <p14:tracePt t="30441" x="5394325" y="3908425"/>
          <p14:tracePt t="30458" x="5386388" y="3884613"/>
          <p14:tracePt t="30476" x="5378450" y="3860800"/>
          <p14:tracePt t="30492" x="5378450" y="3846513"/>
          <p14:tracePt t="30513" x="5370513" y="3838575"/>
          <p14:tracePt t="33936" x="5362575" y="3838575"/>
          <p14:tracePt t="33940" x="5354638" y="3830638"/>
          <p14:tracePt t="33963" x="5346700" y="3830638"/>
          <p14:tracePt t="34005" x="5338763" y="3830638"/>
          <p14:tracePt t="35882" x="5330825" y="3830638"/>
          <p14:tracePt t="35925" x="5322888" y="3830638"/>
          <p14:tracePt t="35961" x="5314950" y="3830638"/>
          <p14:tracePt t="36018" x="5314950" y="3822700"/>
          <p14:tracePt t="36076" x="5307013" y="3814763"/>
          <p14:tracePt t="36098" x="5307013" y="3806825"/>
          <p14:tracePt t="36111" x="5307013" y="3790950"/>
          <p14:tracePt t="36132" x="5314950" y="3790950"/>
          <p14:tracePt t="36139" x="5314950" y="3783013"/>
          <p14:tracePt t="36184" x="5322888" y="3783013"/>
          <p14:tracePt t="36210" x="5330825" y="3783013"/>
          <p14:tracePt t="36218" x="5338763" y="3783013"/>
          <p14:tracePt t="36232" x="5346700" y="3783013"/>
          <p14:tracePt t="36239" x="5362575" y="3783013"/>
          <p14:tracePt t="36253" x="5370513" y="3783013"/>
          <p14:tracePt t="36267" x="5378450" y="3783013"/>
          <p14:tracePt t="36342" x="5386388" y="3783013"/>
          <p14:tracePt t="36348" x="5394325" y="3783013"/>
          <p14:tracePt t="36354" x="5402263" y="3783013"/>
          <p14:tracePt t="36370" x="5416550" y="3783013"/>
          <p14:tracePt t="36389" x="5424488" y="3783013"/>
          <p14:tracePt t="37397" x="5432425" y="3783013"/>
          <p14:tracePt t="37402" x="5440363" y="3783013"/>
          <p14:tracePt t="37417" x="5448300" y="3783013"/>
          <p14:tracePt t="37432" x="5456238" y="3783013"/>
          <p14:tracePt t="37450" x="5464175" y="3790950"/>
          <p14:tracePt t="37466" x="5464175" y="3798888"/>
          <p14:tracePt t="37482" x="5472113" y="3806825"/>
          <p14:tracePt t="37499" x="5472113" y="3822700"/>
          <p14:tracePt t="37502" x="5480050" y="3822700"/>
          <p14:tracePt t="37516" x="5487988" y="3838575"/>
          <p14:tracePt t="37532" x="5495925" y="3876675"/>
          <p14:tracePt t="37548" x="5495925" y="3908425"/>
          <p14:tracePt t="37566" x="5503863" y="3940175"/>
          <p14:tracePt t="37583" x="5503863" y="3948113"/>
          <p14:tracePt t="37599" x="5503863" y="3956050"/>
          <p14:tracePt t="37689" x="5503863" y="3963988"/>
          <p14:tracePt t="37725" x="5503863" y="3971925"/>
          <p14:tracePt t="37781" x="5503863" y="3979863"/>
          <p14:tracePt t="37947" x="5503863" y="3995738"/>
          <p14:tracePt t="37981" x="5503863" y="4003675"/>
          <p14:tracePt t="38002" x="5503863" y="4011613"/>
          <p14:tracePt t="38045" x="5503863" y="4019550"/>
          <p14:tracePt t="38088" x="5503863" y="4033838"/>
          <p14:tracePt t="38102" x="5503863" y="4041775"/>
          <p14:tracePt t="38109" x="5495925" y="4041775"/>
          <p14:tracePt t="38117" x="5495925" y="4049713"/>
          <p14:tracePt t="38132" x="5487988" y="4057650"/>
          <p14:tracePt t="38201" x="5480050" y="4065588"/>
          <p14:tracePt t="38209" x="5472113" y="4081463"/>
          <p14:tracePt t="38216" x="5464175" y="4081463"/>
          <p14:tracePt t="38238" x="5464175" y="4089400"/>
          <p14:tracePt t="38249" x="5456238" y="4089400"/>
          <p14:tracePt t="38251" x="5448300" y="4097338"/>
          <p14:tracePt t="38276" x="5440363" y="4105275"/>
          <p14:tracePt t="38332" x="5440363" y="4113213"/>
          <p14:tracePt t="38337" x="5432425" y="4121150"/>
          <p14:tracePt t="38347" x="5424488" y="4137025"/>
          <p14:tracePt t="38366" x="5416550" y="4137025"/>
          <p14:tracePt t="38382" x="5416550" y="4144963"/>
          <p14:tracePt t="38424" x="5402263" y="4152900"/>
          <p14:tracePt t="38430" x="5402263" y="4160838"/>
          <p14:tracePt t="38609" x="5394325" y="4160838"/>
          <p14:tracePt t="38632" x="5386388" y="4160838"/>
          <p14:tracePt t="38652" x="5370513" y="4168775"/>
          <p14:tracePt t="38659" x="5370513" y="4176713"/>
          <p14:tracePt t="38666" x="5362575" y="4176713"/>
          <p14:tracePt t="38680" x="5354638" y="4176713"/>
          <p14:tracePt t="38697" x="5338763" y="4176713"/>
          <p14:tracePt t="38723" x="5330825" y="4176713"/>
          <p14:tracePt t="38730" x="5322888" y="4176713"/>
          <p14:tracePt t="38759" x="5314950" y="4176713"/>
          <p14:tracePt t="38765" x="5307013" y="4176713"/>
          <p14:tracePt t="38780" x="5299075" y="4176713"/>
          <p14:tracePt t="38797" x="5283200" y="4176713"/>
          <p14:tracePt t="38814" x="5267325" y="4176713"/>
          <p14:tracePt t="38830" x="5251450" y="4176713"/>
          <p14:tracePt t="38847" x="5243513" y="4176713"/>
          <p14:tracePt t="38865" x="5237163" y="4176713"/>
          <p14:tracePt t="38881" x="5229225" y="4168775"/>
          <p14:tracePt t="38909" x="5221288" y="4160838"/>
          <p14:tracePt t="38916" x="5221288" y="4152900"/>
          <p14:tracePt t="38932" x="5205413" y="4144963"/>
          <p14:tracePt t="38948" x="5205413" y="4137025"/>
          <p14:tracePt t="38963" x="5197475" y="4137025"/>
          <p14:tracePt t="38965" x="5197475" y="4121150"/>
          <p14:tracePt t="39037" x="5189538" y="4121150"/>
          <p14:tracePt t="39043" x="5189538" y="4113213"/>
          <p14:tracePt t="39052" x="5189538" y="4105275"/>
          <p14:tracePt t="39066" x="5181600" y="4105275"/>
          <p14:tracePt t="39081" x="5181600" y="4097338"/>
          <p14:tracePt t="39097" x="5181600" y="4081463"/>
          <p14:tracePt t="39114" x="5181600" y="4073525"/>
          <p14:tracePt t="39130" x="5181600" y="4065588"/>
          <p14:tracePt t="39166" x="5181600" y="4057650"/>
          <p14:tracePt t="39173" x="5181600" y="4049713"/>
          <p14:tracePt t="39180" x="5181600" y="4041775"/>
          <p14:tracePt t="39201" x="5181600" y="4033838"/>
          <p14:tracePt t="39214" x="5181600" y="4027488"/>
          <p14:tracePt t="39216" x="5181600" y="4019550"/>
          <p14:tracePt t="39251" x="5181600" y="4011613"/>
          <p14:tracePt t="39266" x="5181600" y="4003675"/>
          <p14:tracePt t="39295" x="5181600" y="3995738"/>
          <p14:tracePt t="39302" x="5181600" y="3987800"/>
          <p14:tracePt t="39314" x="5181600" y="3979863"/>
          <p14:tracePt t="39394" x="5181600" y="3971925"/>
          <p14:tracePt t="39573" x="5181600" y="3963988"/>
          <p14:tracePt t="39579" x="5181600" y="3948113"/>
          <p14:tracePt t="39623" x="5189538" y="3940175"/>
          <p14:tracePt t="39638" x="5197475" y="3932238"/>
          <p14:tracePt t="39679" x="5205413" y="3924300"/>
          <p14:tracePt t="39686" x="5213350" y="3908425"/>
          <p14:tracePt t="39698" x="5221288" y="3908425"/>
          <p14:tracePt t="39715" x="5229225" y="3908425"/>
          <p14:tracePt t="39729" x="5229225" y="3900488"/>
          <p14:tracePt t="39758" x="5237163" y="3900488"/>
          <p14:tracePt t="39765" x="5237163" y="3892550"/>
          <p14:tracePt t="39787" x="5243513" y="3892550"/>
          <p14:tracePt t="39796" x="5243513" y="3884613"/>
          <p14:tracePt t="39812" x="5259388" y="3884613"/>
          <p14:tracePt t="39830" x="5275263" y="3884613"/>
          <p14:tracePt t="39845" x="5275263" y="3876675"/>
          <p14:tracePt t="39863" x="5283200" y="3876675"/>
          <p14:tracePt t="39865" x="5291138" y="3876675"/>
          <p14:tracePt t="39879" x="5299075" y="3876675"/>
          <p14:tracePt t="39896" x="5307013" y="3876675"/>
          <p14:tracePt t="39913" x="5314950" y="3876675"/>
          <p14:tracePt t="39915" x="5322888" y="3876675"/>
          <p14:tracePt t="39931" x="5346700" y="3876675"/>
          <p14:tracePt t="39946" x="5362575" y="3876675"/>
          <p14:tracePt t="39962" x="5378450" y="3876675"/>
          <p14:tracePt t="39964" x="5386388" y="3876675"/>
          <p14:tracePt t="39980" x="5402263" y="3876675"/>
          <p14:tracePt t="39995" x="5408613" y="3876675"/>
          <p14:tracePt t="40012" x="5416550" y="3876675"/>
          <p14:tracePt t="40028" x="5424488" y="3876675"/>
          <p14:tracePt t="40045" x="5432425" y="3876675"/>
          <p14:tracePt t="40063" x="5448300" y="3876675"/>
          <p14:tracePt t="40080" x="5464175" y="3876675"/>
          <p14:tracePt t="40096" x="5464175" y="3884613"/>
          <p14:tracePt t="40112" x="5472113" y="3892550"/>
          <p14:tracePt t="40130" x="5480050" y="3892550"/>
          <p14:tracePt t="40157" x="5480050" y="3900488"/>
          <p14:tracePt t="40172" x="5487988" y="3900488"/>
          <p14:tracePt t="40180" x="5495925" y="3900488"/>
          <p14:tracePt t="40199" x="5495925" y="3908425"/>
          <p14:tracePt t="40213" x="5503863" y="3916363"/>
          <p14:tracePt t="40230" x="5511800" y="3924300"/>
          <p14:tracePt t="40246" x="5511800" y="3932238"/>
          <p14:tracePt t="40264" x="5511800" y="3940175"/>
          <p14:tracePt t="40281" x="5519738" y="3948113"/>
          <p14:tracePt t="40314" x="5527675" y="3948113"/>
          <p14:tracePt t="40322" x="5535613" y="3963988"/>
          <p14:tracePt t="40364" x="5535613" y="3971925"/>
          <p14:tracePt t="40379" x="5535613" y="3979863"/>
          <p14:tracePt t="40415" x="5535613" y="3987800"/>
          <p14:tracePt t="40422" x="5543550" y="3987800"/>
          <p14:tracePt t="40437" x="5543550" y="3995738"/>
          <p14:tracePt t="40446" x="5543550" y="4003675"/>
          <p14:tracePt t="40463" x="5543550" y="4011613"/>
          <p14:tracePt t="40464" x="5543550" y="4019550"/>
          <p14:tracePt t="40544" x="5543550" y="4027488"/>
          <p14:tracePt t="40550" x="5543550" y="4033838"/>
          <p14:tracePt t="40565" x="5543550" y="4041775"/>
          <p14:tracePt t="40586" x="5543550" y="4057650"/>
          <p14:tracePt t="40672" x="5543550" y="4065588"/>
          <p14:tracePt t="40679" x="5543550" y="4073525"/>
          <p14:tracePt t="40685" x="5543550" y="4081463"/>
          <p14:tracePt t="40737" x="5543550" y="4089400"/>
          <p14:tracePt t="40765" x="5535613" y="4089400"/>
          <p14:tracePt t="43236" x="5527675" y="4089400"/>
          <p14:tracePt t="43248" x="5527675" y="4097338"/>
          <p14:tracePt t="43257" x="5519738" y="4097338"/>
          <p14:tracePt t="43263" x="5503863" y="4105275"/>
          <p14:tracePt t="43276" x="5495925" y="4105275"/>
          <p14:tracePt t="43291" x="5487988" y="4113213"/>
          <p14:tracePt t="43308" x="5480050" y="4121150"/>
          <p14:tracePt t="43326" x="5472113" y="4121150"/>
          <p14:tracePt t="43341" x="5472113" y="4129088"/>
          <p14:tracePt t="43358" x="5464175" y="4137025"/>
          <p14:tracePt t="43398" x="5456238" y="4137025"/>
          <p14:tracePt t="44476" x="5448300" y="4137025"/>
          <p14:tracePt t="50781" x="5448300" y="4144963"/>
          <p14:tracePt t="50794" x="5440363" y="4152900"/>
          <p14:tracePt t="50811" x="5432425" y="4152900"/>
          <p14:tracePt t="50831" x="5432425" y="4160838"/>
          <p14:tracePt t="50838" x="5424488" y="4168775"/>
          <p14:tracePt t="50848" x="5424488" y="4176713"/>
          <p14:tracePt t="50873" x="5424488" y="4184650"/>
          <p14:tracePt t="50882" x="5416550" y="4192588"/>
          <p14:tracePt t="51110" x="5408613" y="4200525"/>
          <p14:tracePt t="51723" x="5402263" y="4200525"/>
          <p14:tracePt t="51759" x="5394325" y="4200525"/>
          <p14:tracePt t="51795" x="5386388" y="4200525"/>
          <p14:tracePt t="51802" x="5370513" y="4206875"/>
          <p14:tracePt t="51860" x="5362575" y="4206875"/>
          <p14:tracePt t="51865" x="5354638" y="4206875"/>
          <p14:tracePt t="51909" x="5338763" y="4214813"/>
          <p14:tracePt t="51916" x="5330825" y="4214813"/>
          <p14:tracePt t="51937" x="5322888" y="4214813"/>
          <p14:tracePt t="51973" x="5307013" y="4214813"/>
          <p14:tracePt t="52002" x="5307013" y="4222750"/>
          <p14:tracePt t="52025" x="5299075" y="4222750"/>
          <p14:tracePt t="52253" x="5291138" y="4222750"/>
          <p14:tracePt t="53051" x="5283200" y="4222750"/>
          <p14:tracePt t="53123" x="5275263" y="4222750"/>
          <p14:tracePt t="53158" x="5267325" y="4222750"/>
          <p14:tracePt t="53172" x="5259388" y="4222750"/>
          <p14:tracePt t="53208" x="5251450" y="4222750"/>
          <p14:tracePt t="53280" x="5243513" y="4222750"/>
          <p14:tracePt t="53301" x="5237163" y="4222750"/>
          <p14:tracePt t="53307" x="5229225" y="4222750"/>
          <p14:tracePt t="53322" x="5221288" y="4222750"/>
          <p14:tracePt t="53358" x="5213350" y="4222750"/>
          <p14:tracePt t="54307" x="5205413" y="4222750"/>
          <p14:tracePt t="54328" x="5197475" y="4222750"/>
          <p14:tracePt t="54349" x="5189538" y="4222750"/>
          <p14:tracePt t="54357" x="5181600" y="4222750"/>
          <p14:tracePt t="54378" x="5173663" y="4222750"/>
          <p14:tracePt t="54400" x="5173663" y="4214813"/>
          <p14:tracePt t="55150" x="5165725" y="4214813"/>
          <p14:tracePt t="55156" x="5141913" y="4214813"/>
          <p14:tracePt t="55163" x="5094288" y="4222750"/>
          <p14:tracePt t="55177" x="5016500" y="4238625"/>
          <p14:tracePt t="55195" x="4899025" y="4270375"/>
          <p14:tracePt t="55215" x="4811713" y="4302125"/>
          <p14:tracePt t="55222" x="4795838" y="4310063"/>
          <p14:tracePt t="55232" x="4764088" y="4310063"/>
          <p14:tracePt t="55245" x="4764088" y="4318000"/>
          <p14:tracePt t="55284" x="4756150" y="4318000"/>
          <p14:tracePt t="55577" x="4725988" y="4333875"/>
          <p14:tracePt t="55584" x="4622800" y="4395788"/>
          <p14:tracePt t="55592" x="4552950" y="4443413"/>
          <p14:tracePt t="55608" x="4230688" y="4592638"/>
          <p14:tracePt t="55625" x="4079875" y="4679950"/>
          <p14:tracePt t="55627" x="3962400" y="4725988"/>
          <p14:tracePt t="55642" x="3703638" y="4805363"/>
          <p14:tracePt t="55659" x="3459163" y="4891088"/>
          <p14:tracePt t="55676" x="3216275" y="5041900"/>
          <p14:tracePt t="55692" x="3105150" y="5119688"/>
          <p14:tracePt t="55709" x="2979738" y="5214938"/>
          <p14:tracePt t="55727" x="2894013" y="5260975"/>
          <p14:tracePt t="56049" x="2886075" y="5260975"/>
          <p14:tracePt t="56055" x="2870200" y="5276850"/>
          <p14:tracePt t="56063" x="2846388" y="5300663"/>
          <p14:tracePt t="56077" x="2736850" y="5387975"/>
          <p14:tracePt t="56092" x="2578100" y="5489575"/>
          <p14:tracePt t="56110" x="2468563" y="5599113"/>
          <p14:tracePt t="56127" x="2406650" y="5670550"/>
          <p14:tracePt t="56144" x="2366963" y="5702300"/>
          <p14:tracePt t="56161" x="2335213" y="5756275"/>
          <p14:tracePt t="56163" x="2327275" y="5780088"/>
          <p14:tracePt t="56176" x="2311400" y="5788025"/>
          <p14:tracePt t="56200" x="2311400" y="5795963"/>
          <p14:tracePt t="56641" x="2303463" y="5795963"/>
          <p14:tracePt t="56649" x="2279650" y="5803900"/>
          <p14:tracePt t="56658" x="2255838" y="5811838"/>
          <p14:tracePt t="56674" x="2185988" y="5835650"/>
          <p14:tracePt t="56676" x="2154238" y="5859463"/>
          <p14:tracePt t="56691" x="2068513" y="5883275"/>
          <p14:tracePt t="56707" x="2012950" y="5907088"/>
          <p14:tracePt t="56725" x="1973263" y="5921375"/>
          <p14:tracePt t="56727" x="1957388" y="5929313"/>
          <p14:tracePt t="56741" x="1949450" y="5929313"/>
          <p14:tracePt t="57197" x="1941513" y="5929313"/>
          <p14:tracePt t="57204" x="1933575" y="5929313"/>
          <p14:tracePt t="57212" x="1925638" y="5929313"/>
          <p14:tracePt t="57223" x="1917700" y="5929313"/>
          <p14:tracePt t="57226" x="1911350" y="5929313"/>
          <p14:tracePt t="57241" x="1879600" y="5937250"/>
          <p14:tracePt t="57257" x="1847850" y="5945188"/>
          <p14:tracePt t="57279" x="1831975" y="5953125"/>
          <p14:tracePt t="57292" x="1824038" y="5953125"/>
          <p14:tracePt t="57307" x="1816100" y="5953125"/>
          <p14:tracePt t="57326" x="1792288" y="5961063"/>
          <p14:tracePt t="57341" x="1776413" y="5961063"/>
          <p14:tracePt t="57356" x="1760538" y="5961063"/>
          <p14:tracePt t="57373" x="1738313" y="5961063"/>
          <p14:tracePt t="57392" x="1730375" y="5961063"/>
          <p14:tracePt t="57406" x="1722438" y="5961063"/>
          <p14:tracePt t="57434" x="1714500" y="5961063"/>
          <p14:tracePt t="57457" x="1706563" y="5961063"/>
          <p14:tracePt t="57461" x="1690688" y="5961063"/>
          <p14:tracePt t="57473" x="1682750" y="5961063"/>
          <p14:tracePt t="57475" x="1674813" y="5961063"/>
          <p14:tracePt t="57490" x="1643063" y="5961063"/>
          <p14:tracePt t="57508" x="1603375" y="5961063"/>
          <p14:tracePt t="57525" x="1557338" y="5961063"/>
          <p14:tracePt t="57540" x="1525588" y="5961063"/>
          <p14:tracePt t="57556" x="1517650" y="5961063"/>
          <p14:tracePt t="57575" x="1485900" y="5961063"/>
          <p14:tracePt t="57590" x="1470025" y="5953125"/>
          <p14:tracePt t="57606" x="1446213" y="5921375"/>
          <p14:tracePt t="57623" x="1430338" y="5921375"/>
          <p14:tracePt t="57625" x="1422400" y="5915025"/>
          <p14:tracePt t="57640" x="1408113" y="5907088"/>
          <p14:tracePt t="57656" x="1400175" y="5891213"/>
          <p14:tracePt t="57673" x="1392238" y="5891213"/>
          <p14:tracePt t="57675" x="1392238" y="5883275"/>
          <p14:tracePt t="57690" x="1376363" y="5875338"/>
          <p14:tracePt t="57707" x="1376363" y="5859463"/>
          <p14:tracePt t="57723" x="1352550" y="5843588"/>
          <p14:tracePt t="57725" x="1352550" y="5835650"/>
          <p14:tracePt t="57740" x="1352550" y="5811838"/>
          <p14:tracePt t="57757" x="1352550" y="5772150"/>
          <p14:tracePt t="57775" x="1352550" y="5710238"/>
          <p14:tracePt t="57790" x="1352550" y="5686425"/>
          <p14:tracePt t="57806" x="1360488" y="5670550"/>
          <p14:tracePt t="57825" x="1360488" y="5662613"/>
          <p14:tracePt t="57839" x="1376363" y="5638800"/>
          <p14:tracePt t="57862" x="1392238" y="5622925"/>
          <p14:tracePt t="57874" x="1408113" y="5614988"/>
          <p14:tracePt t="57875" x="1422400" y="5599113"/>
          <p14:tracePt t="57890" x="1470025" y="5568950"/>
          <p14:tracePt t="57907" x="1533525" y="5545138"/>
          <p14:tracePt t="57923" x="1603375" y="5513388"/>
          <p14:tracePt t="57925" x="1635125" y="5505450"/>
          <p14:tracePt t="57940" x="1682750" y="5489575"/>
          <p14:tracePt t="57956" x="1706563" y="5489575"/>
          <p14:tracePt t="57973" x="1738313" y="5481638"/>
          <p14:tracePt t="57975" x="1760538" y="5473700"/>
          <p14:tracePt t="57989" x="1792288" y="5473700"/>
          <p14:tracePt t="58007" x="1831975" y="5473700"/>
          <p14:tracePt t="58023" x="1941513" y="5465763"/>
          <p14:tracePt t="58025" x="2005013" y="5465763"/>
          <p14:tracePt t="58041" x="2178050" y="5465763"/>
          <p14:tracePt t="58056" x="2287588" y="5441950"/>
          <p14:tracePt t="58073" x="2359025" y="5434013"/>
          <p14:tracePt t="58075" x="2398713" y="5434013"/>
          <p14:tracePt t="58090" x="2413000" y="5426075"/>
          <p14:tracePt t="58147" x="2420938" y="5426075"/>
          <p14:tracePt t="58154" x="2428875" y="5426075"/>
          <p14:tracePt t="58169" x="2436813" y="5426075"/>
          <p14:tracePt t="58175" x="2444750" y="5426075"/>
          <p14:tracePt t="58189" x="2460625" y="5426075"/>
          <p14:tracePt t="58206" x="2476500" y="5426075"/>
          <p14:tracePt t="58434" x="2578100" y="5372100"/>
          <p14:tracePt t="58439" x="2649538" y="5348288"/>
          <p14:tracePt t="58446" x="2736850" y="5260975"/>
          <p14:tracePt t="58455" x="2790825" y="5207000"/>
          <p14:tracePt t="58472" x="3144838" y="4899025"/>
          <p14:tracePt t="58489" x="3741738" y="4545013"/>
          <p14:tracePt t="58505" x="3922713" y="4475163"/>
          <p14:tracePt t="58525" x="4324350" y="4419600"/>
          <p14:tracePt t="58539" x="4513263" y="4395788"/>
          <p14:tracePt t="58555" x="4630738" y="4387850"/>
          <p14:tracePt t="58572" x="4702175" y="4387850"/>
          <p14:tracePt t="58575" x="4725988" y="4387850"/>
          <p14:tracePt t="58589" x="4748213" y="4387850"/>
          <p14:tracePt t="58606" x="4772025" y="4387850"/>
          <p14:tracePt t="58622" x="4811713" y="4387850"/>
          <p14:tracePt t="58624" x="4827588" y="4387850"/>
          <p14:tracePt t="58639" x="4835525" y="4387850"/>
          <p14:tracePt t="58655" x="4843463" y="4387850"/>
          <p14:tracePt t="58905" x="4851400" y="4379913"/>
          <p14:tracePt t="58909" x="4867275" y="4365625"/>
          <p14:tracePt t="58922" x="4883150" y="4357688"/>
          <p14:tracePt t="58939" x="4953000" y="4302125"/>
          <p14:tracePt t="58955" x="5032375" y="4262438"/>
          <p14:tracePt t="58973" x="5102225" y="4238625"/>
          <p14:tracePt t="58974" x="5141913" y="4230688"/>
          <p14:tracePt t="58989" x="5189538" y="4214813"/>
          <p14:tracePt t="59005" x="5237163" y="4206875"/>
          <p14:tracePt t="59024" x="5291138" y="4206875"/>
          <p14:tracePt t="59039" x="5330825" y="4206875"/>
          <p14:tracePt t="59055" x="5402263" y="4206875"/>
          <p14:tracePt t="59072" x="5456238" y="4206875"/>
          <p14:tracePt t="59074" x="5487988" y="4206875"/>
          <p14:tracePt t="59089" x="5535613" y="4206875"/>
          <p14:tracePt t="59105" x="5559425" y="4206875"/>
          <p14:tracePt t="59483" x="5559425" y="4214813"/>
          <p14:tracePt t="59488" x="5559425" y="4222750"/>
          <p14:tracePt t="59494" x="5559425" y="4230688"/>
          <p14:tracePt t="59504" x="5559425" y="4246563"/>
          <p14:tracePt t="59521" x="5559425" y="4270375"/>
          <p14:tracePt t="59539" x="5527675" y="4318000"/>
          <p14:tracePt t="59554" x="5511800" y="4333875"/>
          <p14:tracePt t="59572" x="5487988" y="4357688"/>
          <p14:tracePt t="59574" x="5480050" y="4357688"/>
          <p14:tracePt t="59588" x="5464175" y="4365625"/>
          <p14:tracePt t="59605" x="5448300" y="4371975"/>
          <p14:tracePt t="59621" x="5424488" y="4387850"/>
          <p14:tracePt t="59639" x="5386388" y="4387850"/>
          <p14:tracePt t="59654" x="5362575" y="4395788"/>
          <p14:tracePt t="59670" x="5322888" y="4403725"/>
          <p14:tracePt t="59687" x="5283200" y="4411663"/>
          <p14:tracePt t="59704" x="5275263" y="4419600"/>
          <p14:tracePt t="59721" x="5251450" y="4427538"/>
          <p14:tracePt t="59738" x="5213350" y="4427538"/>
          <p14:tracePt t="59754" x="5189538" y="4427538"/>
          <p14:tracePt t="59771" x="5165725" y="4427538"/>
          <p14:tracePt t="59787" x="5133975" y="4427538"/>
          <p14:tracePt t="59804" x="5118100" y="4427538"/>
          <p14:tracePt t="59821" x="5110163" y="4427538"/>
          <p14:tracePt t="59838" x="5086350" y="4427538"/>
          <p14:tracePt t="59856" x="5070475" y="4427538"/>
          <p14:tracePt t="59871" x="5056188" y="4411663"/>
          <p14:tracePt t="59887" x="5032375" y="4387850"/>
          <p14:tracePt t="59903" x="5016500" y="4357688"/>
          <p14:tracePt t="59920" x="5008563" y="4341813"/>
          <p14:tracePt t="59938" x="5000625" y="4302125"/>
          <p14:tracePt t="59954" x="5000625" y="4270375"/>
          <p14:tracePt t="59970" x="4992688" y="4238625"/>
          <p14:tracePt t="59987" x="4992688" y="4222750"/>
          <p14:tracePt t="60010" x="4992688" y="4214813"/>
          <p14:tracePt t="60021" x="4992688" y="4206875"/>
          <p14:tracePt t="60037" x="4992688" y="4200525"/>
          <p14:tracePt t="60053" x="4992688" y="4184650"/>
          <p14:tracePt t="60081" x="4992688" y="4168775"/>
          <p14:tracePt t="60095" x="4992688" y="4152900"/>
          <p14:tracePt t="60103" x="4992688" y="4137025"/>
          <p14:tracePt t="60120" x="4992688" y="4121150"/>
          <p14:tracePt t="60137" x="4992688" y="4113213"/>
          <p14:tracePt t="60138" x="4992688" y="4105275"/>
          <p14:tracePt t="60160" x="4992688" y="4097338"/>
          <p14:tracePt t="60170" x="4992688" y="4089400"/>
          <p14:tracePt t="60187" x="4992688" y="4081463"/>
          <p14:tracePt t="60203" x="5000625" y="4057650"/>
          <p14:tracePt t="60220" x="5008563" y="4041775"/>
          <p14:tracePt t="60237" x="5024438" y="4019550"/>
          <p14:tracePt t="60253" x="5032375" y="3995738"/>
          <p14:tracePt t="60270" x="5040313" y="3987800"/>
          <p14:tracePt t="60296" x="5048250" y="3979863"/>
          <p14:tracePt t="60309" x="5064125" y="3971925"/>
          <p14:tracePt t="60322" x="5078413" y="3956050"/>
          <p14:tracePt t="60323" x="5094288" y="3948113"/>
          <p14:tracePt t="60336" x="5110163" y="3940175"/>
          <p14:tracePt t="60337" x="5118100" y="3940175"/>
          <p14:tracePt t="60354" x="5133975" y="3932238"/>
          <p14:tracePt t="60371" x="5149850" y="3924300"/>
          <p14:tracePt t="60388" x="5157788" y="3924300"/>
          <p14:tracePt t="60404" x="5165725" y="3924300"/>
          <p14:tracePt t="60431" x="5165725" y="3916363"/>
          <p14:tracePt t="60438" x="5173663" y="3916363"/>
          <p14:tracePt t="60453" x="5197475" y="3908425"/>
          <p14:tracePt t="60469" x="5221288" y="3900488"/>
          <p14:tracePt t="60488" x="5267325" y="3884613"/>
          <p14:tracePt t="60502" x="5299075" y="3884613"/>
          <p14:tracePt t="60519" x="5307013" y="3884613"/>
          <p14:tracePt t="60536" x="5322888" y="3884613"/>
          <p14:tracePt t="60539" x="5338763" y="3884613"/>
          <p14:tracePt t="60554" x="5354638" y="3884613"/>
          <p14:tracePt t="60570" x="5370513" y="3884613"/>
          <p14:tracePt t="60588" x="5408613" y="3884613"/>
          <p14:tracePt t="60604" x="5432425" y="3884613"/>
          <p14:tracePt t="60619" x="5448300" y="3884613"/>
          <p14:tracePt t="60637" x="5464175" y="3884613"/>
          <p14:tracePt t="60658" x="5472113" y="3884613"/>
          <p14:tracePt t="60663" x="5480050" y="3884613"/>
          <p14:tracePt t="60668" x="5487988" y="3884613"/>
          <p14:tracePt t="60676" x="5495925" y="3884613"/>
          <p14:tracePt t="60687" x="5503863" y="3884613"/>
          <p14:tracePt t="60703" x="5519738" y="3884613"/>
          <p14:tracePt t="60719" x="5535613" y="3884613"/>
          <p14:tracePt t="60735" x="5543550" y="3884613"/>
          <p14:tracePt t="60737" x="5551488" y="3884613"/>
          <p14:tracePt t="60752" x="5559425" y="3884613"/>
          <p14:tracePt t="60769" x="5567363" y="3884613"/>
          <p14:tracePt t="60786" x="5573713" y="3884613"/>
          <p14:tracePt t="60788" x="5581650" y="3884613"/>
          <p14:tracePt t="60802" x="5605463" y="3892550"/>
          <p14:tracePt t="60823" x="5613400" y="3892550"/>
          <p14:tracePt t="60838" x="5629275" y="3900488"/>
          <p14:tracePt t="60854" x="5637213" y="3900488"/>
          <p14:tracePt t="60870" x="5645150" y="3908425"/>
          <p14:tracePt t="60872" x="5653088" y="3908425"/>
          <p14:tracePt t="60959" x="5653088" y="3916363"/>
          <p14:tracePt t="61025" x="5661025" y="3916363"/>
          <p14:tracePt t="61046" x="5668963" y="3924300"/>
          <p14:tracePt t="61074" x="5676900" y="3932238"/>
          <p14:tracePt t="61088" x="5676900" y="3940175"/>
          <p14:tracePt t="61124" x="5684838" y="3940175"/>
          <p14:tracePt t="61166" x="5692775" y="3948113"/>
          <p14:tracePt t="61181" x="5692775" y="3956050"/>
          <p14:tracePt t="61187" x="5700713" y="3956050"/>
          <p14:tracePt t="61202" x="5700713" y="3963988"/>
          <p14:tracePt t="61218" x="5708650" y="3971925"/>
          <p14:tracePt t="61236" x="5708650" y="3979863"/>
          <p14:tracePt t="61267" x="5708650" y="3987800"/>
          <p14:tracePt t="61288" x="5716588" y="3987800"/>
          <p14:tracePt t="61302" x="5724525" y="4003675"/>
          <p14:tracePt t="61309" x="5724525" y="4011613"/>
          <p14:tracePt t="61319" x="5732463" y="4019550"/>
          <p14:tracePt t="61336" x="5732463" y="4033838"/>
          <p14:tracePt t="61338" x="5738813" y="4041775"/>
          <p14:tracePt t="61374" x="5738813" y="4049713"/>
          <p14:tracePt t="61409" x="5738813" y="4065588"/>
          <p14:tracePt t="61423" x="5738813" y="4073525"/>
          <p14:tracePt t="61494" x="5738813" y="4081463"/>
          <p14:tracePt t="61502" x="5738813" y="4089400"/>
          <p14:tracePt t="61509" x="5738813" y="4097338"/>
          <p14:tracePt t="61530" x="5738813" y="4105275"/>
          <p14:tracePt t="61537" x="5738813" y="4113213"/>
          <p14:tracePt t="61552" x="5732463" y="4129088"/>
          <p14:tracePt t="61573" x="5724525" y="4129088"/>
          <p14:tracePt t="61585" x="5716588" y="4152900"/>
          <p14:tracePt t="61603" x="5708650" y="4160838"/>
          <p14:tracePt t="61630" x="5700713" y="4168775"/>
          <p14:tracePt t="61637" x="5700713" y="4184650"/>
          <p14:tracePt t="61652" x="5692775" y="4184650"/>
          <p14:tracePt t="61670" x="5668963" y="4214813"/>
          <p14:tracePt t="61685" x="5645150" y="4230688"/>
          <p14:tracePt t="61687" x="5637213" y="4230688"/>
          <p14:tracePt t="61702" x="5637213" y="4238625"/>
          <p14:tracePt t="61718" x="5605463" y="4254500"/>
          <p14:tracePt t="61736" x="5581650" y="4262438"/>
          <p14:tracePt t="61752" x="5559425" y="4278313"/>
          <p14:tracePt t="61768" x="5519738" y="4302125"/>
          <p14:tracePt t="61787" x="5480050" y="4310063"/>
          <p14:tracePt t="61801" x="5472113" y="4325938"/>
          <p14:tracePt t="61818" x="5464175" y="4325938"/>
          <p14:tracePt t="61845" x="5464175" y="4333875"/>
          <p14:tracePt t="61852" x="5448300" y="4333875"/>
          <p14:tracePt t="61887" x="5440363" y="4333875"/>
          <p14:tracePt t="61895" x="5424488" y="4341813"/>
          <p14:tracePt t="61902" x="5416550" y="4349750"/>
          <p14:tracePt t="61918" x="5408613" y="4349750"/>
          <p14:tracePt t="61995" x="5402263" y="4349750"/>
          <p14:tracePt t="62109" x="5394325" y="4357688"/>
          <p14:tracePt t="62115" x="5378450" y="4357688"/>
          <p14:tracePt t="62122" x="5370513" y="4365625"/>
          <p14:tracePt t="62137" x="5362575" y="4365625"/>
          <p14:tracePt t="62152" x="5354638" y="4365625"/>
          <p14:tracePt t="62169" x="5346700" y="4365625"/>
          <p14:tracePt t="62185" x="5330825" y="4365625"/>
          <p14:tracePt t="62187" x="5322888" y="4365625"/>
          <p14:tracePt t="62201" x="5314950" y="4365625"/>
          <p14:tracePt t="62218" x="5299075" y="4371975"/>
          <p14:tracePt t="62244" x="5291138" y="4371975"/>
          <p14:tracePt t="62250" x="5283200" y="4371975"/>
          <p14:tracePt t="62267" x="5267325" y="4371975"/>
          <p14:tracePt t="62284" x="5259388" y="4371975"/>
          <p14:tracePt t="62300" x="5243513" y="4371975"/>
          <p14:tracePt t="62317" x="5237163" y="4371975"/>
          <p14:tracePt t="62334" x="5229225" y="4371975"/>
          <p14:tracePt t="62336" x="5221288" y="4371975"/>
          <p14:tracePt t="62352" x="5213350" y="4371975"/>
          <p14:tracePt t="62367" x="5205413" y="4365625"/>
          <p14:tracePt t="62383" x="5205413" y="4357688"/>
          <p14:tracePt t="62416" x="5197475" y="4349750"/>
          <p14:tracePt t="62437" x="5189538" y="4341813"/>
          <p14:tracePt t="62443" x="5181600" y="4333875"/>
          <p14:tracePt t="62452" x="5181600" y="4318000"/>
          <p14:tracePt t="62467" x="5173663" y="4310063"/>
          <p14:tracePt t="62484" x="5165725" y="4294188"/>
          <p14:tracePt t="62487" x="5165725" y="4286250"/>
          <p14:tracePt t="62502" x="5157788" y="4270375"/>
          <p14:tracePt t="62517" x="5149850" y="4246563"/>
          <p14:tracePt t="62534" x="5149850" y="4214813"/>
          <p14:tracePt t="62538" x="5149850" y="4206875"/>
          <p14:tracePt t="62550" x="5149850" y="4168775"/>
          <p14:tracePt t="62567" x="5149850" y="4152900"/>
          <p14:tracePt t="62584" x="5149850" y="4137025"/>
          <p14:tracePt t="62587" x="5149850" y="4121150"/>
          <p14:tracePt t="62603" x="5149850" y="4105275"/>
          <p14:tracePt t="62621" x="5149850" y="4097338"/>
          <p14:tracePt t="62636" x="5149850" y="4089400"/>
          <p14:tracePt t="62639" x="5149850" y="4081463"/>
          <p14:tracePt t="62651" x="5149850" y="4073525"/>
          <p14:tracePt t="62667" x="5149850" y="4057650"/>
          <p14:tracePt t="62683" x="5149850" y="4041775"/>
          <p14:tracePt t="62700" x="5157788" y="4011613"/>
          <p14:tracePt t="62717" x="5165725" y="4003675"/>
          <p14:tracePt t="62733" x="5165725" y="3995738"/>
          <p14:tracePt t="62772" x="5173663" y="3987800"/>
          <p14:tracePt t="62794" x="5181600" y="3979863"/>
          <p14:tracePt t="62810" x="5181600" y="3963988"/>
          <p14:tracePt t="62818" x="5197475" y="3956050"/>
          <p14:tracePt t="62843" x="5197475" y="3948113"/>
          <p14:tracePt t="62851" x="5197475" y="3940175"/>
          <p14:tracePt t="62872" x="5213350" y="3932238"/>
          <p14:tracePt t="62883" x="5229225" y="3908425"/>
          <p14:tracePt t="62902" x="5251450" y="3900488"/>
          <p14:tracePt t="62917" x="5275263" y="3892550"/>
          <p14:tracePt t="62933" x="5283200" y="3892550"/>
          <p14:tracePt t="62935" x="5299075" y="3884613"/>
          <p14:tracePt t="62951" x="5307013" y="3884613"/>
          <p14:tracePt t="62967" x="5314950" y="3876675"/>
          <p14:tracePt t="62983" x="5322888" y="3876675"/>
          <p14:tracePt t="63001" x="5362575" y="3876675"/>
          <p14:tracePt t="63016" x="5370513" y="3876675"/>
          <p14:tracePt t="63033" x="5386388" y="3876675"/>
          <p14:tracePt t="63050" x="5394325" y="3868738"/>
          <p14:tracePt t="63066" x="5402263" y="3868738"/>
          <p14:tracePt t="63086" x="5408613" y="3868738"/>
          <p14:tracePt t="63102" x="5416550" y="3868738"/>
          <p14:tracePt t="63116" x="5424488" y="3868738"/>
          <p14:tracePt t="63133" x="5448300" y="3868738"/>
          <p14:tracePt t="63149" x="5456238" y="3868738"/>
          <p14:tracePt t="63166" x="5472113" y="3868738"/>
          <p14:tracePt t="63209" x="5480050" y="3868738"/>
          <p14:tracePt t="63230" x="5495925" y="3868738"/>
          <p14:tracePt t="63243" x="5503863" y="3868738"/>
          <p14:tracePt t="63265" x="5511800" y="3868738"/>
          <p14:tracePt t="63293" x="5519738" y="3868738"/>
          <p14:tracePt t="63336" x="5535613" y="3868738"/>
          <p14:tracePt t="63372" x="5543550" y="3868738"/>
          <p14:tracePt t="63586" x="5551488" y="3868738"/>
          <p14:tracePt t="63680" x="5559425" y="3868738"/>
          <p14:tracePt t="63700" x="5567363" y="3868738"/>
          <p14:tracePt t="63721" x="5573713" y="3868738"/>
          <p14:tracePt t="63742" x="5573713" y="3876675"/>
          <p14:tracePt t="63756" x="5581650" y="3876675"/>
          <p14:tracePt t="63793" x="5589588" y="3884613"/>
          <p14:tracePt t="63829" x="5597525" y="3884613"/>
          <p14:tracePt t="63851" x="5605463" y="3884613"/>
          <p14:tracePt t="63856" x="5613400" y="3884613"/>
          <p14:tracePt t="63865" x="5613400" y="3892550"/>
          <p14:tracePt t="63882" x="5621338" y="3900488"/>
          <p14:tracePt t="63899" x="5621338" y="3908425"/>
          <p14:tracePt t="63915" x="5629275" y="3908425"/>
          <p14:tracePt t="63932" x="5629275" y="3916363"/>
          <p14:tracePt t="63963" x="5637213" y="3924300"/>
          <p14:tracePt t="63986" x="5645150" y="3932238"/>
          <p14:tracePt t="64007" x="5653088" y="3932238"/>
          <p14:tracePt t="64021" x="5653088" y="3940175"/>
          <p14:tracePt t="64064" x="5661025" y="3940175"/>
          <p14:tracePt t="64078" x="5661025" y="3948113"/>
          <p14:tracePt t="64092" x="5668963" y="3956050"/>
          <p14:tracePt t="64107" x="5668963" y="3963988"/>
          <p14:tracePt t="64114" x="5668963" y="3971925"/>
          <p14:tracePt t="64135" x="5676900" y="3971925"/>
          <p14:tracePt t="64250" x="5676900" y="3987800"/>
          <p14:tracePt t="64282" x="5684838" y="3987800"/>
          <p14:tracePt t="64521" x="5684838" y="3995738"/>
          <p14:tracePt t="64585" x="5684838" y="4003675"/>
          <p14:tracePt t="64609" x="5684838" y="4011613"/>
          <p14:tracePt t="64616" x="5692775" y="4019550"/>
          <p14:tracePt t="64714" x="5692775" y="4027488"/>
          <p14:tracePt t="64750" x="5692775" y="4033838"/>
          <p14:tracePt t="64842" x="5692775" y="4041775"/>
          <p14:tracePt t="64885" x="5692775" y="4049713"/>
          <p14:tracePt t="64927" x="5692775" y="4057650"/>
          <p14:tracePt t="64934" x="5692775" y="4065588"/>
          <p14:tracePt t="65120" x="5692775" y="4081463"/>
          <p14:tracePt t="65127" x="5692775" y="4097338"/>
          <p14:tracePt t="65177" x="5684838" y="4097338"/>
          <p14:tracePt t="65207" x="5676900" y="4113213"/>
          <p14:tracePt t="65276" x="5676900" y="4121150"/>
          <p14:tracePt t="65284" x="5668963" y="4137025"/>
          <p14:tracePt t="65292" x="5661025" y="4144963"/>
          <p14:tracePt t="65313" x="5653088" y="4144963"/>
          <p14:tracePt t="65363" x="5653088" y="4152900"/>
          <p14:tracePt t="65370" x="5637213" y="4176713"/>
          <p14:tracePt t="65392" x="5637213" y="4184650"/>
          <p14:tracePt t="65428" x="5621338" y="4192588"/>
          <p14:tracePt t="65434" x="5605463" y="4214813"/>
          <p14:tracePt t="65477" x="5597525" y="4214813"/>
          <p14:tracePt t="65484" x="5573713" y="4230688"/>
          <p14:tracePt t="65497" x="5567363" y="4238625"/>
          <p14:tracePt t="65542" x="5559425" y="4238625"/>
          <p14:tracePt t="65549" x="5559425" y="4246563"/>
          <p14:tracePt t="65556" x="5535613" y="4254500"/>
          <p14:tracePt t="65599" x="5535613" y="4262438"/>
          <p14:tracePt t="65620" x="5527675" y="4262438"/>
          <p14:tracePt t="65814" x="5519738" y="4262438"/>
          <p14:tracePt t="65984" x="5511800" y="4270375"/>
          <p14:tracePt t="65990" x="5503863" y="4270375"/>
          <p14:tracePt t="66141" x="5495925" y="4270375"/>
          <p14:tracePt t="66155" x="5495925" y="4278313"/>
          <p14:tracePt t="66169" x="5487988" y="4278313"/>
          <p14:tracePt t="66180" x="5480050" y="4278313"/>
          <p14:tracePt t="66198" x="5464175" y="4286250"/>
          <p14:tracePt t="66234" x="5456238" y="4286250"/>
          <p14:tracePt t="66291" x="5448300" y="4286250"/>
          <p14:tracePt t="66298" x="5440363" y="4286250"/>
          <p14:tracePt t="66306" x="5432425" y="4286250"/>
          <p14:tracePt t="66312" x="5416550" y="4286250"/>
          <p14:tracePt t="66329" x="5402263" y="4294188"/>
          <p14:tracePt t="66346" x="5394325" y="4294188"/>
          <p14:tracePt t="66347" x="5386388" y="4294188"/>
          <p14:tracePt t="66369" x="5378450" y="4294188"/>
          <p14:tracePt t="66384" x="5370513" y="4294188"/>
          <p14:tracePt t="66396" x="5362575" y="4294188"/>
          <p14:tracePt t="66398" x="5354638" y="4294188"/>
          <p14:tracePt t="66419" x="5346700" y="4294188"/>
          <p14:tracePt t="66429" x="5338763" y="4294188"/>
          <p14:tracePt t="66445" x="5322888" y="4294188"/>
          <p14:tracePt t="66448" x="5307013" y="4294188"/>
          <p14:tracePt t="66463" x="5299075" y="4294188"/>
          <p14:tracePt t="66483" x="5291138" y="4294188"/>
          <p14:tracePt t="66498" x="5283200" y="4294188"/>
          <p14:tracePt t="66512" x="5267325" y="4294188"/>
          <p14:tracePt t="66532" x="5259388" y="4294188"/>
          <p14:tracePt t="66536" x="5259388" y="4286250"/>
          <p14:tracePt t="66542" x="5243513" y="4286250"/>
          <p14:tracePt t="66556" x="5237163" y="4278313"/>
          <p14:tracePt t="66576" x="5237163" y="4270375"/>
          <p14:tracePt t="66583" x="5229225" y="4262438"/>
          <p14:tracePt t="66596" x="5229225" y="4254500"/>
          <p14:tracePt t="66598" x="5221288" y="4254500"/>
          <p14:tracePt t="66613" x="5213350" y="4238625"/>
          <p14:tracePt t="66628" x="5205413" y="4238625"/>
          <p14:tracePt t="66646" x="5197475" y="4222750"/>
          <p14:tracePt t="66663" x="5189538" y="4200525"/>
          <p14:tracePt t="66679" x="5189538" y="4184650"/>
          <p14:tracePt t="66697" x="5181600" y="4168775"/>
          <p14:tracePt t="66712" x="5181600" y="4152900"/>
          <p14:tracePt t="66730" x="5173663" y="4137025"/>
          <p14:tracePt t="66769" x="5173663" y="4129088"/>
          <p14:tracePt t="66776" x="5173663" y="4121150"/>
          <p14:tracePt t="66791" x="5173663" y="4113213"/>
          <p14:tracePt t="66797" x="5173663" y="4097338"/>
          <p14:tracePt t="66813" x="5173663" y="4081463"/>
          <p14:tracePt t="66828" x="5173663" y="4065588"/>
          <p14:tracePt t="66848" x="5173663" y="4057650"/>
          <p14:tracePt t="66861" x="5173663" y="4049713"/>
          <p14:tracePt t="66926" x="5173663" y="4033838"/>
          <p14:tracePt t="66933" x="5173663" y="4027488"/>
          <p14:tracePt t="66947" x="5173663" y="4011613"/>
          <p14:tracePt t="66963" x="5173663" y="3987800"/>
          <p14:tracePt t="66979" x="5173663" y="3979863"/>
          <p14:tracePt t="67000" x="5181600" y="3956050"/>
          <p14:tracePt t="67013" x="5181600" y="3948113"/>
          <p14:tracePt t="67028" x="5181600" y="3932238"/>
          <p14:tracePt t="67055" x="5181600" y="3924300"/>
          <p14:tracePt t="67062" x="5189538" y="3924300"/>
          <p14:tracePt t="67098" x="5189538" y="3916363"/>
          <p14:tracePt t="67119" x="5197475" y="3916363"/>
          <p14:tracePt t="67133" x="5205413" y="3908425"/>
          <p14:tracePt t="67148" x="5221288" y="3900488"/>
          <p14:tracePt t="67154" x="5229225" y="3900488"/>
          <p14:tracePt t="67169" x="5237163" y="3892550"/>
          <p14:tracePt t="67178" x="5237163" y="3884613"/>
          <p14:tracePt t="67205" x="5251450" y="3876675"/>
          <p14:tracePt t="67211" x="5259388" y="3876675"/>
          <p14:tracePt t="67228" x="5267325" y="3868738"/>
          <p14:tracePt t="67244" x="5291138" y="3860800"/>
          <p14:tracePt t="67247" x="5299075" y="3860800"/>
          <p14:tracePt t="67262" x="5314950" y="3860800"/>
          <p14:tracePt t="67278" x="5330825" y="3854450"/>
          <p14:tracePt t="67295" x="5346700" y="3846513"/>
          <p14:tracePt t="67297" x="5354638" y="3846513"/>
          <p14:tracePt t="67316" x="5362575" y="3846513"/>
          <p14:tracePt t="67320" x="5362575" y="3838575"/>
          <p14:tracePt t="67330" x="5378450" y="3838575"/>
          <p14:tracePt t="67344" x="5386388" y="3838575"/>
          <p14:tracePt t="67347" x="5394325" y="3838575"/>
          <p14:tracePt t="67361" x="5408613" y="3838575"/>
          <p14:tracePt t="67378" x="5416550" y="3830638"/>
          <p14:tracePt t="67396" x="5448300" y="3822700"/>
          <p14:tracePt t="67411" x="5456238" y="3822700"/>
          <p14:tracePt t="67428" x="5472113" y="3822700"/>
          <p14:tracePt t="67446" x="5495925" y="3822700"/>
          <p14:tracePt t="67469" x="5519738" y="3822700"/>
          <p14:tracePt t="67483" x="5527675" y="3822700"/>
          <p14:tracePt t="67497" x="5535613" y="3822700"/>
          <p14:tracePt t="67513" x="5551488" y="3822700"/>
          <p14:tracePt t="67528" x="5567363" y="3822700"/>
          <p14:tracePt t="67544" x="5573713" y="3822700"/>
          <p14:tracePt t="67561" x="5581650" y="3822700"/>
          <p14:tracePt t="67577" x="5605463" y="3822700"/>
          <p14:tracePt t="67595" x="5613400" y="3822700"/>
          <p14:tracePt t="67611" x="5621338" y="3822700"/>
          <p14:tracePt t="67627" x="5621338" y="3830638"/>
          <p14:tracePt t="67644" x="5629275" y="3838575"/>
          <p14:tracePt t="67661" x="5645150" y="3846513"/>
          <p14:tracePt t="67683" x="5653088" y="3846513"/>
          <p14:tracePt t="67696" x="5661025" y="3854450"/>
          <p14:tracePt t="67710" x="5668963" y="3854450"/>
          <p14:tracePt t="67727" x="5668963" y="3860800"/>
          <p14:tracePt t="67744" x="5668963" y="3868738"/>
          <p14:tracePt t="67747" x="5676900" y="3868738"/>
          <p14:tracePt t="67765" x="5684838" y="3876675"/>
          <p14:tracePt t="67777" x="5692775" y="3876675"/>
          <p14:tracePt t="67794" x="5692775" y="3884613"/>
          <p14:tracePt t="67796" x="5700713" y="3892550"/>
          <p14:tracePt t="67833" x="5708650" y="3892550"/>
          <p14:tracePt t="67839" x="5716588" y="3892550"/>
          <p14:tracePt t="67869" x="5716588" y="3900488"/>
          <p14:tracePt t="67911" x="5716588" y="3908425"/>
          <p14:tracePt t="68041" x="5732463" y="3932238"/>
          <p14:tracePt t="68533" x="5732463" y="3948113"/>
          <p14:tracePt t="68539" x="5732463" y="3956050"/>
          <p14:tracePt t="68554" x="5732463" y="3971925"/>
          <p14:tracePt t="68560" x="5738813" y="3979863"/>
          <p14:tracePt t="68582" x="5738813" y="3987800"/>
          <p14:tracePt t="68618" x="5738813" y="4003675"/>
          <p14:tracePt t="68640" x="5738813" y="4011613"/>
          <p14:tracePt t="68661" x="5738813" y="4019550"/>
          <p14:tracePt t="68854" x="5738813" y="4027488"/>
          <p14:tracePt t="69427" x="5738813" y="4033838"/>
          <p14:tracePt t="69430" x="5738813" y="4049713"/>
          <p14:tracePt t="69448" x="5738813" y="4057650"/>
          <p14:tracePt t="69468" x="5738813" y="4065588"/>
          <p14:tracePt t="69517" x="5738813" y="4073525"/>
          <p14:tracePt t="69524" x="5738813" y="4081463"/>
          <p14:tracePt t="69596" x="5732463" y="4097338"/>
          <p14:tracePt t="69602" x="5716588" y="4097338"/>
          <p14:tracePt t="69609" x="5716588" y="4105275"/>
          <p14:tracePt t="69624" x="5708650" y="4113213"/>
          <p14:tracePt t="69641" x="5692775" y="4121150"/>
          <p14:tracePt t="69660" x="5692775" y="4129088"/>
          <p14:tracePt t="69674" x="5676900" y="4137025"/>
          <p14:tracePt t="69692" x="5676900" y="4144963"/>
          <p14:tracePt t="69709" x="5653088" y="4152900"/>
          <p14:tracePt t="69725" x="5645150" y="4160838"/>
          <p14:tracePt t="69747" x="5637213" y="4168775"/>
          <p14:tracePt t="69759" x="5613400" y="4192588"/>
          <p14:tracePt t="69781" x="5605463" y="4192588"/>
          <p14:tracePt t="69791" x="5589588" y="4200525"/>
          <p14:tracePt t="69807" x="5589588" y="4214813"/>
          <p14:tracePt t="69824" x="5573713" y="4214813"/>
          <p14:tracePt t="69841" x="5567363" y="4214813"/>
          <p14:tracePt t="69857" x="5543550" y="4222750"/>
          <p14:tracePt t="69860" x="5535613" y="4230688"/>
          <p14:tracePt t="69882" x="5527675" y="4230688"/>
          <p14:tracePt t="69892" x="5519738" y="4230688"/>
          <p14:tracePt t="69908" x="5511800" y="4230688"/>
          <p14:tracePt t="69911" x="5503863" y="4238625"/>
          <p14:tracePt t="69924" x="5480050" y="4238625"/>
          <p14:tracePt t="69941" x="5472113" y="4238625"/>
          <p14:tracePt t="69957" x="5456238" y="4246563"/>
          <p14:tracePt t="69960" x="5448300" y="4246563"/>
          <p14:tracePt t="69974" x="5432425" y="4246563"/>
          <p14:tracePt t="69992" x="5408613" y="4246563"/>
          <p14:tracePt t="70007" x="5386388" y="4246563"/>
          <p14:tracePt t="70010" x="5370513" y="4246563"/>
          <p14:tracePt t="70024" x="5362575" y="4238625"/>
          <p14:tracePt t="70041" x="5354638" y="4238625"/>
          <p14:tracePt t="70057" x="5346700" y="4222750"/>
          <p14:tracePt t="70074" x="5338763" y="4214813"/>
          <p14:tracePt t="70091" x="5322888" y="4200525"/>
          <p14:tracePt t="70108" x="5314950" y="4192588"/>
          <p14:tracePt t="70125" x="5307013" y="4176713"/>
          <p14:tracePt t="70141" x="5299075" y="4168775"/>
          <p14:tracePt t="70159" x="5299075" y="4160838"/>
          <p14:tracePt t="70174" x="5291138" y="4152900"/>
          <p14:tracePt t="70191" x="5291138" y="4144963"/>
          <p14:tracePt t="70209" x="5291138" y="4137025"/>
          <p14:tracePt t="70224" x="5291138" y="4129088"/>
          <p14:tracePt t="70245" x="5291138" y="4121150"/>
          <p14:tracePt t="70266" x="5291138" y="4105275"/>
          <p14:tracePt t="70281" x="5291138" y="4089400"/>
          <p14:tracePt t="70292" x="5291138" y="4073525"/>
          <p14:tracePt t="70311" x="5291138" y="4041775"/>
          <p14:tracePt t="70331" x="5314950" y="4011613"/>
          <p14:tracePt t="70345" x="5322888" y="4003675"/>
          <p14:tracePt t="70360" x="5330825" y="3995738"/>
          <p14:tracePt t="70375" x="5338763" y="3987800"/>
          <p14:tracePt t="70390" x="5346700" y="3979863"/>
          <p14:tracePt t="70416" x="5354638" y="3979863"/>
          <p14:tracePt t="70423" x="5362575" y="3979863"/>
          <p14:tracePt t="70440" x="5386388" y="3971925"/>
          <p14:tracePt t="70457" x="5408613" y="3963988"/>
          <p14:tracePt t="70474" x="5424488" y="3963988"/>
          <p14:tracePt t="70491" x="5432425" y="3963988"/>
          <p14:tracePt t="70517" x="5440363" y="3963988"/>
          <p14:tracePt t="70538" x="5448300" y="3963988"/>
          <p14:tracePt t="70588" x="5456238" y="3963988"/>
          <p14:tracePt t="70623" x="5464175" y="3963988"/>
          <p14:tracePt t="70630" x="5464175" y="3971925"/>
          <p14:tracePt t="70640" x="5472113" y="3971925"/>
          <p14:tracePt t="70657" x="5480050" y="3979863"/>
          <p14:tracePt t="70674" x="5480050" y="3987800"/>
          <p14:tracePt t="70690" x="5487988" y="3987800"/>
          <p14:tracePt t="70707" x="5495925" y="4019550"/>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A105D7F7-5E86-4336-863A-261397342887}"/>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E407065E-966D-416C-8BC0-E237507E9F04}"/>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xmlns="" id="{7CD53723-6227-40DF-8A74-ADC89D40B066}"/>
              </a:ext>
            </a:extLst>
          </p:cNvPr>
          <p:cNvPicPr>
            <a:picLocks noChangeAspect="1"/>
          </p:cNvPicPr>
          <p:nvPr/>
        </p:nvPicPr>
        <p:blipFill>
          <a:blip r:embed="rId2"/>
          <a:stretch>
            <a:fillRect/>
          </a:stretch>
        </p:blipFill>
        <p:spPr>
          <a:xfrm>
            <a:off x="0" y="0"/>
            <a:ext cx="9091222" cy="6783185"/>
          </a:xfrm>
          <a:prstGeom prst="rect">
            <a:avLst/>
          </a:prstGeom>
        </p:spPr>
      </p:pic>
      <p:sp>
        <p:nvSpPr>
          <p:cNvPr id="5" name="雲 4">
            <a:extLst>
              <a:ext uri="{FF2B5EF4-FFF2-40B4-BE49-F238E27FC236}">
                <a16:creationId xmlns:a16="http://schemas.microsoft.com/office/drawing/2014/main" xmlns="" id="{EC49E6B2-6867-4DFB-B5F7-31C52068D55D}"/>
              </a:ext>
            </a:extLst>
          </p:cNvPr>
          <p:cNvSpPr/>
          <p:nvPr/>
        </p:nvSpPr>
        <p:spPr>
          <a:xfrm>
            <a:off x="6425737" y="4780452"/>
            <a:ext cx="2452255" cy="171242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外来や宿日直を派遣医師に頼っている</a:t>
            </a:r>
          </a:p>
        </p:txBody>
      </p:sp>
      <p:sp>
        <p:nvSpPr>
          <p:cNvPr id="6" name="スライド番号プレースホルダー 5">
            <a:extLst>
              <a:ext uri="{FF2B5EF4-FFF2-40B4-BE49-F238E27FC236}">
                <a16:creationId xmlns:a16="http://schemas.microsoft.com/office/drawing/2014/main" xmlns="" id="{D49DE20C-1C86-4A44-8672-3E782DAA624B}"/>
              </a:ext>
            </a:extLst>
          </p:cNvPr>
          <p:cNvSpPr>
            <a:spLocks noGrp="1"/>
          </p:cNvSpPr>
          <p:nvPr>
            <p:ph type="sldNum" sz="quarter" idx="12"/>
          </p:nvPr>
        </p:nvSpPr>
        <p:spPr/>
        <p:txBody>
          <a:bodyPr/>
          <a:lstStyle/>
          <a:p>
            <a:fld id="{63DF843C-A448-47A2-979F-1118991CFA3D}" type="slidenum">
              <a:rPr kumimoji="1" lang="ja-JP" altLang="en-US" smtClean="0"/>
              <a:t>30</a:t>
            </a:fld>
            <a:endParaRPr kumimoji="1" lang="ja-JP" altLang="en-US"/>
          </a:p>
        </p:txBody>
      </p:sp>
    </p:spTree>
    <p:extLst>
      <p:ext uri="{BB962C8B-B14F-4D97-AF65-F5344CB8AC3E}">
        <p14:creationId xmlns:p14="http://schemas.microsoft.com/office/powerpoint/2010/main" val="3529157346"/>
      </p:ext>
    </p:extLst>
  </p:cSld>
  <p:clrMapOvr>
    <a:masterClrMapping/>
  </p:clrMapOvr>
  <mc:AlternateContent xmlns:mc="http://schemas.openxmlformats.org/markup-compatibility/2006" xmlns:p14="http://schemas.microsoft.com/office/powerpoint/2010/main">
    <mc:Choice Requires="p14">
      <p:transition spd="slow" p14:dur="2000" advTm="21796"/>
    </mc:Choice>
    <mc:Fallback xmlns="">
      <p:transition spd="slow" advTm="21796"/>
    </mc:Fallback>
  </mc:AlternateContent>
  <p:extLst>
    <p:ext uri="{3A86A75C-4F4B-4683-9AE1-C65F6400EC91}">
      <p14:laserTraceLst xmlns:p14="http://schemas.microsoft.com/office/powerpoint/2010/main">
        <p14:tracePtLst>
          <p14:tracePt t="774" x="6203950" y="1997075"/>
          <p14:tracePt t="778" x="6203950" y="2005013"/>
          <p14:tracePt t="786" x="6203950" y="2012950"/>
          <p14:tracePt t="802" x="6203950" y="2028825"/>
          <p14:tracePt t="817" x="6203950" y="2036763"/>
          <p14:tracePt t="834" x="6203950" y="2044700"/>
          <p14:tracePt t="1356" x="6203950" y="2052638"/>
          <p14:tracePt t="1363" x="6203950" y="2068513"/>
          <p14:tracePt t="1370" x="6227763" y="2092325"/>
          <p14:tracePt t="1382" x="6242050" y="2124075"/>
          <p14:tracePt t="1399" x="6297613" y="2209800"/>
          <p14:tracePt t="1415" x="6313488" y="2257425"/>
          <p14:tracePt t="1432" x="6329363" y="2273300"/>
          <p14:tracePt t="1449" x="6337300" y="2281238"/>
          <p14:tracePt t="1809" x="6305550" y="2351088"/>
          <p14:tracePt t="1816" x="6289675" y="2359025"/>
          <p14:tracePt t="1824" x="6273800" y="2398713"/>
          <p14:tracePt t="1832" x="6227763" y="2430463"/>
          <p14:tracePt t="1851" x="6092825" y="2508250"/>
          <p14:tracePt t="1866" x="6007100" y="2540000"/>
          <p14:tracePt t="1883" x="5919788" y="2571750"/>
          <p14:tracePt t="1885" x="5881688" y="2587625"/>
          <p14:tracePt t="1899" x="5857875" y="2595563"/>
          <p14:tracePt t="2164" x="5778500" y="2595563"/>
          <p14:tracePt t="2170" x="5746750" y="2595563"/>
          <p14:tracePt t="2183" x="5692775" y="2595563"/>
          <p14:tracePt t="2185" x="5645150" y="2595563"/>
          <p14:tracePt t="2199" x="5527675" y="2595563"/>
          <p14:tracePt t="2215" x="5432425" y="2595563"/>
          <p14:tracePt t="2233" x="5346700" y="2595563"/>
          <p14:tracePt t="2235" x="5322888" y="2595563"/>
          <p14:tracePt t="2249" x="5307013" y="2595563"/>
          <p14:tracePt t="4164" x="5314950" y="2587625"/>
          <p14:tracePt t="4169" x="5330825" y="2571750"/>
          <p14:tracePt t="4181" x="5346700" y="2571750"/>
          <p14:tracePt t="4197" x="5362575" y="2555875"/>
          <p14:tracePt t="4214" x="5370513" y="2555875"/>
          <p14:tracePt t="4370" x="5378450" y="2555875"/>
          <p14:tracePt t="4392" x="5386388" y="2555875"/>
          <p14:tracePt t="4397" x="5394325" y="2555875"/>
          <p14:tracePt t="4404" x="5402263" y="2547938"/>
          <p14:tracePt t="4419" x="5408613" y="2547938"/>
          <p14:tracePt t="4433" x="5416550" y="2547938"/>
          <p14:tracePt t="4455" x="5424488" y="2547938"/>
          <p14:tracePt t="4469" x="5432425" y="2547938"/>
          <p14:tracePt t="4490" x="5440363" y="2547938"/>
          <p14:tracePt t="4513" x="5456238" y="2547938"/>
          <p14:tracePt t="4527" x="5464175" y="2547938"/>
          <p14:tracePt t="4555" x="5480050" y="2547938"/>
          <p14:tracePt t="4561" x="5480050" y="2540000"/>
          <p14:tracePt t="4568" x="5487988" y="2540000"/>
          <p14:tracePt t="4583" x="5495925" y="2540000"/>
          <p14:tracePt t="4598" x="5503863" y="2540000"/>
          <p14:tracePt t="4611" x="5519738" y="2540000"/>
          <p14:tracePt t="4634" x="5527675" y="2540000"/>
          <p14:tracePt t="4647" x="5535613" y="2540000"/>
          <p14:tracePt t="4649" x="5543550" y="2540000"/>
          <p14:tracePt t="4662" x="5551488" y="2540000"/>
          <p14:tracePt t="4681" x="5559425" y="2540000"/>
          <p14:tracePt t="4737" x="5567363" y="2540000"/>
          <p14:tracePt t="5077" x="5567363" y="2532063"/>
          <p14:tracePt t="5084" x="5567363" y="2524125"/>
          <p14:tracePt t="5096" x="5581650" y="2524125"/>
          <p14:tracePt t="5098" x="5589588" y="2516188"/>
          <p14:tracePt t="5113" x="5605463" y="2508250"/>
          <p14:tracePt t="5128" x="5621338" y="2508250"/>
          <p14:tracePt t="5884" x="5637213" y="2500313"/>
          <p14:tracePt t="5889" x="5645150" y="2500313"/>
          <p14:tracePt t="5903" x="5661025" y="2500313"/>
          <p14:tracePt t="5911" x="5668963" y="2500313"/>
          <p14:tracePt t="5927" x="5700713" y="2500313"/>
          <p14:tracePt t="5944" x="5716588" y="2500313"/>
          <p14:tracePt t="5961" x="5754688" y="2500313"/>
          <p14:tracePt t="5977" x="5762625" y="2500313"/>
          <p14:tracePt t="5994" x="5770563" y="2500313"/>
          <p14:tracePt t="6376" x="5802313" y="2500313"/>
          <p14:tracePt t="6385" x="5834063" y="2500313"/>
          <p14:tracePt t="6393" x="5857875" y="2500313"/>
          <p14:tracePt t="6416" x="5911850" y="2500313"/>
          <p14:tracePt t="6428" x="5991225" y="2500313"/>
          <p14:tracePt t="6445" x="6046788" y="2500313"/>
          <p14:tracePt t="6447" x="6062663" y="2500313"/>
          <p14:tracePt t="6461" x="6100763" y="2500313"/>
          <p14:tracePt t="6482" x="6108700" y="2500313"/>
          <p14:tracePt t="6545" x="6116638" y="2500313"/>
          <p14:tracePt t="6554" x="6124575" y="2500313"/>
          <p14:tracePt t="7040" x="6124575" y="2492375"/>
          <p14:tracePt t="7046" x="6132513" y="2492375"/>
          <p14:tracePt t="7060" x="6156325" y="2486025"/>
          <p14:tracePt t="7076" x="6180138" y="2486025"/>
          <p14:tracePt t="7094" x="6196013" y="2478088"/>
          <p14:tracePt t="7096" x="6211888" y="2478088"/>
          <p14:tracePt t="7110" x="6234113" y="2478088"/>
          <p14:tracePt t="7126" x="6265863" y="2478088"/>
          <p14:tracePt t="7146" x="6273800" y="2478088"/>
          <p14:tracePt t="7225" x="6297613" y="2478088"/>
          <p14:tracePt t="7440" x="6313488" y="2470150"/>
          <p14:tracePt t="7446" x="6345238" y="2454275"/>
          <p14:tracePt t="7461" x="6384925" y="2446338"/>
          <p14:tracePt t="7475" x="6423025" y="2446338"/>
          <p14:tracePt t="7491" x="6494463" y="2446338"/>
          <p14:tracePt t="7510" x="6675438" y="2430463"/>
          <p14:tracePt t="7526" x="6800850" y="2430463"/>
          <p14:tracePt t="7542" x="6872288" y="2430463"/>
          <p14:tracePt t="7558" x="6942138" y="2430463"/>
          <p14:tracePt t="7559" x="6965950" y="2430463"/>
          <p14:tracePt t="7575" x="7005638" y="2430463"/>
          <p14:tracePt t="7591" x="7013575" y="2430463"/>
          <p14:tracePt t="7639" x="7021513" y="2430463"/>
          <p14:tracePt t="7645" x="7029450" y="2430463"/>
          <p14:tracePt t="7853" x="7045325" y="2430463"/>
          <p14:tracePt t="7859" x="7067550" y="2414588"/>
          <p14:tracePt t="7867" x="7107238" y="2406650"/>
          <p14:tracePt t="7874" x="7131050" y="2406650"/>
          <p14:tracePt t="7891" x="7194550" y="2406650"/>
          <p14:tracePt t="7908" x="7240588" y="2406650"/>
          <p14:tracePt t="7910" x="7264400" y="2414588"/>
          <p14:tracePt t="7924" x="7319963" y="2422525"/>
          <p14:tracePt t="7942" x="7391400" y="2438400"/>
          <p14:tracePt t="7958" x="7461250" y="2446338"/>
          <p14:tracePt t="7961" x="7493000" y="2446338"/>
          <p14:tracePt t="7974" x="7540625" y="2454275"/>
          <p14:tracePt t="7991" x="7564438" y="2462213"/>
          <p14:tracePt t="8267" x="7570788" y="2462213"/>
          <p14:tracePt t="8274" x="7594600" y="2462213"/>
          <p14:tracePt t="8280" x="7618413" y="2462213"/>
          <p14:tracePt t="8291" x="7634288" y="2470150"/>
          <p14:tracePt t="8308" x="7689850" y="2478088"/>
          <p14:tracePt t="8310" x="7713663" y="2486025"/>
          <p14:tracePt t="8324" x="7759700" y="2492375"/>
          <p14:tracePt t="8341" x="7791450" y="2500313"/>
          <p14:tracePt t="8357" x="7799388" y="2500313"/>
          <p14:tracePt t="8424" x="7807325" y="2500313"/>
          <p14:tracePt t="8632" x="7807325" y="2508250"/>
          <p14:tracePt t="8652" x="7815263" y="2508250"/>
          <p14:tracePt t="8680" x="7815263" y="2516188"/>
          <p14:tracePt t="8695" x="7815263" y="2524125"/>
          <p14:tracePt t="8702" x="7815263" y="2540000"/>
          <p14:tracePt t="8709" x="7815263" y="2547938"/>
          <p14:tracePt t="8745" x="7799388" y="2571750"/>
          <p14:tracePt t="8752" x="7791450" y="2587625"/>
          <p14:tracePt t="8774" x="7775575" y="2611438"/>
          <p14:tracePt t="8780" x="7743825" y="2657475"/>
          <p14:tracePt t="8790" x="7735888" y="2657475"/>
          <p14:tracePt t="8825" x="7729538" y="2657475"/>
          <p14:tracePt t="8830" x="7729538" y="2673350"/>
          <p14:tracePt t="8842" x="7681913" y="2705100"/>
          <p14:tracePt t="8843" x="7666038" y="2720975"/>
          <p14:tracePt t="8857" x="7658100" y="2720975"/>
          <p14:tracePt t="8873" x="7602538" y="2744788"/>
          <p14:tracePt t="8890" x="7586663" y="2760663"/>
          <p14:tracePt t="8907" x="7540625" y="2776538"/>
          <p14:tracePt t="8923" x="7516813" y="2784475"/>
          <p14:tracePt t="8941" x="7477125" y="2784475"/>
          <p14:tracePt t="8957" x="7461250" y="2784475"/>
          <p14:tracePt t="8973" x="7413625" y="2784475"/>
          <p14:tracePt t="8992" x="7397750" y="2784475"/>
          <p14:tracePt t="8994" x="7359650" y="2784475"/>
          <p14:tracePt t="9009" x="7319963" y="2784475"/>
          <p14:tracePt t="9025" x="7288213" y="2784475"/>
          <p14:tracePt t="9041" x="7256463" y="2784475"/>
          <p14:tracePt t="9059" x="7210425" y="2784475"/>
          <p14:tracePt t="9074" x="7202488" y="2784475"/>
          <p14:tracePt t="9091" x="7178675" y="2784475"/>
          <p14:tracePt t="9106" x="7162800" y="2768600"/>
          <p14:tracePt t="9108" x="7154863" y="2768600"/>
          <p14:tracePt t="9130" x="7146925" y="2760663"/>
          <p14:tracePt t="9140" x="7146925" y="2752725"/>
          <p14:tracePt t="9156" x="7138988" y="2744788"/>
          <p14:tracePt t="9158" x="7131050" y="2744788"/>
          <p14:tracePt t="9188" x="7131050" y="2736850"/>
          <p14:tracePt t="9209" x="7131050" y="2728913"/>
          <p14:tracePt t="9215" x="7131050" y="2720975"/>
          <p14:tracePt t="9230" x="7131050" y="2713038"/>
          <p14:tracePt t="9239" x="7131050" y="2705100"/>
          <p14:tracePt t="9275" x="7131050" y="2697163"/>
          <p14:tracePt t="9288" x="7131050" y="2689225"/>
          <p14:tracePt t="9309" x="7138988" y="2681288"/>
          <p14:tracePt t="9366" x="7146925" y="2681288"/>
          <p14:tracePt t="9381" x="7146925" y="2673350"/>
          <p14:tracePt t="9487" x="7154863" y="2665413"/>
          <p14:tracePt t="9493" x="7162800" y="2651125"/>
          <p14:tracePt t="9507" x="7178675" y="2627313"/>
          <p14:tracePt t="9523" x="7186613" y="2627313"/>
          <p14:tracePt t="9543" x="7194550" y="2595563"/>
          <p14:tracePt t="9558" x="7202488" y="2587625"/>
          <p14:tracePt t="9572" x="7210425" y="2571750"/>
          <p14:tracePt t="9589" x="7218363" y="2563813"/>
          <p14:tracePt t="9609" x="7232650" y="2540000"/>
          <p14:tracePt t="9624" x="7256463" y="2516188"/>
          <p14:tracePt t="9639" x="7280275" y="2492375"/>
          <p14:tracePt t="9656" x="7312025" y="2478088"/>
          <p14:tracePt t="9657" x="7351713" y="2462213"/>
          <p14:tracePt t="9674" x="7367588" y="2446338"/>
          <p14:tracePt t="9690" x="7391400" y="2446338"/>
          <p14:tracePt t="9706" x="7405688" y="2446338"/>
          <p14:tracePt t="9709" x="7421563" y="2438400"/>
          <p14:tracePt t="9723" x="7437438" y="2438400"/>
          <p14:tracePt t="9739" x="7453313" y="2438400"/>
          <p14:tracePt t="9756" x="7477125" y="2438400"/>
          <p14:tracePt t="9758" x="7493000" y="2438400"/>
          <p14:tracePt t="9773" x="7508875" y="2438400"/>
          <p14:tracePt t="9790" x="7532688" y="2438400"/>
          <p14:tracePt t="9806" x="7548563" y="2438400"/>
          <p14:tracePt t="9808" x="7556500" y="2438400"/>
          <p14:tracePt t="9822" x="7564438" y="2438400"/>
          <p14:tracePt t="9838" x="7578725" y="2438400"/>
          <p14:tracePt t="9856" x="7586663" y="2438400"/>
          <p14:tracePt t="9858" x="7594600" y="2446338"/>
          <p14:tracePt t="9872" x="7618413" y="2454275"/>
          <p14:tracePt t="9889" x="7634288" y="2454275"/>
          <p14:tracePt t="9905" x="7650163" y="2462213"/>
          <p14:tracePt t="9907" x="7658100" y="2470150"/>
          <p14:tracePt t="9923" x="7666038" y="2478088"/>
          <p14:tracePt t="9938" x="7681913" y="2478088"/>
          <p14:tracePt t="10303" x="7681913" y="2492375"/>
          <p14:tracePt t="10316" x="7697788" y="2508250"/>
          <p14:tracePt t="10329" x="7697788" y="2524125"/>
          <p14:tracePt t="10351" x="7697788" y="2532063"/>
          <p14:tracePt t="10394" x="7697788" y="2540000"/>
          <p14:tracePt t="10400" x="7697788" y="2547938"/>
          <p14:tracePt t="10407" x="7697788" y="2555875"/>
          <p14:tracePt t="10422" x="7697788" y="2563813"/>
          <p14:tracePt t="10438" x="7689850" y="2579688"/>
          <p14:tracePt t="10454" x="7681913" y="2587625"/>
          <p14:tracePt t="10472" x="7658100" y="2603500"/>
          <p14:tracePt t="10488" x="7650163" y="2603500"/>
          <p14:tracePt t="10509" x="7650163" y="2611438"/>
          <p14:tracePt t="10523" x="7642225" y="2611438"/>
          <p14:tracePt t="10540" x="7618413" y="2627313"/>
          <p14:tracePt t="10555" x="7586663" y="2643188"/>
          <p14:tracePt t="10572" x="7570788" y="2657475"/>
          <p14:tracePt t="10588" x="7548563" y="2665413"/>
          <p14:tracePt t="10604" x="7540625" y="2665413"/>
          <p14:tracePt t="10622" x="7524750" y="2673350"/>
          <p14:tracePt t="10637" x="7508875" y="2681288"/>
          <p14:tracePt t="10655" x="7493000" y="2681288"/>
          <p14:tracePt t="10658" x="7485063" y="2689225"/>
          <p14:tracePt t="10672" x="7469188" y="2697163"/>
          <p14:tracePt t="10688" x="7461250" y="2697163"/>
          <p14:tracePt t="11181" x="7437438" y="2697163"/>
          <p14:tracePt t="11186" x="7405688" y="2705100"/>
          <p14:tracePt t="11193" x="7335838" y="2713038"/>
          <p14:tracePt t="11204" x="7304088" y="2728913"/>
          <p14:tracePt t="11222" x="7178675" y="2744788"/>
          <p14:tracePt t="11237" x="7131050" y="2752725"/>
          <p14:tracePt t="11254" x="7075488" y="2752725"/>
          <p14:tracePt t="11256" x="7061200" y="2752725"/>
          <p14:tracePt t="11272" x="7013575" y="2752725"/>
          <p14:tracePt t="11287" x="6981825" y="2752725"/>
          <p14:tracePt t="11303" x="6958013" y="2752725"/>
          <p14:tracePt t="11321" x="6934200" y="2752725"/>
          <p14:tracePt t="11337" x="6902450" y="2752725"/>
          <p14:tracePt t="11355" x="6896100" y="2752725"/>
          <p14:tracePt t="11357" x="6896100" y="2744788"/>
          <p14:tracePt t="11371" x="6872288" y="2744788"/>
          <p14:tracePt t="11387" x="6848475" y="2736850"/>
          <p14:tracePt t="11404" x="6832600" y="2736850"/>
          <p14:tracePt t="11421" x="6800850" y="2728913"/>
          <p14:tracePt t="11443" x="6792913" y="2728913"/>
          <p14:tracePt t="11454" x="6784975" y="2713038"/>
          <p14:tracePt t="11472" x="6769100" y="2713038"/>
          <p14:tracePt t="11487" x="6753225" y="2713038"/>
          <p14:tracePt t="11507" x="6745288" y="2697163"/>
          <p14:tracePt t="11520" x="6737350" y="2697163"/>
          <p14:tracePt t="11537" x="6731000" y="2681288"/>
          <p14:tracePt t="11558" x="6723063" y="2681288"/>
          <p14:tracePt t="11607" x="6715125" y="2681288"/>
          <p14:tracePt t="11620" x="6715125" y="2673350"/>
          <p14:tracePt t="11636" x="6715125" y="2665413"/>
          <p14:tracePt t="11642" x="6707188" y="2657475"/>
          <p14:tracePt t="11657" x="6707188" y="2651125"/>
          <p14:tracePt t="11679" x="6707188" y="2643188"/>
          <p14:tracePt t="11695" x="6707188" y="2627313"/>
          <p14:tracePt t="11709" x="6707188" y="2619375"/>
          <p14:tracePt t="11720" x="6707188" y="2603500"/>
          <p14:tracePt t="11736" x="6707188" y="2595563"/>
          <p14:tracePt t="11752" x="6715125" y="2563813"/>
          <p14:tracePt t="11771" x="6745288" y="2532063"/>
          <p14:tracePt t="11786" x="6800850" y="2486025"/>
          <p14:tracePt t="11804" x="6880225" y="2446338"/>
          <p14:tracePt t="11820" x="7115175" y="2343150"/>
          <p14:tracePt t="11836" x="7186613" y="2319338"/>
          <p14:tracePt t="11853" x="7288213" y="2305050"/>
          <p14:tracePt t="11869" x="7351713" y="2305050"/>
          <p14:tracePt t="11871" x="7367588" y="2297113"/>
          <p14:tracePt t="11886" x="7405688" y="2281238"/>
          <p14:tracePt t="11903" x="7437438" y="2281238"/>
          <p14:tracePt t="11920" x="7477125" y="2281238"/>
          <p14:tracePt t="11936" x="7508875" y="2281238"/>
          <p14:tracePt t="11952" x="7548563" y="2273300"/>
          <p14:tracePt t="11970" x="7594600" y="2273300"/>
          <p14:tracePt t="11986" x="7626350" y="2273300"/>
          <p14:tracePt t="12003" x="7666038" y="2273300"/>
          <p14:tracePt t="12021" x="7729538" y="2273300"/>
          <p14:tracePt t="12035" x="7767638" y="2273300"/>
          <p14:tracePt t="12052" x="7807325" y="2273300"/>
          <p14:tracePt t="12070" x="7854950" y="2281238"/>
          <p14:tracePt t="12072" x="7862888" y="2281238"/>
          <p14:tracePt t="12086" x="7878763" y="2289175"/>
          <p14:tracePt t="12102" x="7886700" y="2289175"/>
          <p14:tracePt t="12157" x="7894638" y="2297113"/>
          <p14:tracePt t="13116" x="7900988" y="2297113"/>
          <p14:tracePt t="13119" x="7900988" y="2305050"/>
          <p14:tracePt t="13134" x="7908925" y="2312988"/>
          <p14:tracePt t="13151" x="7908925" y="2327275"/>
          <p14:tracePt t="13170" x="7916863" y="2335213"/>
          <p14:tracePt t="13184" x="7916863" y="2343150"/>
          <p14:tracePt t="13201" x="7924800" y="2359025"/>
          <p14:tracePt t="13220" x="7924800" y="2374900"/>
          <p14:tracePt t="13235" x="7932738" y="2398713"/>
          <p14:tracePt t="13251" x="7932738" y="2406650"/>
          <p14:tracePt t="13270" x="7932738" y="2430463"/>
          <p14:tracePt t="13287" x="7932738" y="2438400"/>
          <p14:tracePt t="13312" x="7932738" y="2446338"/>
          <p14:tracePt t="14670" x="7932738" y="2454275"/>
          <p14:tracePt t="14675" x="7932738" y="2462213"/>
          <p14:tracePt t="14719" x="7932738" y="2478088"/>
          <p14:tracePt t="14726" x="7932738" y="2486025"/>
          <p14:tracePt t="14775" x="7932738" y="2492375"/>
          <p14:tracePt t="14783" x="7932738" y="2500313"/>
          <p14:tracePt t="14819" x="7924800" y="2508250"/>
          <p14:tracePt t="14825" x="7908925" y="2524125"/>
          <p14:tracePt t="14834" x="7894638" y="2532063"/>
          <p14:tracePt t="14876" x="7894638" y="2540000"/>
          <p14:tracePt t="14885" x="7870825" y="2555875"/>
          <p14:tracePt t="14890" x="7862888" y="2555875"/>
          <p14:tracePt t="14919" x="7862888" y="2563813"/>
          <p14:tracePt t="14926" x="7854950" y="2563813"/>
          <p14:tracePt t="14932" x="7831138" y="2571750"/>
          <p14:tracePt t="14949" x="7823200" y="2579688"/>
          <p14:tracePt t="14965" x="7823200" y="2587625"/>
          <p14:tracePt t="14982" x="7791450" y="2595563"/>
          <p14:tracePt t="15006" x="7783513" y="2595563"/>
          <p14:tracePt t="15016" x="7775575" y="2603500"/>
          <p14:tracePt t="15018" x="7767638" y="2603500"/>
          <p14:tracePt t="15041" x="7759700" y="2603500"/>
          <p14:tracePt t="15048" x="7743825" y="2619375"/>
          <p14:tracePt t="15065" x="7735888" y="2619375"/>
          <p14:tracePt t="15083" x="7721600" y="2627313"/>
          <p14:tracePt t="15099" x="7697788" y="2635250"/>
          <p14:tracePt t="15116" x="7666038" y="2643188"/>
          <p14:tracePt t="15117" x="7658100" y="2651125"/>
          <p14:tracePt t="15133" x="7642225" y="2657475"/>
          <p14:tracePt t="15149" x="7618413" y="2665413"/>
          <p14:tracePt t="15166" x="7610475" y="2665413"/>
          <p14:tracePt t="15182" x="7586663" y="2673350"/>
          <p14:tracePt t="15198" x="7578725" y="2673350"/>
          <p14:tracePt t="15215" x="7564438" y="2673350"/>
          <p14:tracePt t="15232" x="7540625" y="2681288"/>
          <p14:tracePt t="15250" x="7532688" y="2681288"/>
          <p14:tracePt t="15769" x="7524750" y="2681288"/>
          <p14:tracePt t="15797" x="7516813" y="2681288"/>
          <p14:tracePt t="16368" x="7508875" y="2681288"/>
          <p14:tracePt t="16382" x="7500938" y="2681288"/>
          <p14:tracePt t="16396" x="7477125" y="2681288"/>
          <p14:tracePt t="16410" x="7469188" y="2681288"/>
          <p14:tracePt t="16417" x="7453313" y="2681288"/>
          <p14:tracePt t="16430" x="7437438" y="2681288"/>
          <p14:tracePt t="16447" x="7421563" y="2681288"/>
          <p14:tracePt t="16463" x="7397750" y="2681288"/>
          <p14:tracePt t="16480" x="7383463" y="2681288"/>
          <p14:tracePt t="16482" x="7375525" y="2681288"/>
          <p14:tracePt t="16496" x="7367588" y="2681288"/>
          <p14:tracePt t="16513" x="7359650" y="2681288"/>
          <p14:tracePt t="16531" x="7335838" y="2681288"/>
          <p14:tracePt t="16547" x="7327900" y="2673350"/>
          <p14:tracePt t="16568" x="7319963" y="2673350"/>
          <p14:tracePt t="16580" x="7319963" y="2665413"/>
          <p14:tracePt t="16611" x="7312025" y="2657475"/>
          <p14:tracePt t="16654" x="7304088" y="2657475"/>
          <p14:tracePt t="16660" x="7304088" y="2651125"/>
          <p14:tracePt t="16667" x="7296150" y="2651125"/>
          <p14:tracePt t="16679" x="7288213" y="2643188"/>
          <p14:tracePt t="16697" x="7272338" y="2635250"/>
          <p14:tracePt t="16718" x="7264400" y="2627313"/>
          <p14:tracePt t="16732" x="7256463" y="2619375"/>
          <p14:tracePt t="16747" x="7248525" y="2611438"/>
          <p14:tracePt t="16763" x="7240588" y="2603500"/>
          <p14:tracePt t="16780" x="7232650" y="2595563"/>
          <p14:tracePt t="16781" x="7232650" y="2587625"/>
          <p14:tracePt t="16796" x="7226300" y="2587625"/>
          <p14:tracePt t="16818" x="7226300" y="2579688"/>
          <p14:tracePt t="16832" x="7218363" y="2571750"/>
          <p14:tracePt t="16846" x="7218363" y="2563813"/>
          <p14:tracePt t="16864" x="7218363" y="2555875"/>
          <p14:tracePt t="16866" x="7218363" y="2547938"/>
          <p14:tracePt t="16879" x="7218363" y="2540000"/>
          <p14:tracePt t="16901" x="7218363" y="2532063"/>
          <p14:tracePt t="16904" x="7218363" y="2524125"/>
          <p14:tracePt t="16913" x="7226300" y="2516188"/>
          <p14:tracePt t="16931" x="7256463" y="2470150"/>
          <p14:tracePt t="16947" x="7280275" y="2454275"/>
          <p14:tracePt t="16965" x="7335838" y="2422525"/>
          <p14:tracePt t="16966" x="7367588" y="2414588"/>
          <p14:tracePt t="16981" x="7405688" y="2398713"/>
          <p14:tracePt t="16999" x="7445375" y="2398713"/>
          <p14:tracePt t="17019" x="7516813" y="2382838"/>
          <p14:tracePt t="17032" x="7532688" y="2374900"/>
          <p14:tracePt t="17046" x="7556500" y="2366963"/>
          <p14:tracePt t="17063" x="7578725" y="2359025"/>
          <p14:tracePt t="17079" x="7610475" y="2351088"/>
          <p14:tracePt t="17081" x="7634288" y="2343150"/>
          <p14:tracePt t="17098" x="7689850" y="2343150"/>
          <p14:tracePt t="17113" x="7751763" y="2343150"/>
          <p14:tracePt t="17131" x="7862888" y="2343150"/>
          <p14:tracePt t="17147" x="7908925" y="2343150"/>
          <p14:tracePt t="17164" x="7924800" y="2351088"/>
          <p14:tracePt t="17180" x="7940675" y="2359025"/>
          <p14:tracePt t="17217" x="7956550" y="2366963"/>
          <p14:tracePt t="17232" x="7964488" y="2374900"/>
          <p14:tracePt t="17246" x="7972425" y="2374900"/>
          <p14:tracePt t="17260" x="7980363" y="2382838"/>
          <p14:tracePt t="17267" x="7988300" y="2382838"/>
          <p14:tracePt t="17279" x="7996238" y="2390775"/>
          <p14:tracePt t="17281" x="8004175" y="2390775"/>
          <p14:tracePt t="17296" x="8020050" y="2406650"/>
          <p14:tracePt t="17312" x="8027988" y="2406650"/>
          <p14:tracePt t="17329" x="8043863" y="2422525"/>
          <p14:tracePt t="17331" x="8051800" y="2422525"/>
          <p14:tracePt t="17346" x="8066088" y="2430463"/>
          <p14:tracePt t="17389" x="8074025" y="2430463"/>
          <p14:tracePt t="17591" x="8074025" y="2438400"/>
          <p14:tracePt t="17614" x="8081963" y="2438400"/>
          <p14:tracePt t="17624" x="8089900" y="2446338"/>
          <p14:tracePt t="17646" x="8089900" y="2454275"/>
          <p14:tracePt t="17667" x="8097838" y="2454275"/>
          <p14:tracePt t="17731" x="8097838" y="2462213"/>
          <p14:tracePt t="17752" x="8113713" y="2478088"/>
          <p14:tracePt t="17774" x="8121650" y="2486025"/>
          <p14:tracePt t="17788" x="8129588" y="2500313"/>
          <p14:tracePt t="17794" x="8129588" y="2508250"/>
          <p14:tracePt t="17802" x="8129588" y="2516188"/>
          <p14:tracePt t="17903" x="8129588" y="2524125"/>
          <p14:tracePt t="17909" x="8137525" y="2547938"/>
          <p14:tracePt t="17915" x="8137525" y="2555875"/>
          <p14:tracePt t="17928" x="8137525" y="2579688"/>
          <p14:tracePt t="17945" x="8137525" y="2603500"/>
          <p14:tracePt t="17961" x="8137525" y="2611438"/>
          <p14:tracePt t="18017" x="8137525" y="2627313"/>
          <p14:tracePt t="18024" x="8137525" y="2635250"/>
          <p14:tracePt t="18138" x="8113713" y="2657475"/>
          <p14:tracePt t="18145" x="8105775" y="2657475"/>
          <p14:tracePt t="18159" x="8105775" y="2665413"/>
          <p14:tracePt t="18166" x="8097838" y="2665413"/>
          <p14:tracePt t="18180" x="8059738" y="2697163"/>
          <p14:tracePt t="18218" x="8059738" y="2705100"/>
          <p14:tracePt t="18223" x="8043863" y="2713038"/>
          <p14:tracePt t="18231" x="8027988" y="2720975"/>
          <p14:tracePt t="18245" x="8027988" y="2728913"/>
          <p14:tracePt t="18261" x="8020050" y="2728913"/>
          <p14:tracePt t="18278" x="7988300" y="2752725"/>
          <p14:tracePt t="18280" x="7972425" y="2776538"/>
          <p14:tracePt t="18295" x="7964488" y="2776538"/>
          <p14:tracePt t="18311" x="7878763" y="2838450"/>
          <p14:tracePt t="18328" x="7862888" y="2846388"/>
          <p14:tracePt t="18330" x="7839075" y="2854325"/>
          <p14:tracePt t="18344" x="7791450" y="2878138"/>
          <p14:tracePt t="18361" x="7775575" y="2886075"/>
          <p14:tracePt t="18378" x="7735888" y="2909888"/>
          <p14:tracePt t="18394" x="7729538" y="2909888"/>
          <p14:tracePt t="18412" x="7721600" y="2909888"/>
          <p14:tracePt t="18429" x="7681913" y="2933700"/>
          <p14:tracePt t="18445" x="7658100" y="2941638"/>
          <p14:tracePt t="18461" x="7634288" y="2941638"/>
          <p14:tracePt t="18478" x="7594600" y="2957513"/>
          <p14:tracePt t="18480" x="7578725" y="2957513"/>
          <p14:tracePt t="18496" x="7556500" y="2965450"/>
          <p14:tracePt t="18511" x="7516813" y="2965450"/>
          <p14:tracePt t="18528" x="7500938" y="2965450"/>
          <p14:tracePt t="18545" x="7461250" y="2965450"/>
          <p14:tracePt t="18561" x="7437438" y="2965450"/>
          <p14:tracePt t="18580" x="7429500" y="2965450"/>
          <p14:tracePt t="18880" x="7421563" y="2965450"/>
          <p14:tracePt t="18887" x="7391400" y="2965450"/>
          <p14:tracePt t="18895" x="7367588" y="2965450"/>
          <p14:tracePt t="18910" x="7296150" y="2965450"/>
          <p14:tracePt t="18933" x="7194550" y="2949575"/>
          <p14:tracePt t="18938" x="7178675" y="2949575"/>
          <p14:tracePt t="18945" x="7162800" y="2941638"/>
          <p14:tracePt t="18962" x="7131050" y="2933700"/>
          <p14:tracePt t="18979" x="7107238" y="2917825"/>
          <p14:tracePt t="18995" x="7091363" y="2909888"/>
          <p14:tracePt t="19011" x="7083425" y="2909888"/>
          <p14:tracePt t="19039" x="7075488" y="2909888"/>
          <p14:tracePt t="19139" x="7075488" y="2901950"/>
          <p14:tracePt t="19152" x="7067550" y="2901950"/>
          <p14:tracePt t="19157" x="7067550" y="2886075"/>
          <p14:tracePt t="19187" x="7067550" y="2878138"/>
          <p14:tracePt t="19194" x="7061200" y="2862263"/>
          <p14:tracePt t="19266" x="7061200" y="2838450"/>
          <p14:tracePt t="19272" x="7053263" y="2830513"/>
          <p14:tracePt t="19279" x="7053263" y="2824163"/>
          <p14:tracePt t="19294" x="7053263" y="2808288"/>
          <p14:tracePt t="19310" x="7053263" y="2800350"/>
          <p14:tracePt t="19338" x="7053263" y="2792413"/>
          <p14:tracePt t="19387" x="7053263" y="2784475"/>
          <p14:tracePt t="19409" x="7053263" y="2776538"/>
          <p14:tracePt t="19423" x="7053263" y="2768600"/>
          <p14:tracePt t="19445" x="7053263" y="2760663"/>
          <p14:tracePt t="19459" x="7053263" y="2752725"/>
          <p14:tracePt t="19509" x="7053263" y="2744788"/>
          <p14:tracePt t="19523" x="7053263" y="2736850"/>
          <p14:tracePt t="19565" x="7053263" y="2728913"/>
          <p14:tracePt t="19580" x="7053263" y="2720975"/>
          <p14:tracePt t="19596" x="7053263" y="2713038"/>
          <p14:tracePt t="19606" x="7061200" y="2705100"/>
          <p14:tracePt t="19623" x="7083425" y="2689225"/>
          <p14:tracePt t="19630" x="7091363" y="2689225"/>
          <p14:tracePt t="19644" x="7115175" y="2673350"/>
          <p14:tracePt t="19660" x="7138988" y="2665413"/>
          <p14:tracePt t="19676" x="7146925" y="2665413"/>
          <p14:tracePt t="19758" x="7154863" y="2665413"/>
          <p14:tracePt t="19773" x="7162800" y="2665413"/>
          <p14:tracePt t="19779" x="7178675" y="2657475"/>
          <p14:tracePt t="19795" x="7194550" y="2657475"/>
          <p14:tracePt t="19810" x="7202488" y="2657475"/>
          <p14:tracePt t="19827" x="7218363" y="2657475"/>
          <p14:tracePt t="19829" x="7232650" y="2657475"/>
          <p14:tracePt t="19845" x="7248525" y="2657475"/>
          <p14:tracePt t="19859" x="7256463" y="2657475"/>
          <p14:tracePt t="19876" x="7272338" y="2657475"/>
          <p14:tracePt t="19880" x="7280275" y="2657475"/>
          <p14:tracePt t="19893" x="7304088" y="2657475"/>
          <p14:tracePt t="19911" x="7312025" y="2657475"/>
          <p14:tracePt t="19926" x="7335838" y="2657475"/>
          <p14:tracePt t="19944" x="7359650" y="2657475"/>
          <p14:tracePt t="19959" x="7375525" y="2665413"/>
          <p14:tracePt t="19980" x="7383463" y="2665413"/>
          <p14:tracePt t="20009" x="7391400" y="2665413"/>
          <p14:tracePt t="20031" x="7397750" y="2673350"/>
          <p14:tracePt t="20043" x="7405688" y="2673350"/>
          <p14:tracePt t="20058" x="7413625" y="2681288"/>
          <p14:tracePt t="20065" x="7421563" y="2681288"/>
          <p14:tracePt t="20094" x="7421563" y="2689225"/>
          <p14:tracePt t="20108" x="7429500" y="2697163"/>
          <p14:tracePt t="20114" x="7437438" y="2697163"/>
          <p14:tracePt t="20126" x="7437438" y="2705100"/>
          <p14:tracePt t="20142" x="7445375" y="2720975"/>
          <p14:tracePt t="20159" x="7453313" y="2728913"/>
          <p14:tracePt t="20186" x="7461250" y="2736850"/>
          <p14:tracePt t="20201" x="7461250" y="2744788"/>
          <p14:tracePt t="20215" x="7469188" y="2752725"/>
          <p14:tracePt t="20225" x="7469188" y="2760663"/>
          <p14:tracePt t="20267" x="7469188" y="2768600"/>
          <p14:tracePt t="20274" x="7469188" y="2776538"/>
          <p14:tracePt t="20279" x="7469188" y="2784475"/>
          <p14:tracePt t="20293" x="7469188" y="2800350"/>
          <p14:tracePt t="20309" x="7469188" y="2824163"/>
          <p14:tracePt t="20326" x="7469188" y="2830513"/>
          <p14:tracePt t="20328" x="7445375" y="2854325"/>
          <p14:tracePt t="20348" x="7335838" y="2901950"/>
          <p14:tracePt t="20361" x="7210425" y="2957513"/>
          <p14:tracePt t="20364" x="7146925" y="2965450"/>
          <p14:tracePt t="20376" x="7107238" y="2973388"/>
          <p14:tracePt t="20393" x="7053263" y="3003550"/>
          <p14:tracePt t="20409" x="7013575" y="3011488"/>
          <p14:tracePt t="20425" x="6997700" y="3011488"/>
          <p14:tracePt t="20442" x="6989763" y="3011488"/>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xmlns="" id="{31677F77-6416-69EC-D94E-B90D77CA9D9C}"/>
              </a:ext>
            </a:extLst>
          </p:cNvPr>
          <p:cNvSpPr>
            <a:spLocks noGrp="1"/>
          </p:cNvSpPr>
          <p:nvPr>
            <p:ph type="ctrTitle"/>
          </p:nvPr>
        </p:nvSpPr>
        <p:spPr>
          <a:xfrm>
            <a:off x="215106" y="2174081"/>
            <a:ext cx="8713787" cy="995363"/>
          </a:xfrm>
        </p:spPr>
        <p:txBody>
          <a:bodyPr>
            <a:normAutofit fontScale="90000"/>
          </a:bodyPr>
          <a:lstStyle/>
          <a:p>
            <a:pPr>
              <a:defRPr/>
            </a:pPr>
            <a:r>
              <a:rPr lang="ja-JP" altLang="en-US" dirty="0"/>
              <a:t>働き方改革で</a:t>
            </a:r>
            <a:r>
              <a:rPr lang="en-US" altLang="ja-JP" dirty="0"/>
              <a:t/>
            </a:r>
            <a:br>
              <a:rPr lang="en-US" altLang="ja-JP" dirty="0"/>
            </a:br>
            <a:r>
              <a:rPr lang="ja-JP" altLang="en-US" dirty="0"/>
              <a:t>地域医療崩壊か？</a:t>
            </a:r>
            <a:r>
              <a:rPr lang="en-US" altLang="ja-JP" dirty="0"/>
              <a:t/>
            </a:r>
            <a:br>
              <a:rPr lang="en-US" altLang="ja-JP" dirty="0"/>
            </a:br>
            <a:endParaRPr lang="ja-JP" altLang="en-US" dirty="0"/>
          </a:p>
        </p:txBody>
      </p:sp>
      <p:sp>
        <p:nvSpPr>
          <p:cNvPr id="5" name="字幕 4">
            <a:extLst>
              <a:ext uri="{FF2B5EF4-FFF2-40B4-BE49-F238E27FC236}">
                <a16:creationId xmlns:a16="http://schemas.microsoft.com/office/drawing/2014/main" xmlns="" id="{AED27D90-FA7D-671A-621D-65E0526A2E19}"/>
              </a:ext>
            </a:extLst>
          </p:cNvPr>
          <p:cNvSpPr>
            <a:spLocks noGrp="1"/>
          </p:cNvSpPr>
          <p:nvPr>
            <p:ph type="subTitle" idx="1"/>
          </p:nvPr>
        </p:nvSpPr>
        <p:spPr/>
        <p:txBody>
          <a:bodyPr/>
          <a:lstStyle/>
          <a:p>
            <a:pPr>
              <a:defRPr/>
            </a:pPr>
            <a:endParaRPr lang="ja-JP" altLang="en-US" dirty="0"/>
          </a:p>
        </p:txBody>
      </p:sp>
      <p:sp>
        <p:nvSpPr>
          <p:cNvPr id="3" name="正方形/長方形 2">
            <a:extLst>
              <a:ext uri="{FF2B5EF4-FFF2-40B4-BE49-F238E27FC236}">
                <a16:creationId xmlns:a16="http://schemas.microsoft.com/office/drawing/2014/main" xmlns="" id="{F3267E9A-E055-E9D7-F845-67CD5D939117}"/>
              </a:ext>
            </a:extLst>
          </p:cNvPr>
          <p:cNvSpPr/>
          <p:nvPr/>
        </p:nvSpPr>
        <p:spPr>
          <a:xfrm>
            <a:off x="2913063" y="6078538"/>
            <a:ext cx="1836737" cy="384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t>それはオオカミ少年だった</a:t>
            </a:r>
          </a:p>
        </p:txBody>
      </p:sp>
      <p:pic>
        <p:nvPicPr>
          <p:cNvPr id="111621" name="図 5">
            <a:extLst>
              <a:ext uri="{FF2B5EF4-FFF2-40B4-BE49-F238E27FC236}">
                <a16:creationId xmlns:a16="http://schemas.microsoft.com/office/drawing/2014/main" xmlns="" id="{0EA08D45-44AA-A452-EF2F-4E3DD47574B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074" y="2671762"/>
            <a:ext cx="3916362"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図 7">
            <a:extLst>
              <a:ext uri="{FF2B5EF4-FFF2-40B4-BE49-F238E27FC236}">
                <a16:creationId xmlns:a16="http://schemas.microsoft.com/office/drawing/2014/main" xmlns="" id="{1505696C-7E5D-9089-EFF5-AA961D2850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9506" y="2745978"/>
            <a:ext cx="3989387"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a:extLst>
              <a:ext uri="{FF2B5EF4-FFF2-40B4-BE49-F238E27FC236}">
                <a16:creationId xmlns:a16="http://schemas.microsoft.com/office/drawing/2014/main" xmlns="" id="{1677B40F-B7ED-ECBD-8A57-A6511AF59CF1}"/>
              </a:ext>
            </a:extLst>
          </p:cNvPr>
          <p:cNvSpPr txBox="1"/>
          <p:nvPr/>
        </p:nvSpPr>
        <p:spPr>
          <a:xfrm>
            <a:off x="2269672" y="5918924"/>
            <a:ext cx="5929828" cy="523220"/>
          </a:xfrm>
          <a:prstGeom prst="rect">
            <a:avLst/>
          </a:prstGeom>
          <a:noFill/>
        </p:spPr>
        <p:txBody>
          <a:bodyPr wrap="none" rtlCol="0">
            <a:spAutoFit/>
          </a:bodyPr>
          <a:lstStyle/>
          <a:p>
            <a:r>
              <a:rPr kumimoji="1" lang="ja-JP" altLang="en-US" sz="2800" dirty="0"/>
              <a:t>それはオオカミ少年だった・・・？</a:t>
            </a:r>
          </a:p>
        </p:txBody>
      </p:sp>
    </p:spTree>
    <p:extLst>
      <p:ext uri="{BB962C8B-B14F-4D97-AF65-F5344CB8AC3E}">
        <p14:creationId xmlns:p14="http://schemas.microsoft.com/office/powerpoint/2010/main" val="3051180959"/>
      </p:ext>
    </p:extLst>
  </p:cSld>
  <p:clrMapOvr>
    <a:masterClrMapping/>
  </p:clrMapOvr>
  <mc:AlternateContent xmlns:mc="http://schemas.openxmlformats.org/markup-compatibility/2006" xmlns:p14="http://schemas.microsoft.com/office/powerpoint/2010/main">
    <mc:Choice Requires="p14">
      <p:transition spd="slow" p14:dur="2000" advTm="13712"/>
    </mc:Choice>
    <mc:Fallback xmlns="">
      <p:transition spd="slow" advTm="13712"/>
    </mc:Fallback>
  </mc:AlternateContent>
  <p:extLst>
    <p:ext uri="{3A86A75C-4F4B-4683-9AE1-C65F6400EC91}">
      <p14:laserTraceLst xmlns:p14="http://schemas.microsoft.com/office/powerpoint/2010/main">
        <p14:tracePtLst>
          <p14:tracePt t="819" x="6997700" y="3011488"/>
          <p14:tracePt t="824" x="7021513" y="2997200"/>
          <p14:tracePt t="832" x="7037388" y="2981325"/>
          <p14:tracePt t="839" x="7045325" y="2957513"/>
          <p14:tracePt t="856" x="7067550" y="2933700"/>
          <p14:tracePt t="873" x="7115175" y="2870200"/>
          <p14:tracePt t="875" x="7131050" y="2854325"/>
          <p14:tracePt t="890" x="7154863" y="2830513"/>
          <p14:tracePt t="906" x="7186613" y="2808288"/>
          <p14:tracePt t="1325" x="7186613" y="2800350"/>
          <p14:tracePt t="1331" x="7186613" y="2792413"/>
          <p14:tracePt t="1348" x="7186613" y="2784475"/>
          <p14:tracePt t="1358" x="7186613" y="2776538"/>
          <p14:tracePt t="1361" x="7186613" y="2768600"/>
          <p14:tracePt t="1375" x="7162800" y="2752725"/>
          <p14:tracePt t="1389" x="7138988" y="2744788"/>
          <p14:tracePt t="1410" x="7131050" y="2744788"/>
          <p14:tracePt t="1754" x="7053263" y="2673350"/>
          <p14:tracePt t="1760" x="6989763" y="2651125"/>
          <p14:tracePt t="1773" x="6667500" y="2524125"/>
          <p14:tracePt t="1789" x="6486525" y="2486025"/>
          <p14:tracePt t="1805" x="6337300" y="2446338"/>
          <p14:tracePt t="1823" x="6092825" y="2382838"/>
          <p14:tracePt t="1838" x="6015038" y="2351088"/>
          <p14:tracePt t="1855" x="6007100" y="2351088"/>
          <p14:tracePt t="2146" x="5975350" y="2327275"/>
          <p14:tracePt t="2152" x="5951538" y="2305050"/>
          <p14:tracePt t="2159" x="5881688" y="2265363"/>
          <p14:tracePt t="2171" x="5810250" y="2217738"/>
          <p14:tracePt t="2173" x="5708650" y="2170113"/>
          <p14:tracePt t="2188" x="5597525" y="2124075"/>
          <p14:tracePt t="2205" x="5551488" y="2108200"/>
          <p14:tracePt t="2221" x="5527675" y="2108200"/>
          <p14:tracePt t="2223" x="5519738" y="2100263"/>
          <p14:tracePt t="2525" x="5480050" y="2084388"/>
          <p14:tracePt t="2530" x="5424488" y="2060575"/>
          <p14:tracePt t="2539" x="5338763" y="2028825"/>
          <p14:tracePt t="2554" x="5141913" y="1951038"/>
          <p14:tracePt t="2573" x="4976813" y="1895475"/>
          <p14:tracePt t="2590" x="4921250" y="1863725"/>
          <p14:tracePt t="2606" x="4905375" y="1855788"/>
          <p14:tracePt t="2620" x="4899025" y="1847850"/>
          <p14:tracePt t="2652" x="4899025" y="1839913"/>
          <p14:tracePt t="2724" x="4899025" y="1831975"/>
          <p14:tracePt t="2754" x="4899025" y="1824038"/>
          <p14:tracePt t="3109" x="4905375" y="1800225"/>
          <p14:tracePt t="3116" x="4913313" y="1793875"/>
          <p14:tracePt t="3123" x="4929188" y="1778000"/>
          <p14:tracePt t="3139" x="4992688" y="1746250"/>
          <p14:tracePt t="3154" x="5040313" y="1730375"/>
          <p14:tracePt t="3172" x="5133975" y="1714500"/>
          <p14:tracePt t="3187" x="5197475" y="1690688"/>
          <p14:tracePt t="3203" x="5283200" y="1674813"/>
          <p14:tracePt t="3220" x="5370513" y="1651000"/>
          <p14:tracePt t="3222" x="5416550" y="1651000"/>
          <p14:tracePt t="3238" x="5495925" y="1635125"/>
          <p14:tracePt t="3253" x="5535613" y="1635125"/>
          <p14:tracePt t="3270" x="5573713" y="1635125"/>
          <p14:tracePt t="3272" x="5589588" y="1628775"/>
          <p14:tracePt t="3288" x="5613400" y="1628775"/>
          <p14:tracePt t="3304" x="5629275" y="1628775"/>
          <p14:tracePt t="3320" x="5645150" y="1628775"/>
          <p14:tracePt t="3630" x="5684838" y="1628775"/>
          <p14:tracePt t="3637" x="5700713" y="1628775"/>
          <p14:tracePt t="3645" x="5716588" y="1628775"/>
          <p14:tracePt t="3653" x="5738813" y="1628775"/>
          <p14:tracePt t="3670" x="5778500" y="1628775"/>
          <p14:tracePt t="3673" x="5786438" y="1628775"/>
          <p14:tracePt t="3687" x="5810250" y="1628775"/>
          <p14:tracePt t="3703" x="5826125" y="1628775"/>
          <p14:tracePt t="3720" x="5857875" y="1628775"/>
          <p14:tracePt t="3721" x="5865813" y="1628775"/>
          <p14:tracePt t="3737" x="5889625" y="1628775"/>
          <p14:tracePt t="3757" x="5897563" y="1628775"/>
          <p14:tracePt t="3845" x="5911850" y="1628775"/>
          <p14:tracePt t="4116" x="5911850" y="1635125"/>
          <p14:tracePt t="4122" x="5911850" y="1651000"/>
          <p14:tracePt t="4137" x="5911850" y="1666875"/>
          <p14:tracePt t="4152" x="5911850" y="1674813"/>
          <p14:tracePt t="4169" x="5903913" y="1714500"/>
          <p14:tracePt t="4171" x="5903913" y="1722438"/>
          <p14:tracePt t="4186" x="5889625" y="1770063"/>
          <p14:tracePt t="4202" x="5873750" y="1793875"/>
          <p14:tracePt t="4218" x="5865813" y="1824038"/>
          <p14:tracePt t="4236" x="5842000" y="1839913"/>
          <p14:tracePt t="4252" x="5834063" y="1863725"/>
          <p14:tracePt t="4269" x="5826125" y="1871663"/>
          <p14:tracePt t="4286" x="5802313" y="1911350"/>
          <p14:tracePt t="4302" x="5786438" y="1927225"/>
          <p14:tracePt t="4322" x="5762625" y="1989138"/>
          <p14:tracePt t="4336" x="5754688" y="2012950"/>
          <p14:tracePt t="4460" x="5746750" y="2028825"/>
          <p14:tracePt t="4470" x="5746750" y="2060575"/>
          <p14:tracePt t="4801" x="5746750" y="2068513"/>
          <p14:tracePt t="4966" x="5746750" y="2076450"/>
          <p14:tracePt t="5775" x="5746750" y="2084388"/>
          <p14:tracePt t="5779" x="5746750" y="2116138"/>
          <p14:tracePt t="5785" x="5770563" y="2154238"/>
          <p14:tracePt t="5800" x="5778500" y="2217738"/>
          <p14:tracePt t="5816" x="5778500" y="2249488"/>
          <p14:tracePt t="5835" x="5778500" y="2305050"/>
          <p14:tracePt t="5850" x="5770563" y="2343150"/>
          <p14:tracePt t="5872" x="5732463" y="2398713"/>
          <p14:tracePt t="5882" x="5724525" y="2422525"/>
          <p14:tracePt t="5883" x="5708650" y="2446338"/>
          <p14:tracePt t="5901" x="5692775" y="2462213"/>
          <p14:tracePt t="6906" x="5716588" y="2547938"/>
          <p14:tracePt t="6912" x="5738813" y="2651125"/>
          <p14:tracePt t="6918" x="5738813" y="2838450"/>
          <p14:tracePt t="6935" x="5738813" y="2981325"/>
          <p14:tracePt t="6943" x="5738813" y="3074988"/>
          <p14:tracePt t="6948" x="5738813" y="3184525"/>
          <p14:tracePt t="6966" x="5724525" y="3657600"/>
          <p14:tracePt t="6982" x="5708650" y="3830638"/>
          <p14:tracePt t="6984" x="5708650" y="3876675"/>
          <p14:tracePt t="6998" x="5708650" y="3956050"/>
          <p14:tracePt t="7015" x="5708650" y="4065588"/>
          <p14:tracePt t="7031" x="5708650" y="4152900"/>
          <p14:tracePt t="7034" x="5708650" y="4200525"/>
          <p14:tracePt t="7120" x="5692775" y="4200525"/>
          <p14:tracePt t="7127" x="5684838" y="4192588"/>
          <p14:tracePt t="7134" x="5676900" y="4184650"/>
          <p14:tracePt t="7320" x="5676900" y="4206875"/>
          <p14:tracePt t="7326" x="5668963" y="4270375"/>
          <p14:tracePt t="7333" x="5653088" y="4395788"/>
          <p14:tracePt t="7350" x="5645150" y="4664075"/>
          <p14:tracePt t="7366" x="5645150" y="4781550"/>
          <p14:tracePt t="7386" x="5645150" y="4852988"/>
          <p14:tracePt t="7391" x="5645150" y="4868863"/>
          <p14:tracePt t="7401" x="5645150" y="4891088"/>
          <p14:tracePt t="7434" x="5645150" y="4930775"/>
          <p14:tracePt t="7441" x="5637213" y="4946650"/>
          <p14:tracePt t="7447" x="5637213" y="4978400"/>
          <p14:tracePt t="7468" x="5629275" y="5018088"/>
          <p14:tracePt t="7482" x="5629275" y="5026025"/>
          <p14:tracePt t="7741" x="5629275" y="5103813"/>
          <p14:tracePt t="7747" x="5613400" y="5167313"/>
          <p14:tracePt t="7754" x="5589588" y="5276850"/>
          <p14:tracePt t="7767" x="5567363" y="5380038"/>
          <p14:tracePt t="7770" x="5535613" y="5449888"/>
          <p14:tracePt t="7775" x="5511800" y="5489575"/>
          <p14:tracePt t="7782" x="5480050" y="5553075"/>
          <p14:tracePt t="7797" x="5386388" y="5702300"/>
          <p14:tracePt t="7814" x="5322888" y="5795963"/>
          <p14:tracePt t="7830" x="5197475" y="5969000"/>
          <p14:tracePt t="7833" x="5165725" y="5992813"/>
          <p14:tracePt t="7850" x="5110163" y="6064250"/>
          <p14:tracePt t="7866" x="5094288" y="6072188"/>
          <p14:tracePt t="7888" x="5094288" y="6080125"/>
          <p14:tracePt t="8591" x="5094288" y="6086475"/>
          <p14:tracePt t="8597" x="5102225" y="6094413"/>
          <p14:tracePt t="8604" x="5126038" y="6110288"/>
          <p14:tracePt t="8613" x="5149850" y="6118225"/>
          <p14:tracePt t="8631" x="5237163" y="6134100"/>
          <p14:tracePt t="8647" x="5338763" y="6134100"/>
          <p14:tracePt t="8664" x="5424488" y="6157913"/>
          <p14:tracePt t="8680" x="5464175" y="6157913"/>
          <p14:tracePt t="8768" x="5480050" y="6165850"/>
          <p14:tracePt t="8774" x="5487988" y="6165850"/>
          <p14:tracePt t="8782" x="5495925" y="6165850"/>
          <p14:tracePt t="8796" x="5503863" y="6165850"/>
          <p14:tracePt t="8818" x="5511800" y="6165850"/>
          <p14:tracePt t="9076" x="5527675" y="6173788"/>
          <p14:tracePt t="9082" x="5543550" y="6181725"/>
          <p14:tracePt t="9096" x="5559425" y="6189663"/>
          <p14:tracePt t="9112" x="5573713" y="6197600"/>
          <p14:tracePt t="9129" x="5581650" y="6197600"/>
          <p14:tracePt t="9210" x="5581650" y="6205538"/>
          <p14:tracePt t="9225" x="5589588" y="6213475"/>
          <p14:tracePt t="9247" x="5597525" y="6213475"/>
          <p14:tracePt t="9252" x="5605463" y="6213475"/>
          <p14:tracePt t="9775" x="5605463" y="6229350"/>
          <p14:tracePt t="9783" x="5597525" y="6253163"/>
          <p14:tracePt t="10062" x="5597525" y="6259513"/>
          <p14:tracePt t="10066" x="5589588" y="6259513"/>
          <p14:tracePt t="10098" x="5581650" y="6259513"/>
          <p14:tracePt t="10126" x="5573713" y="6267450"/>
          <p14:tracePt t="10130" x="5543550" y="6283325"/>
          <p14:tracePt t="10145" x="5535613" y="6291263"/>
          <p14:tracePt t="10352" x="5527675" y="6291263"/>
          <p14:tracePt t="10359" x="5495925" y="6307138"/>
          <p14:tracePt t="10367" x="5480050" y="6323013"/>
          <p14:tracePt t="10383" x="5472113" y="6330950"/>
          <p14:tracePt t="10397" x="5464175" y="6330950"/>
          <p14:tracePt t="10489" x="5448300" y="6338888"/>
          <p14:tracePt t="10495" x="5424488" y="6346825"/>
          <p14:tracePt t="10546" x="5416550" y="6346825"/>
          <p14:tracePt t="10552" x="5394325" y="6362700"/>
          <p14:tracePt t="10588" x="5386388" y="6362700"/>
          <p14:tracePt t="10602" x="5370513" y="6370638"/>
          <p14:tracePt t="10616" x="5362575" y="6370638"/>
          <p14:tracePt t="10631" x="5338763" y="6378575"/>
          <p14:tracePt t="10637" x="5330825" y="6378575"/>
          <p14:tracePt t="10652" x="5322888" y="6378575"/>
          <p14:tracePt t="10661" x="5291138" y="6378575"/>
          <p14:tracePt t="10677" x="5275263" y="6378575"/>
          <p14:tracePt t="10694" x="5237163" y="6378575"/>
          <p14:tracePt t="10710" x="5213350" y="6378575"/>
          <p14:tracePt t="10727" x="5173663" y="6378575"/>
          <p14:tracePt t="10744" x="5149850" y="6378575"/>
          <p14:tracePt t="10760" x="5141913" y="6378575"/>
          <p14:tracePt t="10779" x="5118100" y="6378575"/>
          <p14:tracePt t="10782" x="5110163" y="6378575"/>
          <p14:tracePt t="10797" x="5102225" y="6378575"/>
          <p14:tracePt t="11116" x="5078413" y="6378575"/>
          <p14:tracePt t="11123" x="5048250" y="6378575"/>
          <p14:tracePt t="11130" x="5000625" y="6378575"/>
          <p14:tracePt t="11143" x="4875213" y="6378575"/>
          <p14:tracePt t="11160" x="4827588" y="6378575"/>
          <p14:tracePt t="11177" x="4779963" y="6370638"/>
          <p14:tracePt t="11195" x="4764088" y="6354763"/>
          <p14:tracePt t="11211" x="4756150" y="6346825"/>
          <p14:tracePt t="11227" x="4748213" y="6338888"/>
          <p14:tracePt t="11243" x="4733925" y="6330950"/>
          <p14:tracePt t="11260" x="4710113" y="6299200"/>
          <p14:tracePt t="11276" x="4694238" y="6283325"/>
          <p14:tracePt t="11292" x="4694238" y="6267450"/>
          <p14:tracePt t="11372" x="4694238" y="6259513"/>
          <p14:tracePt t="11380" x="4694238" y="6253163"/>
          <p14:tracePt t="11386" x="4702175" y="6229350"/>
          <p14:tracePt t="11393" x="4702175" y="6221413"/>
          <p14:tracePt t="11410" x="4748213" y="6165850"/>
          <p14:tracePt t="11428" x="4795838" y="6118225"/>
          <p14:tracePt t="11430" x="4835525" y="6086475"/>
          <p14:tracePt t="11443" x="4899025" y="6064250"/>
          <p14:tracePt t="11459" x="4937125" y="6040438"/>
          <p14:tracePt t="11476" x="4960938" y="6040438"/>
          <p14:tracePt t="11494" x="4984750" y="6040438"/>
          <p14:tracePt t="11510" x="5000625" y="6040438"/>
          <p14:tracePt t="11526" x="5032375" y="6040438"/>
          <p14:tracePt t="11544" x="5086350" y="6048375"/>
          <p14:tracePt t="11559" x="5102225" y="6064250"/>
          <p14:tracePt t="11576" x="5126038" y="6080125"/>
          <p14:tracePt t="11594" x="5173663" y="6094413"/>
          <p14:tracePt t="11609" x="5213350" y="6110288"/>
          <p14:tracePt t="11627" x="5221288" y="6118225"/>
          <p14:tracePt t="11644" x="5237163" y="6126163"/>
          <p14:tracePt t="11659" x="5243513" y="6134100"/>
          <p14:tracePt t="11694" x="5259388" y="6142038"/>
          <p14:tracePt t="11708" x="5259388" y="6149975"/>
          <p14:tracePt t="11714" x="5275263" y="6157913"/>
          <p14:tracePt t="11725" x="5275263" y="6165850"/>
          <p14:tracePt t="11742" x="5283200" y="6181725"/>
          <p14:tracePt t="11759" x="5283200" y="6205538"/>
          <p14:tracePt t="11779" x="5283200" y="6213475"/>
          <p14:tracePt t="11793" x="5283200" y="6237288"/>
          <p14:tracePt t="11815" x="5275263" y="6253163"/>
          <p14:tracePt t="11825" x="5237163" y="6307138"/>
          <p14:tracePt t="11843" x="5205413" y="6346825"/>
          <p14:tracePt t="11859" x="5141913" y="6394450"/>
          <p14:tracePt t="11875" x="5024438" y="6432550"/>
          <p14:tracePt t="11893" x="4843463" y="6456363"/>
          <p14:tracePt t="11909" x="4787900" y="6456363"/>
          <p14:tracePt t="11926" x="4756150" y="6456363"/>
          <p14:tracePt t="11944" x="4733925" y="6456363"/>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タイトル 1">
            <a:extLst>
              <a:ext uri="{FF2B5EF4-FFF2-40B4-BE49-F238E27FC236}">
                <a16:creationId xmlns:a16="http://schemas.microsoft.com/office/drawing/2014/main" xmlns="" id="{FC173522-8136-4996-592D-C524B6EE23B8}"/>
              </a:ext>
            </a:extLst>
          </p:cNvPr>
          <p:cNvSpPr>
            <a:spLocks noGrp="1"/>
          </p:cNvSpPr>
          <p:nvPr>
            <p:ph type="title"/>
          </p:nvPr>
        </p:nvSpPr>
        <p:spPr/>
        <p:txBody>
          <a:bodyPr/>
          <a:lstStyle/>
          <a:p>
            <a:endParaRPr lang="ja-JP" altLang="en-US"/>
          </a:p>
        </p:txBody>
      </p:sp>
      <p:sp>
        <p:nvSpPr>
          <p:cNvPr id="113667" name="コンテンツ プレースホルダー 2">
            <a:extLst>
              <a:ext uri="{FF2B5EF4-FFF2-40B4-BE49-F238E27FC236}">
                <a16:creationId xmlns:a16="http://schemas.microsoft.com/office/drawing/2014/main" xmlns="" id="{8658CF50-72E0-9400-E28A-DC9D82582121}"/>
              </a:ext>
            </a:extLst>
          </p:cNvPr>
          <p:cNvSpPr>
            <a:spLocks noGrp="1"/>
          </p:cNvSpPr>
          <p:nvPr>
            <p:ph idx="1"/>
          </p:nvPr>
        </p:nvSpPr>
        <p:spPr/>
        <p:txBody>
          <a:bodyPr/>
          <a:lstStyle/>
          <a:p>
            <a:endParaRPr lang="ja-JP" altLang="en-US"/>
          </a:p>
        </p:txBody>
      </p:sp>
      <p:pic>
        <p:nvPicPr>
          <p:cNvPr id="113668" name="図 4">
            <a:extLst>
              <a:ext uri="{FF2B5EF4-FFF2-40B4-BE49-F238E27FC236}">
                <a16:creationId xmlns:a16="http://schemas.microsoft.com/office/drawing/2014/main" xmlns="" id="{DE4A839E-F620-521B-A4FD-83129DFDE1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17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フレーム 3">
            <a:extLst>
              <a:ext uri="{FF2B5EF4-FFF2-40B4-BE49-F238E27FC236}">
                <a16:creationId xmlns:a16="http://schemas.microsoft.com/office/drawing/2014/main" xmlns="" id="{882F6B4D-4DB6-7EE8-496E-66CC679F2115}"/>
              </a:ext>
            </a:extLst>
          </p:cNvPr>
          <p:cNvSpPr/>
          <p:nvPr/>
        </p:nvSpPr>
        <p:spPr>
          <a:xfrm>
            <a:off x="4473575" y="3992563"/>
            <a:ext cx="4670425" cy="800100"/>
          </a:xfrm>
          <a:prstGeom prst="frame">
            <a:avLst>
              <a:gd name="adj1" fmla="val 433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0000"/>
              </a:solidFill>
            </a:endParaRPr>
          </a:p>
        </p:txBody>
      </p:sp>
      <p:sp>
        <p:nvSpPr>
          <p:cNvPr id="113670" name="テキスト ボックス 5">
            <a:extLst>
              <a:ext uri="{FF2B5EF4-FFF2-40B4-BE49-F238E27FC236}">
                <a16:creationId xmlns:a16="http://schemas.microsoft.com/office/drawing/2014/main" xmlns="" id="{21E9037A-6629-E264-ADD0-2CF349526460}"/>
              </a:ext>
            </a:extLst>
          </p:cNvPr>
          <p:cNvSpPr txBox="1">
            <a:spLocks noChangeArrowheads="1"/>
          </p:cNvSpPr>
          <p:nvPr/>
        </p:nvSpPr>
        <p:spPr bwMode="auto">
          <a:xfrm>
            <a:off x="7478713" y="4392613"/>
            <a:ext cx="1233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a:solidFill>
                  <a:srgbClr val="FF0000"/>
                </a:solidFill>
                <a:latin typeface="Arial" panose="020B0604020202020204" pitchFamily="34" charset="0"/>
              </a:rPr>
              <a:t>B</a:t>
            </a:r>
            <a:r>
              <a:rPr lang="ja-JP" altLang="en-US" sz="1800">
                <a:solidFill>
                  <a:srgbClr val="FF0000"/>
                </a:solidFill>
                <a:latin typeface="Arial" panose="020B0604020202020204" pitchFamily="34" charset="0"/>
              </a:rPr>
              <a:t>水準超え</a:t>
            </a:r>
          </a:p>
        </p:txBody>
      </p:sp>
      <p:sp>
        <p:nvSpPr>
          <p:cNvPr id="7" name="フレーム 6">
            <a:extLst>
              <a:ext uri="{FF2B5EF4-FFF2-40B4-BE49-F238E27FC236}">
                <a16:creationId xmlns:a16="http://schemas.microsoft.com/office/drawing/2014/main" xmlns="" id="{A79BF4BD-EC61-0246-4108-66EBB510FA62}"/>
              </a:ext>
            </a:extLst>
          </p:cNvPr>
          <p:cNvSpPr/>
          <p:nvPr/>
        </p:nvSpPr>
        <p:spPr>
          <a:xfrm>
            <a:off x="90488" y="2506663"/>
            <a:ext cx="4310062" cy="1746250"/>
          </a:xfrm>
          <a:prstGeom prst="frame">
            <a:avLst>
              <a:gd name="adj1" fmla="val 204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sp>
        <p:nvSpPr>
          <p:cNvPr id="2" name="テキスト ボックス 1">
            <a:extLst>
              <a:ext uri="{FF2B5EF4-FFF2-40B4-BE49-F238E27FC236}">
                <a16:creationId xmlns:a16="http://schemas.microsoft.com/office/drawing/2014/main" xmlns="" id="{4FA7F878-C3B7-AB9B-8E85-273982C30BF1}"/>
              </a:ext>
            </a:extLst>
          </p:cNvPr>
          <p:cNvSpPr txBox="1"/>
          <p:nvPr/>
        </p:nvSpPr>
        <p:spPr>
          <a:xfrm>
            <a:off x="253093" y="3059668"/>
            <a:ext cx="883575" cy="369332"/>
          </a:xfrm>
          <a:prstGeom prst="rect">
            <a:avLst/>
          </a:prstGeom>
          <a:noFill/>
        </p:spPr>
        <p:txBody>
          <a:bodyPr wrap="none" rtlCol="0">
            <a:spAutoFit/>
          </a:bodyPr>
          <a:lstStyle/>
          <a:p>
            <a:r>
              <a:rPr kumimoji="1" lang="en-US" altLang="ja-JP" dirty="0"/>
              <a:t>2022</a:t>
            </a:r>
            <a:r>
              <a:rPr kumimoji="1" lang="ja-JP" altLang="en-US" dirty="0"/>
              <a:t>年</a:t>
            </a:r>
          </a:p>
        </p:txBody>
      </p:sp>
    </p:spTree>
    <p:extLst>
      <p:ext uri="{BB962C8B-B14F-4D97-AF65-F5344CB8AC3E}">
        <p14:creationId xmlns:p14="http://schemas.microsoft.com/office/powerpoint/2010/main" val="2021291946"/>
      </p:ext>
    </p:extLst>
  </p:cSld>
  <p:clrMapOvr>
    <a:masterClrMapping/>
  </p:clrMapOvr>
  <mc:AlternateContent xmlns:mc="http://schemas.openxmlformats.org/markup-compatibility/2006" xmlns:p14="http://schemas.microsoft.com/office/powerpoint/2010/main">
    <mc:Choice Requires="p14">
      <p:transition spd="slow" p14:dur="2000" advTm="17639"/>
    </mc:Choice>
    <mc:Fallback xmlns="">
      <p:transition spd="slow" advTm="17639"/>
    </mc:Fallback>
  </mc:AlternateContent>
  <p:extLst>
    <p:ext uri="{3A86A75C-4F4B-4683-9AE1-C65F6400EC91}">
      <p14:laserTraceLst xmlns:p14="http://schemas.microsoft.com/office/powerpoint/2010/main">
        <p14:tracePtLst>
          <p14:tracePt t="706" x="4733925" y="6448425"/>
          <p14:tracePt t="712" x="4686300" y="6323013"/>
          <p14:tracePt t="725" x="4662488" y="6253163"/>
          <p14:tracePt t="726" x="4638675" y="6110288"/>
          <p14:tracePt t="742" x="4606925" y="6008688"/>
          <p14:tracePt t="758" x="4575175" y="5859463"/>
          <p14:tracePt t="775" x="4552950" y="5756275"/>
          <p14:tracePt t="777" x="4552950" y="5741988"/>
          <p14:tracePt t="792" x="4552950" y="5734050"/>
          <p14:tracePt t="808" x="4545013" y="5710238"/>
          <p14:tracePt t="1070" x="4529138" y="5702300"/>
          <p14:tracePt t="1076" x="4489450" y="5670550"/>
          <p14:tracePt t="1083" x="4449763" y="5638800"/>
          <p14:tracePt t="1090" x="4418013" y="5599113"/>
          <p14:tracePt t="1109" x="4371975" y="5521325"/>
          <p14:tracePt t="1124" x="4300538" y="5380038"/>
          <p14:tracePt t="1126" x="4230688" y="5237163"/>
          <p14:tracePt t="1141" x="4159250" y="5010150"/>
          <p14:tracePt t="1157" x="4111625" y="4860925"/>
          <p14:tracePt t="1174" x="4057650" y="4765675"/>
          <p14:tracePt t="1176" x="4049713" y="4733925"/>
          <p14:tracePt t="1191" x="4041775" y="4725988"/>
          <p14:tracePt t="1442" x="4033838" y="4703763"/>
          <p14:tracePt t="1448" x="3962400" y="4552950"/>
          <p14:tracePt t="1457" x="3938588" y="4498975"/>
          <p14:tracePt t="1473" x="3813175" y="4222750"/>
          <p14:tracePt t="1476" x="3781425" y="4137025"/>
          <p14:tracePt t="1492" x="3695700" y="3751263"/>
          <p14:tracePt t="1507" x="3656013" y="3484563"/>
          <p14:tracePt t="1524" x="3616325" y="3319463"/>
          <p14:tracePt t="1526" x="3616325" y="3271838"/>
          <p14:tracePt t="1540" x="3608388" y="3263900"/>
          <p14:tracePt t="1720" x="3616325" y="3255963"/>
          <p14:tracePt t="1727" x="3632200" y="3248025"/>
          <p14:tracePt t="1743" x="3679825" y="3248025"/>
          <p14:tracePt t="1756" x="3719513" y="3240088"/>
          <p14:tracePt t="1773" x="3757613" y="3240088"/>
          <p14:tracePt t="1776" x="3781425" y="3232150"/>
          <p14:tracePt t="1790" x="3821113" y="3224213"/>
          <p14:tracePt t="1807" x="3900488" y="3224213"/>
          <p14:tracePt t="1823" x="3930650" y="3224213"/>
          <p14:tracePt t="1825" x="3938588" y="3224213"/>
          <p14:tracePt t="1941" x="3962400" y="3224213"/>
          <p14:tracePt t="2255" x="3946525" y="3224213"/>
          <p14:tracePt t="2261" x="3914775" y="3224213"/>
          <p14:tracePt t="2272" x="3884613" y="3224213"/>
          <p14:tracePt t="2290" x="3530600" y="3255963"/>
          <p14:tracePt t="2306" x="3278188" y="3255963"/>
          <p14:tracePt t="2322" x="3144838" y="3255963"/>
          <p14:tracePt t="2340" x="2814638" y="3255963"/>
          <p14:tracePt t="2358" x="2673350" y="3255963"/>
          <p14:tracePt t="2373" x="2625725" y="3255963"/>
          <p14:tracePt t="2671" x="2609850" y="3255963"/>
          <p14:tracePt t="2675" x="2586038" y="3263900"/>
          <p14:tracePt t="2690" x="2555875" y="3271838"/>
          <p14:tracePt t="2705" x="2532063" y="3271838"/>
          <p14:tracePt t="2722" x="2492375" y="3271838"/>
          <p14:tracePt t="2739" x="2460625" y="3271838"/>
          <p14:tracePt t="2756" x="2420938" y="3271838"/>
          <p14:tracePt t="2783" x="2406650" y="3279775"/>
          <p14:tracePt t="2790" x="2382838" y="3279775"/>
          <p14:tracePt t="4667" x="2390775" y="3279775"/>
          <p14:tracePt t="4673" x="2406650" y="3279775"/>
          <p14:tracePt t="4688" x="2413000" y="3279775"/>
          <p14:tracePt t="4704" x="2428875" y="3279775"/>
          <p14:tracePt t="4719" x="2436813" y="3279775"/>
          <p14:tracePt t="4737" x="2460625" y="3279775"/>
          <p14:tracePt t="4753" x="2468563" y="3279775"/>
          <p14:tracePt t="4774" x="2476500" y="3279775"/>
          <p14:tracePt t="4787" x="2484438" y="3279775"/>
          <p14:tracePt t="4804" x="2492375" y="3279775"/>
          <p14:tracePt t="4845" x="2500313" y="3279775"/>
          <p14:tracePt t="4852" x="2516188" y="3279775"/>
          <p14:tracePt t="4873" x="2524125" y="3279775"/>
          <p14:tracePt t="4880" x="2532063" y="3279775"/>
          <p14:tracePt t="4895" x="2540000" y="3279775"/>
          <p14:tracePt t="4931" x="2547938" y="3279775"/>
          <p14:tracePt t="5296" x="2555875" y="3279775"/>
          <p14:tracePt t="5301" x="2571750" y="3263900"/>
          <p14:tracePt t="5309" x="2609850" y="3255963"/>
          <p14:tracePt t="5318" x="2657475" y="3248025"/>
          <p14:tracePt t="5335" x="2743200" y="3248025"/>
          <p14:tracePt t="5337" x="2774950" y="3248025"/>
          <p14:tracePt t="5351" x="2862263" y="3248025"/>
          <p14:tracePt t="5369" x="3051175" y="3263900"/>
          <p14:tracePt t="5385" x="3262313" y="3303588"/>
          <p14:tracePt t="5387" x="3333750" y="3335338"/>
          <p14:tracePt t="5401" x="3443288" y="3389313"/>
          <p14:tracePt t="5418" x="3522663" y="3452813"/>
          <p14:tracePt t="5435" x="3648075" y="3554413"/>
          <p14:tracePt t="5437" x="3711575" y="3609975"/>
          <p14:tracePt t="5453" x="3789363" y="3673475"/>
          <p14:tracePt t="5469" x="3836988" y="3711575"/>
          <p14:tracePt t="5486" x="3852863" y="3719513"/>
          <p14:tracePt t="5816" x="3876675" y="3727450"/>
          <p14:tracePt t="5822" x="3946525" y="3743325"/>
          <p14:tracePt t="5835" x="4010025" y="3743325"/>
          <p14:tracePt t="5837" x="4111625" y="3767138"/>
          <p14:tracePt t="5851" x="4260850" y="3814763"/>
          <p14:tracePt t="5868" x="4395788" y="3860800"/>
          <p14:tracePt t="5885" x="4733925" y="3932238"/>
          <p14:tracePt t="5887" x="4891088" y="3971925"/>
          <p14:tracePt t="5901" x="5110163" y="4065588"/>
          <p14:tracePt t="5918" x="5307013" y="4168775"/>
          <p14:tracePt t="5935" x="5519738" y="4270375"/>
          <p14:tracePt t="5937" x="5605463" y="4318000"/>
          <p14:tracePt t="5956" x="5700713" y="4371975"/>
          <p14:tracePt t="5959" x="5732463" y="4379913"/>
          <p14:tracePt t="5970" x="5746750" y="4387850"/>
          <p14:tracePt t="5972" x="5754688" y="4403725"/>
          <p14:tracePt t="5987" x="5762625" y="4411663"/>
          <p14:tracePt t="6002" x="5770563" y="4411663"/>
          <p14:tracePt t="6237" x="5849938" y="4427538"/>
          <p14:tracePt t="6244" x="5881688" y="4427538"/>
          <p14:tracePt t="6251" x="5943600" y="4451350"/>
          <p14:tracePt t="6267" x="6076950" y="4475163"/>
          <p14:tracePt t="6284" x="6321425" y="4538663"/>
          <p14:tracePt t="6286" x="6446838" y="4560888"/>
          <p14:tracePt t="6302" x="6627813" y="4600575"/>
          <p14:tracePt t="6318" x="6731000" y="4640263"/>
          <p14:tracePt t="6334" x="6888163" y="4687888"/>
          <p14:tracePt t="6336" x="6918325" y="4695825"/>
          <p14:tracePt t="6352" x="6950075" y="4703763"/>
          <p14:tracePt t="6367" x="6973888" y="4703763"/>
          <p14:tracePt t="6616" x="7013575" y="4703763"/>
          <p14:tracePt t="6622" x="7053263" y="4703763"/>
          <p14:tracePt t="6634" x="7131050" y="4679950"/>
          <p14:tracePt t="6651" x="7312025" y="4656138"/>
          <p14:tracePt t="6667" x="7397750" y="4656138"/>
          <p14:tracePt t="6683" x="7469188" y="4656138"/>
          <p14:tracePt t="6702" x="7564438" y="4656138"/>
          <p14:tracePt t="6719" x="7602538" y="4656138"/>
          <p14:tracePt t="6723" x="7618413" y="4656138"/>
          <p14:tracePt t="6736" x="7626350" y="4656138"/>
          <p14:tracePt t="6979" x="7666038" y="4656138"/>
          <p14:tracePt t="6986" x="7697788" y="4656138"/>
          <p14:tracePt t="6992" x="7743825" y="4656138"/>
          <p14:tracePt t="7001" x="7807325" y="4648200"/>
          <p14:tracePt t="7016" x="7908925" y="4632325"/>
          <p14:tracePt t="7033" x="7956550" y="4632325"/>
          <p14:tracePt t="7050" x="8051800" y="4632325"/>
          <p14:tracePt t="7066" x="8097838" y="4632325"/>
          <p14:tracePt t="7437" x="8074025" y="4632325"/>
          <p14:tracePt t="7443" x="8027988" y="4648200"/>
          <p14:tracePt t="7450" x="7980363" y="4648200"/>
          <p14:tracePt t="7468" x="7767638" y="4679950"/>
          <p14:tracePt t="7483" x="7642225" y="4679950"/>
          <p14:tracePt t="7485" x="7594600" y="4679950"/>
          <p14:tracePt t="7501" x="7477125" y="4679950"/>
          <p14:tracePt t="7516" x="7319963" y="4695825"/>
          <p14:tracePt t="7532" x="7248525" y="4695825"/>
          <p14:tracePt t="7550" x="7218363" y="4695825"/>
          <p14:tracePt t="7566" x="7210425" y="4695825"/>
          <p14:tracePt t="7772" x="7170738" y="4695825"/>
          <p14:tracePt t="7781" x="7115175" y="4703763"/>
          <p14:tracePt t="7787" x="7067550" y="4718050"/>
          <p14:tracePt t="7800" x="6808788" y="4765675"/>
          <p14:tracePt t="7816" x="6542088" y="4821238"/>
          <p14:tracePt t="7832" x="6353175" y="4829175"/>
          <p14:tracePt t="7850" x="6242050" y="4845050"/>
          <p14:tracePt t="7865" x="6227763" y="4845050"/>
          <p14:tracePt t="8172" x="6211888" y="4845050"/>
          <p14:tracePt t="8177" x="6188075" y="4845050"/>
          <p14:tracePt t="8185" x="6172200" y="4845050"/>
          <p14:tracePt t="8200" x="6132513" y="4845050"/>
          <p14:tracePt t="8216" x="6100763" y="4837113"/>
          <p14:tracePt t="8231" x="6076950" y="4837113"/>
          <p14:tracePt t="8249" x="6054725" y="4829175"/>
          <p14:tracePt t="8277" x="6046788" y="4821238"/>
          <p14:tracePt t="8336" x="6046788" y="4813300"/>
          <p14:tracePt t="8492" x="6038850" y="4813300"/>
          <p14:tracePt t="8929" x="6038850" y="4805363"/>
          <p14:tracePt t="9500" x="6030913" y="4805363"/>
          <p14:tracePt t="9550" x="6015038" y="4797425"/>
          <p14:tracePt t="9557" x="5999163" y="4789488"/>
          <p14:tracePt t="9570" x="5983288" y="4789488"/>
          <p14:tracePt t="9581" x="5975350" y="4781550"/>
          <p14:tracePt t="9597" x="5967413" y="4781550"/>
          <p14:tracePt t="9613" x="5959475" y="4781550"/>
          <p14:tracePt t="10392" x="5983288" y="4781550"/>
          <p14:tracePt t="10397" x="5999163" y="4781550"/>
          <p14:tracePt t="10404" x="6007100" y="4781550"/>
          <p14:tracePt t="10412" x="6022975" y="4781550"/>
          <p14:tracePt t="10431" x="6132513" y="4749800"/>
          <p14:tracePt t="10445" x="6289675" y="4725988"/>
          <p14:tracePt t="10447" x="6407150" y="4703763"/>
          <p14:tracePt t="10463" x="6550025" y="4679950"/>
          <p14:tracePt t="10479" x="6731000" y="4632325"/>
          <p14:tracePt t="10495" x="6958013" y="4608513"/>
          <p14:tracePt t="10516" x="7178675" y="4608513"/>
          <p14:tracePt t="10531" x="7264400" y="4608513"/>
          <p14:tracePt t="10533" x="7296150" y="4608513"/>
          <p14:tracePt t="10545" x="7312025" y="4608513"/>
          <p14:tracePt t="10547" x="7327900" y="4608513"/>
          <p14:tracePt t="10562" x="7375525" y="4608513"/>
          <p14:tracePt t="10578" x="7429500" y="4616450"/>
          <p14:tracePt t="10596" x="7453313" y="4624388"/>
          <p14:tracePt t="10613" x="7469188" y="4624388"/>
          <p14:tracePt t="10971" x="7477125" y="4624388"/>
          <p14:tracePt t="11112" x="7485063" y="4624388"/>
          <p14:tracePt t="11621" x="7485063" y="4616450"/>
          <p14:tracePt t="11647" x="7485063" y="4608513"/>
          <p14:tracePt t="11654" x="7485063" y="4600575"/>
          <p14:tracePt t="11719" x="7485063" y="4592638"/>
          <p14:tracePt t="11733" x="7485063" y="4576763"/>
          <p14:tracePt t="11948" x="7477125" y="4576763"/>
          <p14:tracePt t="11961" x="7477125" y="4568825"/>
          <p14:tracePt t="11982" x="7461250" y="4560888"/>
          <p14:tracePt t="11990" x="7453313" y="4560888"/>
          <p14:tracePt t="11998" x="7437438" y="4560888"/>
          <p14:tracePt t="12011" x="7421563" y="4552950"/>
          <p14:tracePt t="12027" x="7405688" y="4552950"/>
          <p14:tracePt t="12044" x="7391400" y="4552950"/>
          <p14:tracePt t="12046" x="7375525" y="4552950"/>
          <p14:tracePt t="12061" x="7367588" y="4552950"/>
          <p14:tracePt t="14596" x="7359650" y="4552950"/>
          <p14:tracePt t="14611" x="7351713" y="4552950"/>
          <p14:tracePt t="14616" x="7343775" y="4552950"/>
          <p14:tracePt t="14624" x="7335838" y="4552950"/>
          <p14:tracePt t="14641" x="7327900" y="4552950"/>
          <p14:tracePt t="14658" x="7319963" y="4552950"/>
          <p14:tracePt t="14697" x="7312025" y="4552950"/>
          <p14:tracePt t="14724" x="7304088" y="4552950"/>
          <p14:tracePt t="14731" x="7296150" y="4552950"/>
          <p14:tracePt t="14744" x="7288213" y="4545013"/>
          <p14:tracePt t="14759" x="7280275" y="4538663"/>
          <p14:tracePt t="14773" x="7280275" y="4530725"/>
          <p14:tracePt t="14790" x="7280275" y="4522788"/>
          <p14:tracePt t="14806" x="7272338" y="4506913"/>
          <p14:tracePt t="14809" x="7272338" y="4498975"/>
          <p14:tracePt t="14823" x="7272338" y="4491038"/>
          <p14:tracePt t="14840" x="7272338" y="4475163"/>
          <p14:tracePt t="14859" x="7288213" y="4443413"/>
          <p14:tracePt t="14873" x="7304088" y="4435475"/>
          <p14:tracePt t="14890" x="7312025" y="4419600"/>
          <p14:tracePt t="14907" x="7351713" y="4403725"/>
          <p14:tracePt t="14909" x="7383463" y="4403725"/>
          <p14:tracePt t="14925" x="7453313" y="4395788"/>
          <p14:tracePt t="14940" x="7556500" y="4387850"/>
          <p14:tracePt t="14956" x="7642225" y="4371975"/>
          <p14:tracePt t="14958" x="7681913" y="4371975"/>
          <p14:tracePt t="14974" x="7721600" y="4365625"/>
          <p14:tracePt t="14989" x="7751763" y="4365625"/>
          <p14:tracePt t="15006" x="7775575" y="4365625"/>
          <p14:tracePt t="15008" x="7783513" y="4365625"/>
          <p14:tracePt t="15080" x="7791450" y="4365625"/>
          <p14:tracePt t="15346" x="7799388" y="4365625"/>
          <p14:tracePt t="15352" x="7807325" y="4365625"/>
          <p14:tracePt t="15358" x="7839075" y="4365625"/>
          <p14:tracePt t="15373" x="7862888" y="4365625"/>
          <p14:tracePt t="15389" x="7908925" y="4365625"/>
          <p14:tracePt t="15406" x="7948613" y="4365625"/>
          <p14:tracePt t="15408" x="7972425" y="4365625"/>
          <p14:tracePt t="15423" x="7996238" y="4365625"/>
          <p14:tracePt t="15517" x="8004175" y="4365625"/>
          <p14:tracePt t="15609" x="8012113" y="4365625"/>
          <p14:tracePt t="15617" x="8012113" y="4371975"/>
          <p14:tracePt t="15644" x="8004175" y="4395788"/>
          <p14:tracePt t="15651" x="7996238" y="4403725"/>
          <p14:tracePt t="15659" x="7988300" y="4403725"/>
          <p14:tracePt t="15673" x="7948613" y="4443413"/>
          <p14:tracePt t="15689" x="7924800" y="4475163"/>
          <p14:tracePt t="15706" x="7908925" y="4483100"/>
          <p14:tracePt t="15708" x="7878763" y="4498975"/>
          <p14:tracePt t="15731" x="7878763" y="4506913"/>
          <p14:tracePt t="15738" x="7831138" y="4522788"/>
          <p14:tracePt t="15756" x="7799388" y="4538663"/>
          <p14:tracePt t="15758" x="7759700" y="4552950"/>
          <p14:tracePt t="15773" x="7673975" y="4568825"/>
          <p14:tracePt t="15788" x="7602538" y="4576763"/>
          <p14:tracePt t="15805" x="7532688" y="4576763"/>
          <p14:tracePt t="15823" x="7453313" y="4592638"/>
          <p14:tracePt t="15839" x="7397750" y="4600575"/>
          <p14:tracePt t="15856" x="7351713" y="4608513"/>
          <p14:tracePt t="15859" x="7327900" y="4608513"/>
          <p14:tracePt t="15872" x="7272338" y="4608513"/>
          <p14:tracePt t="15888" x="7210425" y="4608513"/>
          <p14:tracePt t="15905" x="7146925" y="4608513"/>
          <p14:tracePt t="15922" x="7091363" y="4608513"/>
          <p14:tracePt t="15938" x="7061200" y="4608513"/>
          <p14:tracePt t="15955" x="7045325" y="4608513"/>
          <p14:tracePt t="15980" x="7037388" y="4608513"/>
          <p14:tracePt t="15994" x="7029450" y="4600575"/>
          <p14:tracePt t="16004" x="7021513" y="4600575"/>
          <p14:tracePt t="16030" x="7013575" y="4600575"/>
          <p14:tracePt t="16038" x="7013575" y="4592638"/>
          <p14:tracePt t="16055" x="7005638" y="4584700"/>
          <p14:tracePt t="16071" x="7005638" y="4576763"/>
          <p14:tracePt t="16088" x="7005638" y="4545013"/>
          <p14:tracePt t="16105" x="7021513" y="4483100"/>
          <p14:tracePt t="16123" x="7154863" y="4341813"/>
          <p14:tracePt t="16139" x="7343775" y="4246563"/>
          <p14:tracePt t="16155" x="7524750" y="4200525"/>
          <p14:tracePt t="16173" x="7705725" y="4176713"/>
          <p14:tracePt t="16189" x="7831138" y="4176713"/>
          <p14:tracePt t="16204" x="7932738" y="4176713"/>
          <p14:tracePt t="16222" x="8035925" y="4192588"/>
          <p14:tracePt t="16238" x="8066088" y="4206875"/>
          <p14:tracePt t="16255" x="8089900" y="4206875"/>
          <p14:tracePt t="16271" x="8129588" y="4222750"/>
          <p14:tracePt t="16288" x="8137525" y="4238625"/>
          <p14:tracePt t="16305" x="8145463" y="4246563"/>
          <p14:tracePt t="16322" x="8169275" y="4286250"/>
          <p14:tracePt t="16338" x="8177213" y="4349750"/>
          <p14:tracePt t="16355" x="8177213" y="4443413"/>
          <p14:tracePt t="16357" x="8177213" y="4491038"/>
          <p14:tracePt t="16373" x="8137525" y="4545013"/>
          <p14:tracePt t="16388" x="8121650" y="4576763"/>
          <p14:tracePt t="16404" x="7932738" y="4640263"/>
          <p14:tracePt t="16422" x="7783513" y="4656138"/>
          <p14:tracePt t="16438" x="7751763" y="4656138"/>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タイトル 1">
            <a:extLst>
              <a:ext uri="{FF2B5EF4-FFF2-40B4-BE49-F238E27FC236}">
                <a16:creationId xmlns:a16="http://schemas.microsoft.com/office/drawing/2014/main" xmlns="" id="{45D78309-1991-0653-C792-F57B127BB489}"/>
              </a:ext>
            </a:extLst>
          </p:cNvPr>
          <p:cNvSpPr>
            <a:spLocks noGrp="1"/>
          </p:cNvSpPr>
          <p:nvPr>
            <p:ph type="title"/>
          </p:nvPr>
        </p:nvSpPr>
        <p:spPr/>
        <p:txBody>
          <a:bodyPr/>
          <a:lstStyle/>
          <a:p>
            <a:endParaRPr lang="ja-JP" altLang="en-US"/>
          </a:p>
        </p:txBody>
      </p:sp>
      <p:sp>
        <p:nvSpPr>
          <p:cNvPr id="115715" name="コンテンツ プレースホルダー 2">
            <a:extLst>
              <a:ext uri="{FF2B5EF4-FFF2-40B4-BE49-F238E27FC236}">
                <a16:creationId xmlns:a16="http://schemas.microsoft.com/office/drawing/2014/main" xmlns="" id="{91724FAB-E3EA-63BF-E2E4-BF9C875FDD71}"/>
              </a:ext>
            </a:extLst>
          </p:cNvPr>
          <p:cNvSpPr>
            <a:spLocks noGrp="1"/>
          </p:cNvSpPr>
          <p:nvPr>
            <p:ph idx="1"/>
          </p:nvPr>
        </p:nvSpPr>
        <p:spPr/>
        <p:txBody>
          <a:bodyPr/>
          <a:lstStyle/>
          <a:p>
            <a:endParaRPr lang="ja-JP" altLang="en-US"/>
          </a:p>
        </p:txBody>
      </p:sp>
      <p:pic>
        <p:nvPicPr>
          <p:cNvPr id="115716" name="図 4">
            <a:extLst>
              <a:ext uri="{FF2B5EF4-FFF2-40B4-BE49-F238E27FC236}">
                <a16:creationId xmlns:a16="http://schemas.microsoft.com/office/drawing/2014/main" xmlns="" id="{8B13DE19-9750-EEAD-7320-0B719F603A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9550"/>
            <a:ext cx="9144000" cy="643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7" name="テキスト ボックス 3">
            <a:extLst>
              <a:ext uri="{FF2B5EF4-FFF2-40B4-BE49-F238E27FC236}">
                <a16:creationId xmlns:a16="http://schemas.microsoft.com/office/drawing/2014/main" xmlns="" id="{796B5AD9-13FD-182A-5B9B-3A2EAEE3697E}"/>
              </a:ext>
            </a:extLst>
          </p:cNvPr>
          <p:cNvSpPr txBox="1">
            <a:spLocks noChangeArrowheads="1"/>
          </p:cNvSpPr>
          <p:nvPr/>
        </p:nvSpPr>
        <p:spPr bwMode="auto">
          <a:xfrm>
            <a:off x="628650" y="1825625"/>
            <a:ext cx="1231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a:latin typeface="Arial" panose="020B0604020202020204" pitchFamily="34" charset="0"/>
              </a:rPr>
              <a:t>2022</a:t>
            </a:r>
            <a:r>
              <a:rPr lang="ja-JP" altLang="en-US" sz="1800">
                <a:latin typeface="Arial" panose="020B0604020202020204" pitchFamily="34" charset="0"/>
              </a:rPr>
              <a:t>年</a:t>
            </a:r>
            <a:r>
              <a:rPr lang="en-US" altLang="ja-JP" sz="1800">
                <a:latin typeface="Arial" panose="020B0604020202020204" pitchFamily="34" charset="0"/>
              </a:rPr>
              <a:t>7</a:t>
            </a:r>
            <a:r>
              <a:rPr lang="ja-JP" altLang="en-US" sz="1800">
                <a:latin typeface="Arial" panose="020B0604020202020204" pitchFamily="34" charset="0"/>
              </a:rPr>
              <a:t>月</a:t>
            </a:r>
          </a:p>
        </p:txBody>
      </p:sp>
      <p:sp>
        <p:nvSpPr>
          <p:cNvPr id="115718" name="テキスト ボックス 5">
            <a:extLst>
              <a:ext uri="{FF2B5EF4-FFF2-40B4-BE49-F238E27FC236}">
                <a16:creationId xmlns:a16="http://schemas.microsoft.com/office/drawing/2014/main" xmlns="" id="{1ABFE092-0A49-DEC1-2A33-29023A681965}"/>
              </a:ext>
            </a:extLst>
          </p:cNvPr>
          <p:cNvSpPr txBox="1">
            <a:spLocks noChangeArrowheads="1"/>
          </p:cNvSpPr>
          <p:nvPr/>
        </p:nvSpPr>
        <p:spPr bwMode="auto">
          <a:xfrm>
            <a:off x="563563" y="6122988"/>
            <a:ext cx="1231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a:latin typeface="Arial" panose="020B0604020202020204" pitchFamily="34" charset="0"/>
              </a:rPr>
              <a:t>2024</a:t>
            </a:r>
            <a:r>
              <a:rPr lang="ja-JP" altLang="en-US" sz="1800">
                <a:latin typeface="Arial" panose="020B0604020202020204" pitchFamily="34" charset="0"/>
              </a:rPr>
              <a:t>年</a:t>
            </a:r>
            <a:r>
              <a:rPr lang="en-US" altLang="ja-JP" sz="1800">
                <a:latin typeface="Arial" panose="020B0604020202020204" pitchFamily="34" charset="0"/>
              </a:rPr>
              <a:t>4</a:t>
            </a:r>
            <a:r>
              <a:rPr lang="ja-JP" altLang="en-US" sz="1800">
                <a:latin typeface="Arial" panose="020B0604020202020204" pitchFamily="34" charset="0"/>
              </a:rPr>
              <a:t>月</a:t>
            </a:r>
          </a:p>
        </p:txBody>
      </p:sp>
      <p:sp>
        <p:nvSpPr>
          <p:cNvPr id="7" name="雲 6">
            <a:extLst>
              <a:ext uri="{FF2B5EF4-FFF2-40B4-BE49-F238E27FC236}">
                <a16:creationId xmlns:a16="http://schemas.microsoft.com/office/drawing/2014/main" xmlns="" id="{8C12A776-D08D-8F78-43BC-C19186FCB785}"/>
              </a:ext>
            </a:extLst>
          </p:cNvPr>
          <p:cNvSpPr/>
          <p:nvPr/>
        </p:nvSpPr>
        <p:spPr>
          <a:xfrm>
            <a:off x="7454900" y="5340350"/>
            <a:ext cx="1608138" cy="96837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solidFill>
                  <a:schemeClr val="tx1"/>
                </a:solidFill>
              </a:rPr>
              <a:t>B</a:t>
            </a:r>
            <a:r>
              <a:rPr lang="ja-JP" altLang="en-US" dirty="0">
                <a:solidFill>
                  <a:schemeClr val="tx1"/>
                </a:solidFill>
              </a:rPr>
              <a:t>水準超</a:t>
            </a:r>
            <a:r>
              <a:rPr lang="en-US" altLang="ja-JP" dirty="0">
                <a:solidFill>
                  <a:schemeClr val="tx1"/>
                </a:solidFill>
              </a:rPr>
              <a:t>69</a:t>
            </a:r>
            <a:r>
              <a:rPr lang="ja-JP" altLang="en-US" dirty="0">
                <a:solidFill>
                  <a:schemeClr val="tx1"/>
                </a:solidFill>
              </a:rPr>
              <a:t>人</a:t>
            </a:r>
          </a:p>
        </p:txBody>
      </p:sp>
      <p:sp>
        <p:nvSpPr>
          <p:cNvPr id="8" name="雲 7">
            <a:extLst>
              <a:ext uri="{FF2B5EF4-FFF2-40B4-BE49-F238E27FC236}">
                <a16:creationId xmlns:a16="http://schemas.microsoft.com/office/drawing/2014/main" xmlns="" id="{CCAD0015-0A8C-4868-0C14-C8F8670B3A68}"/>
              </a:ext>
            </a:extLst>
          </p:cNvPr>
          <p:cNvSpPr/>
          <p:nvPr/>
        </p:nvSpPr>
        <p:spPr>
          <a:xfrm>
            <a:off x="7443788" y="2038350"/>
            <a:ext cx="1765300" cy="1227138"/>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solidFill>
                  <a:schemeClr val="tx1"/>
                </a:solidFill>
              </a:rPr>
              <a:t>B</a:t>
            </a:r>
            <a:r>
              <a:rPr lang="ja-JP" altLang="en-US" dirty="0">
                <a:solidFill>
                  <a:schemeClr val="tx1"/>
                </a:solidFill>
              </a:rPr>
              <a:t>水準超</a:t>
            </a:r>
            <a:r>
              <a:rPr lang="en-US" altLang="ja-JP" dirty="0">
                <a:solidFill>
                  <a:schemeClr val="tx1"/>
                </a:solidFill>
              </a:rPr>
              <a:t>1095</a:t>
            </a:r>
            <a:r>
              <a:rPr lang="ja-JP" altLang="en-US" dirty="0">
                <a:solidFill>
                  <a:schemeClr val="tx1"/>
                </a:solidFill>
              </a:rPr>
              <a:t>人</a:t>
            </a:r>
          </a:p>
        </p:txBody>
      </p:sp>
    </p:spTree>
    <p:extLst>
      <p:ext uri="{BB962C8B-B14F-4D97-AF65-F5344CB8AC3E}">
        <p14:creationId xmlns:p14="http://schemas.microsoft.com/office/powerpoint/2010/main" val="2559128201"/>
      </p:ext>
    </p:extLst>
  </p:cSld>
  <p:clrMapOvr>
    <a:masterClrMapping/>
  </p:clrMapOvr>
  <mc:AlternateContent xmlns:mc="http://schemas.openxmlformats.org/markup-compatibility/2006" xmlns:p14="http://schemas.microsoft.com/office/powerpoint/2010/main">
    <mc:Choice Requires="p14">
      <p:transition spd="slow" p14:dur="2000" advTm="11401"/>
    </mc:Choice>
    <mc:Fallback xmlns="">
      <p:transition spd="slow" advTm="11401"/>
    </mc:Fallback>
  </mc:AlternateContent>
  <p:extLst>
    <p:ext uri="{3A86A75C-4F4B-4683-9AE1-C65F6400EC91}">
      <p14:laserTraceLst xmlns:p14="http://schemas.microsoft.com/office/powerpoint/2010/main">
        <p14:tracePtLst>
          <p14:tracePt t="834" x="7735888" y="4624388"/>
          <p14:tracePt t="840" x="7721600" y="4560888"/>
          <p14:tracePt t="847" x="7721600" y="4483100"/>
          <p14:tracePt t="856" x="7721600" y="4419600"/>
          <p14:tracePt t="873" x="7721600" y="4341813"/>
          <p14:tracePt t="876" x="7735888" y="4318000"/>
          <p14:tracePt t="889" x="7735888" y="4286250"/>
          <p14:tracePt t="907" x="7743825" y="4270375"/>
          <p14:tracePt t="922" x="7759700" y="4254500"/>
          <p14:tracePt t="924" x="7759700" y="4246563"/>
          <p14:tracePt t="941" x="7783513" y="4222750"/>
          <p14:tracePt t="958" x="7839075" y="4200525"/>
          <p14:tracePt t="961" x="7870825" y="4192588"/>
          <p14:tracePt t="973" x="7900988" y="4184650"/>
          <p14:tracePt t="976" x="7916863" y="4176713"/>
          <p14:tracePt t="989" x="7956550" y="4176713"/>
          <p14:tracePt t="1032" x="8004175" y="4176713"/>
          <p14:tracePt t="1254" x="8027988" y="4089400"/>
          <p14:tracePt t="1262" x="8066088" y="3963988"/>
          <p14:tracePt t="1273" x="8121650" y="3860800"/>
          <p14:tracePt t="1276" x="8185150" y="3711575"/>
          <p14:tracePt t="1289" x="8294688" y="3554413"/>
          <p14:tracePt t="1305" x="8491538" y="3397250"/>
          <p14:tracePt t="1324" x="8632825" y="3271838"/>
          <p14:tracePt t="1339" x="8648700" y="3248025"/>
          <p14:tracePt t="1356" x="8656638" y="3248025"/>
          <p14:tracePt t="1372" x="8664575" y="3240088"/>
          <p14:tracePt t="1411" x="8680450" y="3232150"/>
          <p14:tracePt t="1418" x="8712200" y="3232150"/>
          <p14:tracePt t="1647" x="8712200" y="3224213"/>
          <p14:tracePt t="1654" x="8712200" y="3200400"/>
          <p14:tracePt t="1661" x="8712200" y="3192463"/>
          <p14:tracePt t="1672" x="8696325" y="3170238"/>
          <p14:tracePt t="1673" x="8680450" y="3170238"/>
          <p14:tracePt t="1688" x="8656638" y="3154363"/>
          <p14:tracePt t="1707" x="8632825" y="3138488"/>
          <p14:tracePt t="1722" x="8616950" y="3122613"/>
          <p14:tracePt t="1739" x="8609013" y="3114675"/>
          <p14:tracePt t="1756" x="8601075" y="3114675"/>
          <p14:tracePt t="1771" x="8601075" y="3106738"/>
          <p14:tracePt t="2248" x="8585200" y="3098800"/>
          <p14:tracePt t="2253" x="8569325" y="3082925"/>
          <p14:tracePt t="2261" x="8555038" y="3074988"/>
          <p14:tracePt t="2271" x="8555038" y="3067050"/>
          <p14:tracePt t="2274" x="8547100" y="3067050"/>
          <p14:tracePt t="2296" x="8547100" y="3059113"/>
          <p14:tracePt t="2484" x="8547100" y="3051175"/>
          <p14:tracePt t="2517" x="8539163" y="3051175"/>
          <p14:tracePt t="3004" x="8539163" y="3043238"/>
          <p14:tracePt t="3010" x="8531225" y="3035300"/>
          <p14:tracePt t="3024" x="8523288" y="3035300"/>
          <p14:tracePt t="3037" x="8507413" y="3027363"/>
          <p14:tracePt t="3053" x="8499475" y="3019425"/>
          <p14:tracePt t="3070" x="8499475" y="3011488"/>
          <p14:tracePt t="3088" x="8483600" y="3003550"/>
          <p14:tracePt t="3116" x="8483600" y="2997200"/>
          <p14:tracePt t="3596" x="8459788" y="2997200"/>
          <p14:tracePt t="3602" x="8435975" y="2981325"/>
          <p14:tracePt t="3609" x="8396288" y="2981325"/>
          <p14:tracePt t="3619" x="8358188" y="2973388"/>
          <p14:tracePt t="3637" x="8270875" y="2949575"/>
          <p14:tracePt t="3652" x="8231188" y="2941638"/>
          <p14:tracePt t="3669" x="8185150" y="2941638"/>
          <p14:tracePt t="3687" x="8137525" y="2941638"/>
          <p14:tracePt t="3703" x="8129588" y="2941638"/>
          <p14:tracePt t="3944" x="7972425" y="2965450"/>
          <p14:tracePt t="3951" x="7948613" y="2973388"/>
          <p14:tracePt t="3959" x="7823200" y="3019425"/>
          <p14:tracePt t="3969" x="7689850" y="3067050"/>
          <p14:tracePt t="3987" x="6769100" y="3248025"/>
          <p14:tracePt t="4002" x="6446838" y="3311525"/>
          <p14:tracePt t="4019" x="5999163" y="3381375"/>
          <p14:tracePt t="4035" x="5708650" y="3444875"/>
          <p14:tracePt t="4038" x="5605463" y="3484563"/>
          <p14:tracePt t="4053" x="5291138" y="3594100"/>
          <p14:tracePt t="4068" x="5000625" y="3719513"/>
          <p14:tracePt t="4086" x="4811713" y="3830638"/>
          <p14:tracePt t="4088" x="4779963" y="3854450"/>
          <p14:tracePt t="4102" x="4764088" y="3868738"/>
          <p14:tracePt t="4298" x="4662488" y="3916363"/>
          <p14:tracePt t="4303" x="4529138" y="3979863"/>
          <p14:tracePt t="4318" x="4191000" y="4184650"/>
          <p14:tracePt t="4335" x="3562350" y="4552950"/>
          <p14:tracePt t="4337" x="3216275" y="4781550"/>
          <p14:tracePt t="4351" x="2947988" y="5041900"/>
          <p14:tracePt t="4367" x="2555875" y="5395913"/>
          <p14:tracePt t="4385" x="2225675" y="5575300"/>
          <p14:tracePt t="4387" x="2138363" y="5622925"/>
          <p14:tracePt t="4402" x="2036763" y="5734050"/>
          <p14:tracePt t="4421" x="1941513" y="5907088"/>
          <p14:tracePt t="4424" x="1879600" y="5992813"/>
          <p14:tracePt t="4439" x="1831975" y="6134100"/>
          <p14:tracePt t="4444" x="1824038" y="6157913"/>
          <p14:tracePt t="4687" x="1792288" y="6197600"/>
          <p14:tracePt t="4694" x="1776413" y="6221413"/>
          <p14:tracePt t="4702" x="1760538" y="6237288"/>
          <p14:tracePt t="4718" x="1738313" y="6259513"/>
          <p14:tracePt t="4734" x="1730375" y="6275388"/>
          <p14:tracePt t="4802" x="1714500" y="6299200"/>
          <p14:tracePt t="4810" x="1706563" y="6338888"/>
          <p14:tracePt t="4822" x="1698625" y="6354763"/>
          <p14:tracePt t="4834" x="1690688" y="6362700"/>
          <p14:tracePt t="4836" x="1682750" y="6362700"/>
          <p14:tracePt t="4855" x="1674813" y="6394450"/>
          <p14:tracePt t="4859" x="1674813" y="6402388"/>
          <p14:tracePt t="4869" x="1674813" y="6410325"/>
          <p14:tracePt t="4872" x="1666875" y="6418263"/>
          <p14:tracePt t="4884" x="1666875" y="6426200"/>
          <p14:tracePt t="5030" x="1666875" y="6432550"/>
          <p14:tracePt t="5044" x="1666875" y="6440488"/>
          <p14:tracePt t="5060" x="1666875" y="6448425"/>
          <p14:tracePt t="5064" x="1666875" y="6456363"/>
          <p14:tracePt t="5079" x="1666875" y="6464300"/>
          <p14:tracePt t="5251" x="1674813" y="6472238"/>
          <p14:tracePt t="5257" x="1706563" y="6472238"/>
          <p14:tracePt t="5267" x="1722438" y="6472238"/>
          <p14:tracePt t="5283" x="1738313" y="6472238"/>
          <p14:tracePt t="5285" x="1746250" y="6472238"/>
          <p14:tracePt t="5300" x="1768475" y="6472238"/>
          <p14:tracePt t="5317" x="1776413" y="6472238"/>
          <p14:tracePt t="5334" x="1800225" y="6472238"/>
          <p14:tracePt t="5336" x="1808163" y="6472238"/>
          <p14:tracePt t="5355" x="1863725" y="6448425"/>
          <p14:tracePt t="5368" x="1941513" y="6418263"/>
          <p14:tracePt t="5383" x="2044700" y="6386513"/>
          <p14:tracePt t="5401" x="2209800" y="6323013"/>
          <p14:tracePt t="5417" x="2374900" y="6237288"/>
          <p14:tracePt t="5435" x="2751138" y="6110288"/>
          <p14:tracePt t="5451" x="2916238" y="6040438"/>
          <p14:tracePt t="5467" x="3051175" y="6008688"/>
          <p14:tracePt t="5483" x="3160713" y="5961063"/>
          <p14:tracePt t="5500" x="3216275" y="5937250"/>
          <p14:tracePt t="5517" x="3224213" y="5937250"/>
          <p14:tracePt t="5744" x="3254375" y="5907088"/>
          <p14:tracePt t="5750" x="3341688" y="5819775"/>
          <p14:tracePt t="5757" x="3427413" y="5756275"/>
          <p14:tracePt t="5767" x="3624263" y="5670550"/>
          <p14:tracePt t="5783" x="3821113" y="5583238"/>
          <p14:tracePt t="5800" x="4095750" y="5521325"/>
          <p14:tracePt t="5817" x="4395788" y="5481638"/>
          <p14:tracePt t="5833" x="4630738" y="5481638"/>
          <p14:tracePt t="5836" x="4725988" y="5481638"/>
          <p14:tracePt t="5850" x="4795838" y="5481638"/>
          <p14:tracePt t="5867" x="4883150" y="5481638"/>
          <p14:tracePt t="5883" x="4945063" y="5481638"/>
          <p14:tracePt t="5885" x="4968875" y="5489575"/>
          <p14:tracePt t="5899" x="4976813" y="5489575"/>
          <p14:tracePt t="5918" x="4992688" y="5489575"/>
          <p14:tracePt t="6108" x="5016500" y="5489575"/>
          <p14:tracePt t="6114" x="5102225" y="5481638"/>
          <p14:tracePt t="6121" x="5141913" y="5457825"/>
          <p14:tracePt t="6133" x="5221288" y="5434013"/>
          <p14:tracePt t="6150" x="5519738" y="5348288"/>
          <p14:tracePt t="6166" x="5786438" y="5340350"/>
          <p14:tracePt t="6183" x="5927725" y="5340350"/>
          <p14:tracePt t="6184" x="5959475" y="5340350"/>
          <p14:tracePt t="6201" x="6046788" y="5372100"/>
          <p14:tracePt t="6217" x="6124575" y="5395913"/>
          <p14:tracePt t="6233" x="6148388" y="5410200"/>
          <p14:tracePt t="6251" x="6156325" y="5410200"/>
          <p14:tracePt t="6278" x="6164263" y="5410200"/>
          <p14:tracePt t="6482" x="6180138" y="5410200"/>
          <p14:tracePt t="6487" x="6203950" y="5410200"/>
          <p14:tracePt t="6501" x="6273800" y="5402263"/>
          <p14:tracePt t="6517" x="6376988" y="5395913"/>
          <p14:tracePt t="6536" x="6510338" y="5395913"/>
          <p14:tracePt t="6553" x="6572250" y="5402263"/>
          <p14:tracePt t="6566" x="6604000" y="5410200"/>
          <p14:tracePt t="6585" x="6651625" y="5434013"/>
          <p14:tracePt t="6599" x="6667500" y="5457825"/>
          <p14:tracePt t="6615" x="6691313" y="5473700"/>
          <p14:tracePt t="6632" x="6715125" y="5489575"/>
          <p14:tracePt t="6985" x="6731000" y="5489575"/>
          <p14:tracePt t="6992" x="6737350" y="5489575"/>
          <p14:tracePt t="7000" x="6745288" y="5489575"/>
          <p14:tracePt t="7016" x="6761163" y="5489575"/>
          <p14:tracePt t="7032" x="6777038" y="5489575"/>
          <p14:tracePt t="7035" x="6777038" y="5497513"/>
          <p14:tracePt t="7221" x="6784975" y="5497513"/>
          <p14:tracePt t="7228" x="6784975" y="5505450"/>
          <p14:tracePt t="7235" x="6792913" y="5513388"/>
          <p14:tracePt t="7248" x="6792913" y="5529263"/>
          <p14:tracePt t="7265" x="6792913" y="5545138"/>
          <p14:tracePt t="7281" x="6792913" y="5561013"/>
          <p14:tracePt t="7299" x="6753225" y="5614988"/>
          <p14:tracePt t="7317" x="6723063" y="5654675"/>
          <p14:tracePt t="7336" x="6659563" y="5702300"/>
          <p14:tracePt t="7349" x="6635750" y="5718175"/>
          <p14:tracePt t="7364" x="6596063" y="5726113"/>
          <p14:tracePt t="7381" x="6550025" y="5726113"/>
          <p14:tracePt t="7397" x="6478588" y="5726113"/>
          <p14:tracePt t="7400" x="6462713" y="5726113"/>
          <p14:tracePt t="7413" x="6407150" y="5726113"/>
          <p14:tracePt t="7430" x="6369050" y="5718175"/>
          <p14:tracePt t="7447" x="6345238" y="5694363"/>
          <p14:tracePt t="7448" x="6329363" y="5678488"/>
          <p14:tracePt t="7464" x="6289675" y="5607050"/>
          <p14:tracePt t="7481" x="6273800" y="5591175"/>
          <p14:tracePt t="7501" x="6265863" y="5473700"/>
          <p14:tracePt t="7515" x="6265863" y="5348288"/>
          <p14:tracePt t="7530" x="6265863" y="5284788"/>
          <p14:tracePt t="7547" x="6265863" y="5260975"/>
          <p14:tracePt t="7564" x="6265863" y="5245100"/>
          <p14:tracePt t="7581" x="6265863" y="5214938"/>
          <p14:tracePt t="7597" x="6345238" y="5103813"/>
          <p14:tracePt t="7614" x="6353175" y="5103813"/>
          <p14:tracePt t="7631" x="6502400" y="5041900"/>
          <p14:tracePt t="7647" x="6542088" y="5041900"/>
          <p14:tracePt t="7649" x="6557963" y="5041900"/>
          <p14:tracePt t="7664" x="6580188" y="5033963"/>
          <p14:tracePt t="7680" x="6604000" y="5033963"/>
          <p14:tracePt t="7699" x="6643688" y="5033963"/>
          <p14:tracePt t="7714" x="6675438" y="5041900"/>
          <p14:tracePt t="7731" x="6691313" y="5049838"/>
          <p14:tracePt t="7747" x="6715125" y="5064125"/>
          <p14:tracePt t="7749" x="6723063" y="5080000"/>
          <p14:tracePt t="7765" x="6745288" y="5119688"/>
          <p14:tracePt t="7780" x="6769100" y="5191125"/>
          <p14:tracePt t="7797" x="6777038" y="5292725"/>
          <p14:tracePt t="7799" x="6784975" y="5316538"/>
          <p14:tracePt t="7813" x="6784975" y="5395913"/>
          <p14:tracePt t="7830" x="6784975" y="5449888"/>
          <p14:tracePt t="7847" x="6777038" y="5489575"/>
          <p14:tracePt t="7849" x="6753225" y="5537200"/>
          <p14:tracePt t="7864" x="6699250" y="5662613"/>
          <p14:tracePt t="7881" x="6667500" y="5756275"/>
          <p14:tracePt t="7897" x="6651625" y="5795963"/>
          <p14:tracePt t="7942" x="6643688" y="5803900"/>
          <p14:tracePt t="7965" x="6619875" y="5827713"/>
          <p14:tracePt t="7970" x="6604000" y="5835650"/>
          <p14:tracePt t="7981" x="6604000" y="5843588"/>
          <p14:tracePt t="7997" x="6565900" y="5843588"/>
          <p14:tracePt t="7999" x="6534150" y="5851525"/>
          <p14:tracePt t="8014" x="6526213" y="5851525"/>
          <p14:tracePt t="8030" x="6462713" y="5851525"/>
          <p14:tracePt t="8047" x="6438900" y="5851525"/>
          <p14:tracePt t="8048" x="6430963" y="5851525"/>
          <p14:tracePt t="8065" x="6392863" y="5835650"/>
          <p14:tracePt t="8080" x="6376988" y="5811838"/>
          <p14:tracePt t="8097" x="6353175" y="5788025"/>
          <p14:tracePt t="8099" x="6345238" y="5764213"/>
          <p14:tracePt t="8128" x="6337300" y="5741988"/>
          <p14:tracePt t="8135" x="6329363" y="5678488"/>
          <p14:tracePt t="8155" x="6329363" y="5670550"/>
          <p14:tracePt t="8609" x="6297613" y="5670550"/>
          <p14:tracePt t="8612" x="6281738" y="5670550"/>
          <p14:tracePt t="8619" x="6249988" y="5670550"/>
          <p14:tracePt t="8629" x="6219825" y="5662613"/>
          <p14:tracePt t="8647" x="6188075" y="5646738"/>
          <p14:tracePt t="8649" x="6164263" y="5638800"/>
          <p14:tracePt t="8663" x="6148388" y="5614988"/>
          <p14:tracePt t="8679" x="6124575" y="5591175"/>
          <p14:tracePt t="8697" x="6116638" y="5553075"/>
          <p14:tracePt t="8699" x="6108700" y="5553075"/>
          <p14:tracePt t="8713" x="6108700" y="5529263"/>
          <p14:tracePt t="8731" x="6156325" y="5332413"/>
          <p14:tracePt t="8732" x="6234113" y="5214938"/>
          <p14:tracePt t="8745" x="6249988" y="5191125"/>
          <p14:tracePt t="8764" x="6392863" y="5057775"/>
          <p14:tracePt t="8780" x="6438900" y="5018088"/>
          <p14:tracePt t="8856" x="6446838" y="5018088"/>
          <p14:tracePt t="8862" x="6454775" y="5018088"/>
          <p14:tracePt t="8877" x="6462713" y="5018088"/>
          <p14:tracePt t="8884" x="6470650" y="5018088"/>
          <p14:tracePt t="8896" x="6478588" y="5026025"/>
          <p14:tracePt t="8898" x="6486525" y="5026025"/>
          <p14:tracePt t="8914" x="6510338" y="5041900"/>
          <p14:tracePt t="8929" x="6534150" y="5057775"/>
          <p14:tracePt t="8947" x="6572250" y="5080000"/>
          <p14:tracePt t="8962" x="6588125" y="5087938"/>
          <p14:tracePt t="8980" x="6604000" y="5095875"/>
          <p14:tracePt t="8998" x="6627813" y="5135563"/>
          <p14:tracePt t="9013" x="6635750" y="5159375"/>
          <p14:tracePt t="9029" x="6643688" y="5183188"/>
          <p14:tracePt t="9046" x="6651625" y="5214938"/>
          <p14:tracePt t="9049" x="6651625" y="5222875"/>
          <p14:tracePt t="9413" x="6651625" y="5229225"/>
          <p14:tracePt t="9419" x="6651625" y="5260975"/>
          <p14:tracePt t="9428" x="6651625" y="5300663"/>
          <p14:tracePt t="9445" x="6627813" y="5332413"/>
          <p14:tracePt t="9447" x="6604000" y="5356225"/>
          <p14:tracePt t="9463" x="6565900" y="5402263"/>
          <p14:tracePt t="9479" x="6510338" y="5449888"/>
          <p14:tracePt t="9495" x="6454775" y="5513388"/>
          <p14:tracePt t="9497" x="6415088" y="5553075"/>
          <p14:tracePt t="9512" x="6392863" y="5568950"/>
          <p14:tracePt t="9528" x="6369050" y="5599113"/>
          <p14:tracePt t="9545" x="6329363" y="5622925"/>
          <p14:tracePt t="9547" x="6289675" y="5646738"/>
          <p14:tracePt t="9563" x="6211888" y="5662613"/>
          <p14:tracePt t="9578" x="6156325" y="5670550"/>
          <p14:tracePt t="9595" x="6100763" y="5670550"/>
          <p14:tracePt t="9597" x="6084888" y="5670550"/>
          <p14:tracePt t="9612" x="6076950" y="5670550"/>
          <p14:tracePt t="9628" x="6062663" y="5662613"/>
          <p14:tracePt t="9645" x="6030913" y="5575300"/>
          <p14:tracePt t="9647" x="6007100" y="5513388"/>
          <p14:tracePt t="9662" x="5999163" y="5465763"/>
          <p14:tracePt t="9678" x="5991225" y="5410200"/>
          <p14:tracePt t="9697" x="5991225" y="5395913"/>
          <p14:tracePt t="9713" x="6022975" y="5316538"/>
          <p14:tracePt t="9729" x="6148388" y="5175250"/>
          <p14:tracePt t="9745" x="6148388" y="5167313"/>
          <p14:tracePt t="9747" x="6172200" y="5143500"/>
          <p14:tracePt t="9763" x="6242050" y="5080000"/>
          <p14:tracePt t="9781" x="6273800" y="5064125"/>
          <p14:tracePt t="9784" x="6281738" y="5057775"/>
          <p14:tracePt t="9795" x="6289675" y="5057775"/>
          <p14:tracePt t="9798" x="6297613" y="5057775"/>
          <p14:tracePt t="9812" x="6305550" y="5057775"/>
          <p14:tracePt t="9827" x="6313488" y="5057775"/>
          <p14:tracePt t="9845" x="6329363" y="5072063"/>
          <p14:tracePt t="9847" x="6353175" y="5095875"/>
          <p14:tracePt t="9862" x="6376988" y="5159375"/>
          <p14:tracePt t="9878" x="6400800" y="5214938"/>
          <p14:tracePt t="9894" x="6430963" y="5324475"/>
          <p14:tracePt t="9913" x="6462713" y="5553075"/>
          <p14:tracePt t="9928" x="6462713" y="5646738"/>
          <p14:tracePt t="9945" x="6462713" y="5686425"/>
          <p14:tracePt t="9962" x="6462713" y="5694363"/>
          <p14:tracePt t="9978" x="6462713" y="5702300"/>
          <p14:tracePt t="9995" x="6446838" y="5734050"/>
          <p14:tracePt t="9997" x="6430963" y="5748338"/>
          <p14:tracePt t="10012" x="6423025" y="5756275"/>
          <p14:tracePt t="10028" x="6369050" y="5780088"/>
          <p14:tracePt t="10046" x="6361113" y="5780088"/>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タイトル 1">
            <a:extLst>
              <a:ext uri="{FF2B5EF4-FFF2-40B4-BE49-F238E27FC236}">
                <a16:creationId xmlns:a16="http://schemas.microsoft.com/office/drawing/2014/main" xmlns="" id="{394F9D3A-F215-3846-CE02-70E28912FA39}"/>
              </a:ext>
            </a:extLst>
          </p:cNvPr>
          <p:cNvSpPr>
            <a:spLocks noGrp="1"/>
          </p:cNvSpPr>
          <p:nvPr>
            <p:ph type="title"/>
          </p:nvPr>
        </p:nvSpPr>
        <p:spPr/>
        <p:txBody>
          <a:bodyPr/>
          <a:lstStyle/>
          <a:p>
            <a:endParaRPr lang="ja-JP" altLang="en-US"/>
          </a:p>
        </p:txBody>
      </p:sp>
      <p:sp>
        <p:nvSpPr>
          <p:cNvPr id="116739" name="コンテンツ プレースホルダー 2">
            <a:extLst>
              <a:ext uri="{FF2B5EF4-FFF2-40B4-BE49-F238E27FC236}">
                <a16:creationId xmlns:a16="http://schemas.microsoft.com/office/drawing/2014/main" xmlns="" id="{4E84018A-9AAB-CC27-5335-07059E0F7512}"/>
              </a:ext>
            </a:extLst>
          </p:cNvPr>
          <p:cNvSpPr>
            <a:spLocks noGrp="1"/>
          </p:cNvSpPr>
          <p:nvPr>
            <p:ph idx="1"/>
          </p:nvPr>
        </p:nvSpPr>
        <p:spPr/>
        <p:txBody>
          <a:bodyPr/>
          <a:lstStyle/>
          <a:p>
            <a:endParaRPr lang="ja-JP" altLang="en-US"/>
          </a:p>
        </p:txBody>
      </p:sp>
      <p:pic>
        <p:nvPicPr>
          <p:cNvPr id="116740" name="図 4">
            <a:extLst>
              <a:ext uri="{FF2B5EF4-FFF2-40B4-BE49-F238E27FC236}">
                <a16:creationId xmlns:a16="http://schemas.microsoft.com/office/drawing/2014/main" xmlns="" id="{9A273658-7797-9542-2493-C8CB6D3800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043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フレーム 3">
            <a:extLst>
              <a:ext uri="{FF2B5EF4-FFF2-40B4-BE49-F238E27FC236}">
                <a16:creationId xmlns:a16="http://schemas.microsoft.com/office/drawing/2014/main" xmlns="" id="{4CAD1D6B-8C1C-E593-6366-DA699579C5EC}"/>
              </a:ext>
            </a:extLst>
          </p:cNvPr>
          <p:cNvSpPr/>
          <p:nvPr/>
        </p:nvSpPr>
        <p:spPr>
          <a:xfrm>
            <a:off x="4572000" y="5045075"/>
            <a:ext cx="4310063" cy="514350"/>
          </a:xfrm>
          <a:prstGeom prst="frame">
            <a:avLst>
              <a:gd name="adj1" fmla="val 392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pic>
        <p:nvPicPr>
          <p:cNvPr id="116742" name="Picture 2" descr="「ホットした　イラスト」の画像検索結果">
            <a:extLst>
              <a:ext uri="{FF2B5EF4-FFF2-40B4-BE49-F238E27FC236}">
                <a16:creationId xmlns:a16="http://schemas.microsoft.com/office/drawing/2014/main" xmlns="" id="{BBAD1627-8842-DD2F-B398-7A95BAA358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8900" y="5592763"/>
            <a:ext cx="842963"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2630537"/>
      </p:ext>
    </p:extLst>
  </p:cSld>
  <p:clrMapOvr>
    <a:masterClrMapping/>
  </p:clrMapOvr>
  <mc:AlternateContent xmlns:mc="http://schemas.openxmlformats.org/markup-compatibility/2006" xmlns:p14="http://schemas.microsoft.com/office/powerpoint/2010/main">
    <mc:Choice Requires="p14">
      <p:transition spd="slow" p14:dur="2000" advTm="10649"/>
    </mc:Choice>
    <mc:Fallback xmlns="">
      <p:transition spd="slow" advTm="10649"/>
    </mc:Fallback>
  </mc:AlternateContent>
  <p:extLst>
    <p:ext uri="{3A86A75C-4F4B-4683-9AE1-C65F6400EC91}">
      <p14:laserTraceLst xmlns:p14="http://schemas.microsoft.com/office/powerpoint/2010/main">
        <p14:tracePtLst>
          <p14:tracePt t="1828" x="6361113" y="5772150"/>
          <p14:tracePt t="1853" x="6361113" y="5764213"/>
          <p14:tracePt t="1874" x="6361113" y="5756275"/>
          <p14:tracePt t="1889" x="6361113" y="5748338"/>
          <p14:tracePt t="1895" x="6361113" y="5741988"/>
          <p14:tracePt t="1996" x="6361113" y="5734050"/>
          <p14:tracePt t="2032" x="6353175" y="5726113"/>
          <p14:tracePt t="2054" x="6345238" y="5718175"/>
          <p14:tracePt t="2060" x="6345238" y="5710238"/>
          <p14:tracePt t="2067" x="6337300" y="5702300"/>
          <p14:tracePt t="2081" x="6329363" y="5686425"/>
          <p14:tracePt t="2096" x="6321425" y="5678488"/>
          <p14:tracePt t="2112" x="6313488" y="5678488"/>
          <p14:tracePt t="2129" x="6313488" y="5662613"/>
          <p14:tracePt t="2131" x="6297613" y="5654675"/>
          <p14:tracePt t="2147" x="6289675" y="5654675"/>
          <p14:tracePt t="2161" x="6281738" y="5638800"/>
          <p14:tracePt t="2179" x="6265863" y="5630863"/>
          <p14:tracePt t="2181" x="6265863" y="5622925"/>
          <p14:tracePt t="2197" x="6257925" y="5622925"/>
          <p14:tracePt t="2498" x="6249988" y="5607050"/>
          <p14:tracePt t="2503" x="6234113" y="5583238"/>
          <p14:tracePt t="2512" x="6227763" y="5545138"/>
          <p14:tracePt t="2528" x="6211888" y="5505450"/>
          <p14:tracePt t="2530" x="6203950" y="5489575"/>
          <p14:tracePt t="2545" x="6203950" y="5481638"/>
          <p14:tracePt t="2561" x="6196013" y="5473700"/>
          <p14:tracePt t="2579" x="6196013" y="5465763"/>
          <p14:tracePt t="2580" x="6196013" y="5457825"/>
          <p14:tracePt t="2941" x="6196013" y="5449888"/>
          <p14:tracePt t="3017" x="6196013" y="5441950"/>
          <p14:tracePt t="3654" x="6196013" y="5434013"/>
          <p14:tracePt t="3666" x="6188075" y="5434013"/>
          <p14:tracePt t="3673" x="6180138" y="5434013"/>
          <p14:tracePt t="3680" x="6172200" y="5434013"/>
          <p14:tracePt t="3694" x="6156325" y="5434013"/>
          <p14:tracePt t="3716" x="6140450" y="5434013"/>
          <p14:tracePt t="3727" x="6132513" y="5434013"/>
          <p14:tracePt t="3729" x="6124575" y="5434013"/>
          <p14:tracePt t="3743" x="6116638" y="5434013"/>
          <p14:tracePt t="3760" x="6108700" y="5434013"/>
          <p14:tracePt t="3777" x="6100763" y="5434013"/>
          <p14:tracePt t="3794" x="6092825" y="5434013"/>
          <p14:tracePt t="4087" x="6076950" y="5434013"/>
          <p14:tracePt t="4095" x="6046788" y="5434013"/>
          <p14:tracePt t="4102" x="6015038" y="5434013"/>
          <p14:tracePt t="4109" x="5991225" y="5434013"/>
          <p14:tracePt t="4126" x="5943600" y="5434013"/>
          <p14:tracePt t="4142" x="5881688" y="5434013"/>
          <p14:tracePt t="4144" x="5842000" y="5434013"/>
          <p14:tracePt t="4159" x="5794375" y="5441950"/>
          <p14:tracePt t="4176" x="5746750" y="5449888"/>
          <p14:tracePt t="4195" x="5738813" y="5449888"/>
          <p14:tracePt t="4210" x="5732463" y="5449888"/>
          <p14:tracePt t="4288" x="5724525" y="5449888"/>
          <p14:tracePt t="4295" x="5724525" y="5457825"/>
          <p14:tracePt t="4308" x="5716588" y="5457825"/>
          <p14:tracePt t="4323" x="5708650" y="5457825"/>
          <p14:tracePt t="4330" x="5700713" y="5457825"/>
          <p14:tracePt t="5044" x="5716588" y="5457825"/>
          <p14:tracePt t="5051" x="5732463" y="5457825"/>
          <p14:tracePt t="5059" x="5738813" y="5457825"/>
          <p14:tracePt t="5076" x="5778500" y="5457825"/>
          <p14:tracePt t="5094" x="5818188" y="5457825"/>
          <p14:tracePt t="5109" x="5826125" y="5457825"/>
          <p14:tracePt t="5126" x="5857875" y="5457825"/>
          <p14:tracePt t="5141" x="5865813" y="5457825"/>
          <p14:tracePt t="5143" x="5881688" y="5457825"/>
          <p14:tracePt t="5157" x="5889625" y="5457825"/>
          <p14:tracePt t="5187" x="5903913" y="5457825"/>
          <p14:tracePt t="5203" x="5911850" y="5457825"/>
          <p14:tracePt t="5207" x="5919788" y="5457825"/>
          <p14:tracePt t="5225" x="5935663" y="5457825"/>
          <p14:tracePt t="5242" x="5943600" y="5457825"/>
          <p14:tracePt t="5243" x="5951538" y="5457825"/>
          <p14:tracePt t="5259" x="5967413" y="5457825"/>
          <p14:tracePt t="5294" x="5975350" y="5457825"/>
          <p14:tracePt t="5315" x="5983288" y="5457825"/>
          <p14:tracePt t="5365" x="5991225" y="5457825"/>
          <p14:tracePt t="5408" x="5999163" y="5457825"/>
          <p14:tracePt t="5437" x="6007100" y="5457825"/>
          <p14:tracePt t="5452" x="6015038" y="5457825"/>
          <p14:tracePt t="5468" x="6022975" y="5457825"/>
          <p14:tracePt t="5480" x="6030913" y="5457825"/>
          <p14:tracePt t="5500" x="6038850" y="5457825"/>
          <p14:tracePt t="5522" x="6046788" y="5457825"/>
          <p14:tracePt t="5602" x="6054725" y="5457825"/>
          <p14:tracePt t="5614" x="6062663" y="5457825"/>
          <p14:tracePt t="5629" x="6069013" y="5457825"/>
          <p14:tracePt t="5686" x="6076950" y="5457825"/>
          <p14:tracePt t="5743" x="6084888" y="5457825"/>
          <p14:tracePt t="5758" x="6092825" y="5457825"/>
          <p14:tracePt t="5793" x="6100763" y="5457825"/>
          <p14:tracePt t="5807" x="6108700" y="5457825"/>
          <p14:tracePt t="5829" x="6116638" y="5457825"/>
          <p14:tracePt t="5851" x="6124575" y="5457825"/>
          <p14:tracePt t="5879" x="6132513" y="5457825"/>
          <p14:tracePt t="6224" x="6124575" y="5457825"/>
          <p14:tracePt t="6228" x="6116638" y="5457825"/>
          <p14:tracePt t="6240" x="6100763" y="5457825"/>
          <p14:tracePt t="6241" x="6092825" y="5457825"/>
          <p14:tracePt t="6258" x="6069013" y="5457825"/>
          <p14:tracePt t="6273" x="6054725" y="5457825"/>
          <p14:tracePt t="6290" x="6030913" y="5457825"/>
          <p14:tracePt t="6292" x="6015038" y="5457825"/>
          <p14:tracePt t="6308" x="5983288" y="5457825"/>
          <p14:tracePt t="6323" x="5935663" y="5457825"/>
          <p14:tracePt t="6340" x="5889625" y="5457825"/>
          <p14:tracePt t="6358" x="5786438" y="5457825"/>
          <p14:tracePt t="6373" x="5762625" y="5457825"/>
          <p14:tracePt t="6390" x="5708650" y="5457825"/>
          <p14:tracePt t="6407" x="5645150" y="5441950"/>
          <p14:tracePt t="6423" x="5597525" y="5426075"/>
          <p14:tracePt t="6440" x="5559425" y="5418138"/>
          <p14:tracePt t="6442" x="5543550" y="5410200"/>
          <p14:tracePt t="6458" x="5511800" y="5402263"/>
          <p14:tracePt t="6473" x="5503863" y="5402263"/>
          <p14:tracePt t="6493" x="5495925" y="5402263"/>
          <p14:tracePt t="6521" x="5495925" y="5395913"/>
          <p14:tracePt t="6557" x="5487988" y="5387975"/>
          <p14:tracePt t="6601" x="5487988" y="5380038"/>
          <p14:tracePt t="7144" x="5487988" y="5372100"/>
          <p14:tracePt t="7179" x="5487988" y="5364163"/>
          <p14:tracePt t="7207" x="5487988" y="5356225"/>
          <p14:tracePt t="7243" x="5487988" y="5348288"/>
          <p14:tracePt t="7308" x="5487988" y="5340350"/>
          <p14:tracePt t="7329" x="5487988" y="5332413"/>
          <p14:tracePt t="7336" x="5495925" y="5332413"/>
          <p14:tracePt t="7349" x="5503863" y="5324475"/>
          <p14:tracePt t="7355" x="5511800" y="5324475"/>
          <p14:tracePt t="7372" x="5519738" y="5316538"/>
          <p14:tracePt t="7389" x="5527675" y="5308600"/>
          <p14:tracePt t="7407" x="5551488" y="5292725"/>
          <p14:tracePt t="7422" x="5551488" y="5284788"/>
          <p14:tracePt t="7439" x="5567363" y="5276850"/>
          <p14:tracePt t="7441" x="5581650" y="5276850"/>
          <p14:tracePt t="7455" x="5589588" y="5276850"/>
          <p14:tracePt t="7471" x="5605463" y="5276850"/>
          <p14:tracePt t="7489" x="5629275" y="5276850"/>
          <p14:tracePt t="7505" x="5668963" y="5276850"/>
          <p14:tracePt t="7522" x="5684838" y="5276850"/>
          <p14:tracePt t="7539" x="5708650" y="5276850"/>
          <p14:tracePt t="7555" x="5724525" y="5276850"/>
          <p14:tracePt t="7572" x="5732463" y="5276850"/>
          <p14:tracePt t="7592" x="5738813" y="5276850"/>
          <p14:tracePt t="7637" x="5746750" y="5276850"/>
          <p14:tracePt t="7652" x="5754688" y="5276850"/>
          <p14:tracePt t="7670" x="5762625" y="5276850"/>
          <p14:tracePt t="7685" x="5770563" y="5276850"/>
          <p14:tracePt t="7707" x="5778500" y="5276850"/>
          <p14:tracePt t="7728" x="5786438" y="5276850"/>
          <p14:tracePt t="7749" x="5794375" y="5276850"/>
          <p14:tracePt t="7764" x="5802313" y="5276850"/>
          <p14:tracePt t="7778" x="5810250" y="5284788"/>
          <p14:tracePt t="7784" x="5818188" y="5284788"/>
          <p14:tracePt t="7799" x="5826125" y="5284788"/>
          <p14:tracePt t="7813" x="5834063" y="5292725"/>
          <p14:tracePt t="7856" x="5842000" y="5300663"/>
          <p14:tracePt t="7870" x="5849938" y="5300663"/>
          <p14:tracePt t="7878" x="5849938" y="5308600"/>
          <p14:tracePt t="7888" x="5857875" y="5308600"/>
          <p14:tracePt t="7905" x="5865813" y="5316538"/>
          <p14:tracePt t="7921" x="5873750" y="5316538"/>
          <p14:tracePt t="7939" x="5873750" y="5324475"/>
          <p14:tracePt t="7955" x="5873750" y="5332413"/>
          <p14:tracePt t="7992" x="5881688" y="5332413"/>
          <p14:tracePt t="8008" x="5881688" y="5340350"/>
          <p14:tracePt t="8036" x="5889625" y="5340350"/>
          <p14:tracePt t="8055" x="5889625" y="5348288"/>
          <p14:tracePt t="8063" x="5889625" y="5356225"/>
          <p14:tracePt t="8078" x="5897563" y="5356225"/>
          <p14:tracePt t="8107" x="5897563" y="5364163"/>
          <p14:tracePt t="8137" x="5897563" y="5372100"/>
          <p14:tracePt t="8149" x="5897563" y="5380038"/>
          <p14:tracePt t="8170" x="5897563" y="5387975"/>
          <p14:tracePt t="8177" x="5897563" y="5395913"/>
          <p14:tracePt t="8188" x="5897563" y="5402263"/>
          <p14:tracePt t="8205" x="5873750" y="5410200"/>
          <p14:tracePt t="8221" x="5865813" y="5418138"/>
          <p14:tracePt t="8238" x="5857875" y="5426075"/>
          <p14:tracePt t="8255" x="5842000" y="5434013"/>
          <p14:tracePt t="8271" x="5834063" y="5434013"/>
          <p14:tracePt t="8287" x="5826125" y="5441950"/>
          <p14:tracePt t="8305" x="5802313" y="5449888"/>
          <p14:tracePt t="8320" x="5786438" y="5457825"/>
          <p14:tracePt t="8339" x="5770563" y="5465763"/>
          <p14:tracePt t="8341" x="5754688" y="5465763"/>
          <p14:tracePt t="8354" x="5746750" y="5473700"/>
          <p14:tracePt t="8357" x="5738813" y="5473700"/>
          <p14:tracePt t="8371" x="5716588" y="5473700"/>
          <p14:tracePt t="8387" x="5708650" y="5481638"/>
          <p14:tracePt t="8405" x="5668963" y="5489575"/>
          <p14:tracePt t="8420" x="5653088" y="5489575"/>
          <p14:tracePt t="8438" x="5637213" y="5489575"/>
          <p14:tracePt t="8454" x="5605463" y="5497513"/>
          <p14:tracePt t="8456" x="5597525" y="5497513"/>
          <p14:tracePt t="8470" x="5567363" y="5505450"/>
          <p14:tracePt t="8487" x="5551488" y="5505450"/>
          <p14:tracePt t="8504" x="5527675" y="5505450"/>
          <p14:tracePt t="8506" x="5511800" y="5505450"/>
          <p14:tracePt t="8529" x="5487988" y="5505450"/>
          <p14:tracePt t="8539" x="5472113" y="5505450"/>
          <p14:tracePt t="8542" x="5464175" y="5505450"/>
          <p14:tracePt t="8555" x="5440363" y="5505450"/>
          <p14:tracePt t="8570" x="5424488" y="5505450"/>
          <p14:tracePt t="8589" x="5408613" y="5505450"/>
          <p14:tracePt t="8591" x="5402263" y="5505450"/>
          <p14:tracePt t="8604" x="5394325" y="5505450"/>
          <p14:tracePt t="8606" x="5386388" y="5505450"/>
          <p14:tracePt t="8620" x="5378450" y="5505450"/>
          <p14:tracePt t="8670" x="5370513" y="5497513"/>
          <p14:tracePt t="8677" x="5362575" y="5497513"/>
          <p14:tracePt t="8687" x="5362575" y="5481638"/>
          <p14:tracePt t="8704" x="5354638" y="5465763"/>
          <p14:tracePt t="8721" x="5346700" y="5434013"/>
          <p14:tracePt t="8737" x="5346700" y="5426075"/>
          <p14:tracePt t="8754" x="5346700" y="5402263"/>
          <p14:tracePt t="8771" x="5346700" y="5387975"/>
          <p14:tracePt t="8786" x="5346700" y="5380038"/>
          <p14:tracePt t="8804" x="5362575" y="5364163"/>
          <p14:tracePt t="8807" x="5378450" y="5356225"/>
          <p14:tracePt t="8821" x="5416550" y="5324475"/>
          <p14:tracePt t="8836" x="5480050" y="5308600"/>
          <p14:tracePt t="8854" x="5551488" y="5308600"/>
          <p14:tracePt t="8856" x="5589588" y="5292725"/>
          <p14:tracePt t="8870" x="5645150" y="5292725"/>
          <p14:tracePt t="8887" x="5754688" y="5292725"/>
          <p14:tracePt t="8903" x="5826125" y="5292725"/>
          <p14:tracePt t="8905" x="5865813" y="5292725"/>
          <p14:tracePt t="8920" x="5897563" y="5292725"/>
          <p14:tracePt t="8937" x="5911850" y="5292725"/>
          <p14:tracePt t="8953" x="5919788" y="5300663"/>
          <p14:tracePt t="8956" x="5927725" y="5300663"/>
          <p14:tracePt t="8977" x="5935663" y="5308600"/>
          <p14:tracePt t="8998" x="5943600" y="5308600"/>
          <p14:tracePt t="9228" x="5951538" y="5308600"/>
          <p14:tracePt t="9241" x="5959475" y="5308600"/>
          <p14:tracePt t="9263" x="5959475" y="5324475"/>
          <p14:tracePt t="9276" x="5959475" y="5340350"/>
          <p14:tracePt t="9291" x="5959475" y="5348288"/>
          <p14:tracePt t="9305" x="5959475" y="5356225"/>
          <p14:tracePt t="9315" x="5959475" y="5364163"/>
          <p14:tracePt t="9337" x="5959475" y="5372100"/>
          <p14:tracePt t="9345" x="5959475" y="5380038"/>
          <p14:tracePt t="9356" x="5959475" y="5387975"/>
          <p14:tracePt t="9370" x="5935663" y="5402263"/>
          <p14:tracePt t="9387" x="5919788" y="5410200"/>
          <p14:tracePt t="9404" x="5889625" y="5426075"/>
          <p14:tracePt t="9420" x="5865813" y="5434013"/>
          <p14:tracePt t="9437" x="5842000" y="5441950"/>
          <p14:tracePt t="9453" x="5810250" y="5441950"/>
          <p14:tracePt t="9455" x="5802313" y="5441950"/>
          <p14:tracePt t="9471" x="5770563" y="5441950"/>
          <p14:tracePt t="9486" x="5738813" y="5449888"/>
          <p14:tracePt t="9503" x="5708650" y="5449888"/>
          <p14:tracePt t="9505" x="5684838" y="5449888"/>
          <p14:tracePt t="9519" x="5668963" y="5449888"/>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タイトル 1">
            <a:extLst>
              <a:ext uri="{FF2B5EF4-FFF2-40B4-BE49-F238E27FC236}">
                <a16:creationId xmlns:a16="http://schemas.microsoft.com/office/drawing/2014/main" xmlns="" id="{F2937328-3B8B-AA0B-3C04-D1198AAE6E94}"/>
              </a:ext>
            </a:extLst>
          </p:cNvPr>
          <p:cNvSpPr>
            <a:spLocks noGrp="1"/>
          </p:cNvSpPr>
          <p:nvPr>
            <p:ph type="title"/>
          </p:nvPr>
        </p:nvSpPr>
        <p:spPr>
          <a:xfrm>
            <a:off x="628650" y="365125"/>
            <a:ext cx="8237538" cy="1325563"/>
          </a:xfrm>
        </p:spPr>
        <p:txBody>
          <a:bodyPr/>
          <a:lstStyle/>
          <a:p>
            <a:r>
              <a:rPr lang="ja-JP" altLang="en-US"/>
              <a:t>宿日直許可（管理当直の配置）</a:t>
            </a:r>
          </a:p>
        </p:txBody>
      </p:sp>
      <p:sp>
        <p:nvSpPr>
          <p:cNvPr id="117763" name="コンテンツ プレースホルダー 2">
            <a:extLst>
              <a:ext uri="{FF2B5EF4-FFF2-40B4-BE49-F238E27FC236}">
                <a16:creationId xmlns:a16="http://schemas.microsoft.com/office/drawing/2014/main" xmlns="" id="{79C0D1EC-1B32-D9B6-7E58-18FC529A2179}"/>
              </a:ext>
            </a:extLst>
          </p:cNvPr>
          <p:cNvSpPr>
            <a:spLocks noGrp="1"/>
          </p:cNvSpPr>
          <p:nvPr>
            <p:ph idx="1"/>
          </p:nvPr>
        </p:nvSpPr>
        <p:spPr>
          <a:xfrm>
            <a:off x="530225" y="1412875"/>
            <a:ext cx="7886700" cy="5354638"/>
          </a:xfrm>
        </p:spPr>
        <p:txBody>
          <a:bodyPr/>
          <a:lstStyle/>
          <a:p>
            <a:r>
              <a:rPr lang="ja-JP" altLang="en-US" sz="2000">
                <a:solidFill>
                  <a:srgbClr val="000000"/>
                </a:solidFill>
                <a:latin typeface="ヒラギノ角ゴ Pro W3"/>
              </a:rPr>
              <a:t>労基法</a:t>
            </a:r>
            <a:r>
              <a:rPr lang="en-US" altLang="ja-JP" sz="2000">
                <a:solidFill>
                  <a:srgbClr val="000000"/>
                </a:solidFill>
                <a:latin typeface="ヒラギノ角ゴ Pro W3"/>
              </a:rPr>
              <a:t>41</a:t>
            </a:r>
            <a:r>
              <a:rPr lang="ja-JP" altLang="en-US" sz="2000">
                <a:solidFill>
                  <a:srgbClr val="000000"/>
                </a:solidFill>
                <a:latin typeface="ヒラギノ角ゴ Pro W3"/>
              </a:rPr>
              <a:t>条の宿日直勤務</a:t>
            </a:r>
            <a:endParaRPr lang="en-US" altLang="ja-JP" sz="2000">
              <a:solidFill>
                <a:srgbClr val="000000"/>
              </a:solidFill>
              <a:latin typeface="ヒラギノ角ゴ Pro W3"/>
            </a:endParaRPr>
          </a:p>
          <a:p>
            <a:pPr lvl="1"/>
            <a:r>
              <a:rPr lang="ja-JP" altLang="en-US" sz="1600">
                <a:solidFill>
                  <a:srgbClr val="000000"/>
                </a:solidFill>
                <a:latin typeface="ヒラギノ角ゴ Pro W3"/>
              </a:rPr>
              <a:t>仕事の終了から翌日の仕事の開始までの時間や休日について、</a:t>
            </a:r>
            <a:r>
              <a:rPr lang="ja-JP" altLang="en-US" sz="1600">
                <a:solidFill>
                  <a:srgbClr val="FF0000"/>
                </a:solidFill>
                <a:latin typeface="ヒラギノ角ゴ Pro W3"/>
              </a:rPr>
              <a:t>原則として通常の労働は行わず</a:t>
            </a:r>
            <a:r>
              <a:rPr lang="ja-JP" altLang="en-US" sz="1600">
                <a:solidFill>
                  <a:srgbClr val="000000"/>
                </a:solidFill>
                <a:latin typeface="ヒラギノ角ゴ Pro W3"/>
              </a:rPr>
              <a:t>、労働者を事業場で待機させ、電話の対応、火災等の予防のための巡視、</a:t>
            </a:r>
            <a:r>
              <a:rPr lang="ja-JP" altLang="en-US" sz="1600">
                <a:solidFill>
                  <a:srgbClr val="FF0000"/>
                </a:solidFill>
                <a:latin typeface="ヒラギノ角ゴ Pro W3"/>
              </a:rPr>
              <a:t>非常事態発生時の連絡</a:t>
            </a:r>
            <a:r>
              <a:rPr lang="ja-JP" altLang="en-US" sz="1600">
                <a:solidFill>
                  <a:srgbClr val="000000"/>
                </a:solidFill>
                <a:latin typeface="ヒラギノ角ゴ Pro W3"/>
              </a:rPr>
              <a:t>等に当たらせるもの</a:t>
            </a:r>
            <a:endParaRPr lang="en-US" altLang="ja-JP" sz="1600">
              <a:solidFill>
                <a:srgbClr val="000000"/>
              </a:solidFill>
              <a:latin typeface="ヒラギノ角ゴ Pro W3"/>
            </a:endParaRPr>
          </a:p>
          <a:p>
            <a:pPr lvl="1"/>
            <a:r>
              <a:rPr lang="ja-JP" altLang="en-US" sz="1600">
                <a:solidFill>
                  <a:srgbClr val="000000"/>
                </a:solidFill>
                <a:latin typeface="ヒラギノ角ゴ Pro W3"/>
              </a:rPr>
              <a:t>寝当直</a:t>
            </a:r>
            <a:endParaRPr lang="ja-JP" altLang="en-US" sz="1600"/>
          </a:p>
        </p:txBody>
      </p:sp>
      <p:pic>
        <p:nvPicPr>
          <p:cNvPr id="117764" name="Picture 2">
            <a:extLst>
              <a:ext uri="{FF2B5EF4-FFF2-40B4-BE49-F238E27FC236}">
                <a16:creationId xmlns:a16="http://schemas.microsoft.com/office/drawing/2014/main" xmlns="" id="{8834788F-7A32-5524-D925-622821829E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88" y="2738438"/>
            <a:ext cx="8180387"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2442079"/>
      </p:ext>
    </p:extLst>
  </p:cSld>
  <p:clrMapOvr>
    <a:masterClrMapping/>
  </p:clrMapOvr>
  <mc:AlternateContent xmlns:mc="http://schemas.openxmlformats.org/markup-compatibility/2006" xmlns:p14="http://schemas.microsoft.com/office/powerpoint/2010/main">
    <mc:Choice Requires="p14">
      <p:transition spd="slow" p14:dur="2000" advTm="43397"/>
    </mc:Choice>
    <mc:Fallback xmlns="">
      <p:transition spd="slow" advTm="43397"/>
    </mc:Fallback>
  </mc:AlternateContent>
  <p:extLst>
    <p:ext uri="{3A86A75C-4F4B-4683-9AE1-C65F6400EC91}">
      <p14:laserTraceLst xmlns:p14="http://schemas.microsoft.com/office/powerpoint/2010/main">
        <p14:tracePtLst>
          <p14:tracePt t="934" x="5661025" y="5426075"/>
          <p14:tracePt t="938" x="5637213" y="5387975"/>
          <p14:tracePt t="945" x="5637213" y="5316538"/>
          <p14:tracePt t="961" x="5621338" y="5268913"/>
          <p14:tracePt t="978" x="5613400" y="5229225"/>
          <p14:tracePt t="997" x="5613400" y="5183188"/>
          <p14:tracePt t="1012" x="5613400" y="5167313"/>
          <p14:tracePt t="1028" x="5613400" y="5159375"/>
          <p14:tracePt t="1289" x="5573713" y="5127625"/>
          <p14:tracePt t="1296" x="5543550" y="5057775"/>
          <p14:tracePt t="1303" x="5472113" y="4868863"/>
          <p14:tracePt t="1312" x="5440363" y="4733925"/>
          <p14:tracePt t="1327" x="5432425" y="4498975"/>
          <p14:tracePt t="1344" x="5416550" y="4341813"/>
          <p14:tracePt t="1346" x="5416550" y="4262438"/>
          <p14:tracePt t="1361" x="5416550" y="4144963"/>
          <p14:tracePt t="1378" x="5416550" y="4097338"/>
          <p14:tracePt t="1396" x="5416550" y="4089400"/>
          <p14:tracePt t="1629" x="5416550" y="3995738"/>
          <p14:tracePt t="1635" x="5416550" y="3884613"/>
          <p14:tracePt t="1645" x="5416550" y="3452813"/>
          <p14:tracePt t="1660" x="5440363" y="3232150"/>
          <p14:tracePt t="1676" x="5464175" y="3067050"/>
          <p14:tracePt t="1695" x="5487988" y="2965450"/>
          <p14:tracePt t="2246" x="5487988" y="2949575"/>
          <p14:tracePt t="2252" x="5487988" y="2901950"/>
          <p14:tracePt t="2259" x="5511800" y="2870200"/>
          <p14:tracePt t="2280" x="5535613" y="2838450"/>
          <p14:tracePt t="2283" x="5573713" y="2808288"/>
          <p14:tracePt t="2294" x="5613400" y="2784475"/>
          <p14:tracePt t="2310" x="5645150" y="2768600"/>
          <p14:tracePt t="2326" x="5668963" y="2760663"/>
          <p14:tracePt t="2343" x="5692775" y="2752725"/>
          <p14:tracePt t="2345" x="5700713" y="2752725"/>
          <p14:tracePt t="2359" x="5724525" y="2752725"/>
          <p14:tracePt t="2667" x="5668963" y="2720975"/>
          <p14:tracePt t="2674" x="5629275" y="2705100"/>
          <p14:tracePt t="2681" x="5535613" y="2643188"/>
          <p14:tracePt t="2693" x="5386388" y="2587625"/>
          <p14:tracePt t="2695" x="5197475" y="2500313"/>
          <p14:tracePt t="2709" x="4851400" y="2430463"/>
          <p14:tracePt t="2726" x="4686300" y="2382838"/>
          <p14:tracePt t="2742" x="4537075" y="2351088"/>
          <p14:tracePt t="2744" x="4497388" y="2319338"/>
          <p14:tracePt t="2759" x="4449763" y="2312988"/>
          <p14:tracePt t="3031" x="4418013" y="2281238"/>
          <p14:tracePt t="3038" x="4348163" y="2249488"/>
          <p14:tracePt t="3045" x="4292600" y="2185988"/>
          <p14:tracePt t="3060" x="4191000" y="2100263"/>
          <p14:tracePt t="3078" x="4151313" y="2068513"/>
          <p14:tracePt t="3081" x="4135438" y="2060575"/>
          <p14:tracePt t="3093" x="4135438" y="2052638"/>
          <p14:tracePt t="3095" x="4127500" y="2036763"/>
          <p14:tracePt t="3109" x="4119563" y="2036763"/>
          <p14:tracePt t="3138" x="4111625" y="2028825"/>
          <p14:tracePt t="3417" x="4079875" y="2028825"/>
          <p14:tracePt t="3423" x="3994150" y="1997075"/>
          <p14:tracePt t="3430" x="3938588" y="1973263"/>
          <p14:tracePt t="3442" x="3868738" y="1943100"/>
          <p14:tracePt t="3444" x="3781425" y="1895475"/>
          <p14:tracePt t="3460" x="3584575" y="1800225"/>
          <p14:tracePt t="3475" x="3389313" y="1714500"/>
          <p14:tracePt t="3492" x="3176588" y="1651000"/>
          <p14:tracePt t="3494" x="3136900" y="1635125"/>
          <p14:tracePt t="3509" x="3074988" y="1604963"/>
          <p14:tracePt t="3524" x="3019425" y="1573213"/>
          <p14:tracePt t="3541" x="2987675" y="1557338"/>
          <p14:tracePt t="3544" x="2971800" y="1541463"/>
          <p14:tracePt t="4023" x="2963863" y="1533525"/>
          <p14:tracePt t="4029" x="2947988" y="1533525"/>
          <p14:tracePt t="4044" x="2947988" y="1525588"/>
          <p14:tracePt t="4094" x="2947988" y="1517650"/>
          <p14:tracePt t="4252" x="2947988" y="1509713"/>
          <p14:tracePt t="4273" x="2947988" y="1501775"/>
          <p14:tracePt t="4281" x="2955925" y="1477963"/>
          <p14:tracePt t="4294" x="2963863" y="1462088"/>
          <p14:tracePt t="4311" x="3003550" y="1447800"/>
          <p14:tracePt t="4326" x="3019425" y="1431925"/>
          <p14:tracePt t="4342" x="3051175" y="1423988"/>
          <p14:tracePt t="4344" x="3067050" y="1416050"/>
          <p14:tracePt t="4358" x="3089275" y="1416050"/>
          <p14:tracePt t="4374" x="3105150" y="1408113"/>
          <p14:tracePt t="4392" x="3121025" y="1408113"/>
          <p14:tracePt t="4408" x="3136900" y="1408113"/>
          <p14:tracePt t="4423" x="3160713" y="1408113"/>
          <p14:tracePt t="4440" x="3176588" y="1408113"/>
          <p14:tracePt t="4458" x="3200400" y="1400175"/>
          <p14:tracePt t="4473" x="3232150" y="1400175"/>
          <p14:tracePt t="4490" x="3270250" y="1400175"/>
          <p14:tracePt t="4508" x="3317875" y="1400175"/>
          <p14:tracePt t="4523" x="3341688" y="1400175"/>
          <p14:tracePt t="4540" x="3373438" y="1400175"/>
          <p14:tracePt t="4542" x="3381375" y="1400175"/>
          <p14:tracePt t="4557" x="3419475" y="1400175"/>
          <p14:tracePt t="4576" x="3435350" y="1400175"/>
          <p14:tracePt t="4591" x="3443288" y="1400175"/>
          <p14:tracePt t="4960" x="3467100" y="1400175"/>
          <p14:tracePt t="4966" x="3514725" y="1400175"/>
          <p14:tracePt t="4974" x="3570288" y="1392238"/>
          <p14:tracePt t="4990" x="3679825" y="1392238"/>
          <p14:tracePt t="4992" x="3695700" y="1392238"/>
          <p14:tracePt t="5006" x="3765550" y="1392238"/>
          <p14:tracePt t="5023" x="3852863" y="1392238"/>
          <p14:tracePt t="5040" x="3906838" y="1392238"/>
          <p14:tracePt t="5057" x="4002088" y="1416050"/>
          <p14:tracePt t="5074" x="4017963" y="1416050"/>
          <p14:tracePt t="5116" x="4025900" y="1416050"/>
          <p14:tracePt t="6645" x="4010025" y="1423988"/>
          <p14:tracePt t="6650" x="3954463" y="1439863"/>
          <p14:tracePt t="6657" x="3930650" y="1455738"/>
          <p14:tracePt t="6671" x="3789363" y="1517650"/>
          <p14:tracePt t="6688" x="3663950" y="1557338"/>
          <p14:tracePt t="6704" x="3584575" y="1612900"/>
          <p14:tracePt t="6706" x="3530600" y="1651000"/>
          <p14:tracePt t="6722" x="3325813" y="1770063"/>
          <p14:tracePt t="6737" x="3192463" y="1824038"/>
          <p14:tracePt t="6754" x="3128963" y="1847850"/>
          <p14:tracePt t="6756" x="3113088" y="1847850"/>
          <p14:tracePt t="6770" x="3097213" y="1855788"/>
          <p14:tracePt t="6906" x="3074988" y="1863725"/>
          <p14:tracePt t="6913" x="3067050" y="1871663"/>
          <p14:tracePt t="6920" x="3059113" y="1879600"/>
          <p14:tracePt t="6936" x="3043238" y="1879600"/>
          <p14:tracePt t="6953" x="3035300" y="1887538"/>
          <p14:tracePt t="6970" x="3003550" y="1895475"/>
          <p14:tracePt t="6986" x="2995613" y="1895475"/>
          <p14:tracePt t="7155" x="3011488" y="1895475"/>
          <p14:tracePt t="7166" x="3027363" y="1895475"/>
          <p14:tracePt t="7172" x="3067050" y="1895475"/>
          <p14:tracePt t="7186" x="3192463" y="1895475"/>
          <p14:tracePt t="7207" x="3365500" y="1895475"/>
          <p14:tracePt t="7220" x="3443288" y="1895475"/>
          <p14:tracePt t="7237" x="3498850" y="1895475"/>
          <p14:tracePt t="7253" x="3546475" y="1895475"/>
          <p14:tracePt t="7255" x="3576638" y="1895475"/>
          <p14:tracePt t="7270" x="3584575" y="1895475"/>
          <p14:tracePt t="7286" x="3616325" y="1895475"/>
          <p14:tracePt t="7303" x="3632200" y="1895475"/>
          <p14:tracePt t="7305" x="3648075" y="1895475"/>
          <p14:tracePt t="7320" x="3671888" y="1895475"/>
          <p14:tracePt t="7337" x="3687763" y="1895475"/>
          <p14:tracePt t="7353" x="3695700" y="1895475"/>
          <p14:tracePt t="7384" x="3703638" y="1895475"/>
          <p14:tracePt t="7399" x="3719513" y="1903413"/>
          <p14:tracePt t="7658" x="3735388" y="1895475"/>
          <p14:tracePt t="7663" x="3773488" y="1879600"/>
          <p14:tracePt t="7670" x="3805238" y="1871663"/>
          <p14:tracePt t="7686" x="3852863" y="1855788"/>
          <p14:tracePt t="7703" x="3892550" y="1847850"/>
          <p14:tracePt t="7705" x="3930650" y="1839913"/>
          <p14:tracePt t="7721" x="3962400" y="1831975"/>
          <p14:tracePt t="7735" x="3994150" y="1831975"/>
          <p14:tracePt t="7753" x="4010025" y="1831975"/>
          <p14:tracePt t="7755" x="4017963" y="1824038"/>
          <p14:tracePt t="7771" x="4033838" y="1824038"/>
          <p14:tracePt t="7786" x="4049713" y="1816100"/>
          <p14:tracePt t="7803" x="4073525" y="1816100"/>
          <p14:tracePt t="7805" x="4079875" y="1808163"/>
          <p14:tracePt t="7820" x="4119563" y="1808163"/>
          <p14:tracePt t="7836" x="4151313" y="1800225"/>
          <p14:tracePt t="7853" x="4191000" y="1793875"/>
          <p14:tracePt t="8227" x="4183063" y="1793875"/>
          <p14:tracePt t="8234" x="4175125" y="1785938"/>
          <p14:tracePt t="8241" x="4159250" y="1785938"/>
          <p14:tracePt t="8252" x="4151313" y="1785938"/>
          <p14:tracePt t="8269" x="4095750" y="1785938"/>
          <p14:tracePt t="8285" x="4057650" y="1785938"/>
          <p14:tracePt t="8302" x="4002088" y="1785938"/>
          <p14:tracePt t="8304" x="3962400" y="1785938"/>
          <p14:tracePt t="8320" x="3922713" y="1785938"/>
          <p14:tracePt t="8335" x="3876675" y="1785938"/>
          <p14:tracePt t="8352" x="3852863" y="1785938"/>
          <p14:tracePt t="8370" x="3829050" y="1785938"/>
          <p14:tracePt t="8870" x="3829050" y="1778000"/>
          <p14:tracePt t="8876" x="3844925" y="1778000"/>
          <p14:tracePt t="8890" x="3860800" y="1770063"/>
          <p14:tracePt t="8908" x="3884613" y="1762125"/>
          <p14:tracePt t="8911" x="3892550" y="1762125"/>
          <p14:tracePt t="8918" x="3900488" y="1762125"/>
          <p14:tracePt t="8935" x="3914775" y="1754188"/>
          <p14:tracePt t="8952" x="3930650" y="1754188"/>
          <p14:tracePt t="8970" x="3938588" y="1754188"/>
          <p14:tracePt t="8991" x="3946525" y="1754188"/>
          <p14:tracePt t="9027" x="3954463" y="1754188"/>
          <p14:tracePt t="9040" x="3962400" y="1754188"/>
          <p14:tracePt t="9055" x="3970338" y="1754188"/>
          <p14:tracePt t="9069" x="3978275" y="1754188"/>
          <p14:tracePt t="9076" x="3986213" y="1754188"/>
          <p14:tracePt t="9097" x="4002088" y="1754188"/>
          <p14:tracePt t="9721" x="4010025" y="1754188"/>
          <p14:tracePt t="9724" x="4017963" y="1754188"/>
          <p14:tracePt t="9733" x="4017963" y="1746250"/>
          <p14:tracePt t="9751" x="4025900" y="1746250"/>
          <p14:tracePt t="9769" x="4033838" y="1746250"/>
          <p14:tracePt t="9785" x="4041775" y="1746250"/>
          <p14:tracePt t="9875" x="4049713" y="1738313"/>
          <p14:tracePt t="9884" x="4057650" y="1738313"/>
          <p14:tracePt t="9888" x="4065588" y="1738313"/>
          <p14:tracePt t="9904" x="4065588" y="1730375"/>
          <p14:tracePt t="9918" x="4079875" y="1730375"/>
          <p14:tracePt t="9934" x="4087813" y="1730375"/>
          <p14:tracePt t="9951" x="4095750" y="1722438"/>
          <p14:tracePt t="9953" x="4103688" y="1722438"/>
          <p14:tracePt t="10298" x="4111625" y="1714500"/>
          <p14:tracePt t="10302" x="4135438" y="1698625"/>
          <p14:tracePt t="10319" x="4175125" y="1674813"/>
          <p14:tracePt t="10334" x="4191000" y="1658938"/>
          <p14:tracePt t="10351" x="4214813" y="1651000"/>
          <p14:tracePt t="10353" x="4222750" y="1643063"/>
          <p14:tracePt t="10366" x="4230688" y="1643063"/>
          <p14:tracePt t="10368" x="4238625" y="1643063"/>
          <p14:tracePt t="10382" x="4260850" y="1635125"/>
          <p14:tracePt t="10399" x="4284663" y="1635125"/>
          <p14:tracePt t="10417" x="4300538" y="1635125"/>
          <p14:tracePt t="10432" x="4316413" y="1635125"/>
          <p14:tracePt t="10449" x="4324350" y="1635125"/>
          <p14:tracePt t="10511" x="4332288" y="1635125"/>
          <p14:tracePt t="10749" x="4356100" y="1620838"/>
          <p14:tracePt t="10756" x="4379913" y="1604963"/>
          <p14:tracePt t="10769" x="4457700" y="1565275"/>
          <p14:tracePt t="10783" x="4529138" y="1541463"/>
          <p14:tracePt t="10800" x="4591050" y="1533525"/>
          <p14:tracePt t="10802" x="4622800" y="1533525"/>
          <p14:tracePt t="10815" x="4654550" y="1517650"/>
          <p14:tracePt t="10818" x="4678363" y="1517650"/>
          <p14:tracePt t="10833" x="4733925" y="1509713"/>
          <p14:tracePt t="10849" x="4779963" y="1509713"/>
          <p14:tracePt t="10865" x="4819650" y="1501775"/>
          <p14:tracePt t="10867" x="4835525" y="1501775"/>
          <p14:tracePt t="10882" x="4851400" y="1501775"/>
          <p14:tracePt t="10899" x="4875213" y="1501775"/>
          <p14:tracePt t="10915" x="4905375" y="1501775"/>
          <p14:tracePt t="11140" x="4913313" y="1493838"/>
          <p14:tracePt t="11146" x="4937125" y="1485900"/>
          <p14:tracePt t="11153" x="4960938" y="1470025"/>
          <p14:tracePt t="11164" x="4992688" y="1470025"/>
          <p14:tracePt t="11183" x="5064125" y="1455738"/>
          <p14:tracePt t="11202" x="5102225" y="1447800"/>
          <p14:tracePt t="11205" x="5118100" y="1447800"/>
          <p14:tracePt t="11222" x="5149850" y="1447800"/>
          <p14:tracePt t="11227" x="5189538" y="1455738"/>
          <p14:tracePt t="11241" x="5205413" y="1455738"/>
          <p14:tracePt t="11256" x="5251450" y="1462088"/>
          <p14:tracePt t="11568" x="5259388" y="1462088"/>
          <p14:tracePt t="11574" x="5275263" y="1462088"/>
          <p14:tracePt t="11582" x="5283200" y="1462088"/>
          <p14:tracePt t="11598" x="5299075" y="1470025"/>
          <p14:tracePt t="11615" x="5314950" y="1470025"/>
          <p14:tracePt t="11616" x="5322888" y="1477963"/>
          <p14:tracePt t="11632" x="5346700" y="1485900"/>
          <p14:tracePt t="11648" x="5370513" y="1493838"/>
          <p14:tracePt t="11664" x="5378450" y="1501775"/>
          <p14:tracePt t="11683" x="5416550" y="1517650"/>
          <p14:tracePt t="11698" x="5432425" y="1525588"/>
          <p14:tracePt t="11715" x="5432425" y="1533525"/>
          <p14:tracePt t="11717" x="5440363" y="1533525"/>
          <p14:tracePt t="12046" x="5448300" y="1533525"/>
          <p14:tracePt t="12052" x="5464175" y="1533525"/>
          <p14:tracePt t="12064" x="5464175" y="1541463"/>
          <p14:tracePt t="12066" x="5472113" y="1549400"/>
          <p14:tracePt t="12088" x="5480050" y="1549400"/>
          <p14:tracePt t="12102" x="5487988" y="1549400"/>
          <p14:tracePt t="13253" x="5448300" y="1581150"/>
          <p14:tracePt t="13259" x="5432425" y="1604963"/>
          <p14:tracePt t="13266" x="5394325" y="1620838"/>
          <p14:tracePt t="13280" x="5322888" y="1698625"/>
          <p14:tracePt t="13295" x="5237163" y="1793875"/>
          <p14:tracePt t="13312" x="5110163" y="1879600"/>
          <p14:tracePt t="13330" x="4976813" y="1927225"/>
          <p14:tracePt t="13348" x="4945063" y="1935163"/>
          <p14:tracePt t="13365" x="4937125" y="1935163"/>
          <p14:tracePt t="13379" x="4899025" y="1935163"/>
          <p14:tracePt t="13402" x="4883150" y="1943100"/>
          <p14:tracePt t="13412" x="4867275" y="1951038"/>
          <p14:tracePt t="13430" x="4843463" y="1958975"/>
          <p14:tracePt t="13445" x="4835525" y="1958975"/>
          <p14:tracePt t="13638" x="4803775" y="1958975"/>
          <p14:tracePt t="13646" x="4756150" y="1966913"/>
          <p14:tracePt t="13654" x="4718050" y="1973263"/>
          <p14:tracePt t="13662" x="4622800" y="1997075"/>
          <p14:tracePt t="13679" x="4238625" y="2076450"/>
          <p14:tracePt t="13696" x="4041775" y="2116138"/>
          <p14:tracePt t="13712" x="3757613" y="2178050"/>
          <p14:tracePt t="13729" x="3294063" y="2289175"/>
          <p14:tracePt t="13746" x="3144838" y="2335213"/>
          <p14:tracePt t="13761" x="3051175" y="2351088"/>
          <p14:tracePt t="13779" x="3035300" y="2359025"/>
          <p14:tracePt t="14002" x="2987675" y="2359025"/>
          <p14:tracePt t="14009" x="2955925" y="2359025"/>
          <p14:tracePt t="14015" x="2916238" y="2374900"/>
          <p14:tracePt t="14029" x="2870200" y="2374900"/>
          <p14:tracePt t="14045" x="2838450" y="2374900"/>
          <p14:tracePt t="14063" x="2806700" y="2374900"/>
          <p14:tracePt t="14064" x="2798763" y="2374900"/>
          <p14:tracePt t="14077" x="2774950" y="2374900"/>
          <p14:tracePt t="14078" x="2767013" y="2374900"/>
          <p14:tracePt t="14094" x="2743200" y="2374900"/>
          <p14:tracePt t="14113" x="2720975" y="2374900"/>
          <p14:tracePt t="14114" x="2713038" y="2374900"/>
          <p14:tracePt t="14353" x="2705100" y="2374900"/>
          <p14:tracePt t="14373" x="2697163" y="2374900"/>
          <p14:tracePt t="14379" x="2689225" y="2374900"/>
          <p14:tracePt t="14487" x="2673350" y="2374900"/>
          <p14:tracePt t="14501" x="2665413" y="2374900"/>
          <p14:tracePt t="14609" x="2657475" y="2374900"/>
          <p14:tracePt t="14630" x="2633663" y="2374900"/>
          <p14:tracePt t="14980" x="2641600" y="2366963"/>
          <p14:tracePt t="14986" x="2657475" y="2359025"/>
          <p14:tracePt t="14996" x="2665413" y="2359025"/>
          <p14:tracePt t="15011" x="2689225" y="2351088"/>
          <p14:tracePt t="15027" x="2705100" y="2343150"/>
          <p14:tracePt t="15043" x="2720975" y="2327275"/>
          <p14:tracePt t="15060" x="2743200" y="2327275"/>
          <p14:tracePt t="15077" x="2759075" y="2319338"/>
          <p14:tracePt t="15078" x="2767013" y="2312988"/>
          <p14:tracePt t="15093" x="2774950" y="2312988"/>
          <p14:tracePt t="15110" x="2790825" y="2312988"/>
          <p14:tracePt t="15127" x="2806700" y="2312988"/>
          <p14:tracePt t="15130" x="2830513" y="2312988"/>
          <p14:tracePt t="15144" x="2846388" y="2312988"/>
          <p14:tracePt t="15160" x="2878138" y="2305050"/>
          <p14:tracePt t="15177" x="2901950" y="2297113"/>
          <p14:tracePt t="15178" x="2909888" y="2297113"/>
          <p14:tracePt t="15196" x="2924175" y="2297113"/>
          <p14:tracePt t="15210" x="2940050" y="2297113"/>
          <p14:tracePt t="15227" x="2947988" y="2297113"/>
          <p14:tracePt t="15630" x="2963863" y="2297113"/>
          <p14:tracePt t="15636" x="2987675" y="2297113"/>
          <p14:tracePt t="15643" x="3003550" y="2297113"/>
          <p14:tracePt t="15659" x="3043238" y="2297113"/>
          <p14:tracePt t="15677" x="3089275" y="2297113"/>
          <p14:tracePt t="15679" x="3121025" y="2297113"/>
          <p14:tracePt t="15694" x="3160713" y="2297113"/>
          <p14:tracePt t="15710" x="3208338" y="2297113"/>
          <p14:tracePt t="15726" x="3240088" y="2305050"/>
          <p14:tracePt t="15728" x="3246438" y="2305050"/>
          <p14:tracePt t="15744" x="3278188" y="2312988"/>
          <p14:tracePt t="15759" x="3294063" y="2312988"/>
          <p14:tracePt t="15779" x="3302000" y="2312988"/>
          <p14:tracePt t="16171" x="3309938" y="2312988"/>
          <p14:tracePt t="16178" x="3325813" y="2312988"/>
          <p14:tracePt t="16184" x="3333750" y="2312988"/>
          <p14:tracePt t="16192" x="3349625" y="2312988"/>
          <p14:tracePt t="16209" x="3357563" y="2312988"/>
          <p14:tracePt t="16225" x="3373438" y="2312988"/>
          <p14:tracePt t="16228" x="3389313" y="2312988"/>
          <p14:tracePt t="16243" x="3405188" y="2312988"/>
          <p14:tracePt t="16260" x="3411538" y="2319338"/>
          <p14:tracePt t="16276" x="3427413" y="2319338"/>
          <p14:tracePt t="16278" x="3435350" y="2319338"/>
          <p14:tracePt t="16293" x="3443288" y="2327275"/>
          <p14:tracePt t="16308" x="3459163" y="2327275"/>
          <p14:tracePt t="16343" x="3467100" y="2327275"/>
          <p14:tracePt t="16409" x="3475038" y="2327275"/>
          <p14:tracePt t="16415" x="3490913" y="2335213"/>
          <p14:tracePt t="16664" x="3506788" y="2335213"/>
          <p14:tracePt t="16671" x="3522663" y="2335213"/>
          <p14:tracePt t="16677" x="3538538" y="2335213"/>
          <p14:tracePt t="16692" x="3562350" y="2335213"/>
          <p14:tracePt t="16708" x="3570288" y="2343150"/>
          <p14:tracePt t="16725" x="3584575" y="2343150"/>
          <p14:tracePt t="16727" x="3592513" y="2343150"/>
          <p14:tracePt t="16771" x="3600450" y="2343150"/>
          <p14:tracePt t="16800" x="3608388" y="2351088"/>
          <p14:tracePt t="16814" x="3608388" y="2359025"/>
          <p14:tracePt t="16821" x="3616325" y="2359025"/>
          <p14:tracePt t="16828" x="3624263" y="2366963"/>
          <p14:tracePt t="16842" x="3640138" y="2366963"/>
          <p14:tracePt t="16858" x="3648075" y="2374900"/>
          <p14:tracePt t="16875" x="3663950" y="2382838"/>
          <p14:tracePt t="16899" x="3671888" y="2382838"/>
          <p14:tracePt t="16908" x="3679825" y="2382838"/>
          <p14:tracePt t="16926" x="3687763" y="2382838"/>
          <p14:tracePt t="16928" x="3695700" y="2382838"/>
          <p14:tracePt t="16942" x="3711575" y="2382838"/>
          <p14:tracePt t="16957" x="3727450" y="2382838"/>
          <p14:tracePt t="16974" x="3741738" y="2382838"/>
          <p14:tracePt t="16992" x="3765550" y="2382838"/>
          <p14:tracePt t="17300" x="3781425" y="2374900"/>
          <p14:tracePt t="17306" x="3797300" y="2366963"/>
          <p14:tracePt t="17314" x="3813175" y="2359025"/>
          <p14:tracePt t="17324" x="3821113" y="2351088"/>
          <p14:tracePt t="17342" x="3836988" y="2343150"/>
          <p14:tracePt t="17358" x="3852863" y="2343150"/>
          <p14:tracePt t="17374" x="3868738" y="2335213"/>
          <p14:tracePt t="17377" x="3884613" y="2327275"/>
          <p14:tracePt t="17392" x="3914775" y="2327275"/>
          <p14:tracePt t="17408" x="3930650" y="2327275"/>
          <p14:tracePt t="17424" x="3938588" y="2327275"/>
          <p14:tracePt t="17441" x="3946525" y="2327275"/>
          <p14:tracePt t="17506" x="3954463" y="2327275"/>
          <p14:tracePt t="17635" x="3962400" y="2327275"/>
          <p14:tracePt t="17700" x="3962400" y="2319338"/>
          <p14:tracePt t="17706" x="3970338" y="2319338"/>
          <p14:tracePt t="17734" x="3978275" y="2319338"/>
          <p14:tracePt t="17755" x="3978275" y="2312988"/>
          <p14:tracePt t="17763" x="3986213" y="2312988"/>
          <p14:tracePt t="17777" x="3994150" y="2312988"/>
          <p14:tracePt t="17790" x="4002088" y="2312988"/>
          <p14:tracePt t="17806" x="4017963" y="2312988"/>
          <p14:tracePt t="17824" x="4025900" y="2305050"/>
          <p14:tracePt t="17840" x="4033838" y="2305050"/>
          <p14:tracePt t="17858" x="4041775" y="2305050"/>
          <p14:tracePt t="17873" x="4057650" y="2305050"/>
          <p14:tracePt t="17891" x="4065588" y="2305050"/>
          <p14:tracePt t="17907" x="4073525" y="2305050"/>
          <p14:tracePt t="17927" x="4079875" y="2305050"/>
          <p14:tracePt t="18198" x="4095750" y="2297113"/>
          <p14:tracePt t="18206" x="4119563" y="2289175"/>
          <p14:tracePt t="18212" x="4151313" y="2281238"/>
          <p14:tracePt t="18223" x="4167188" y="2273300"/>
          <p14:tracePt t="18239" x="4214813" y="2265363"/>
          <p14:tracePt t="18240" x="4238625" y="2265363"/>
          <p14:tracePt t="18256" x="4316413" y="2265363"/>
          <p14:tracePt t="18273" x="4364038" y="2265363"/>
          <p14:tracePt t="18289" x="4410075" y="2265363"/>
          <p14:tracePt t="18291" x="4449763" y="2265363"/>
          <p14:tracePt t="18306" x="4545013" y="2281238"/>
          <p14:tracePt t="18327" x="4606925" y="2297113"/>
          <p14:tracePt t="18329" x="4630738" y="2297113"/>
          <p14:tracePt t="18340" x="4662488" y="2297113"/>
          <p14:tracePt t="18358" x="4678363" y="2305050"/>
          <p14:tracePt t="18614" x="4694238" y="2305050"/>
          <p14:tracePt t="18621" x="4725988" y="2297113"/>
          <p14:tracePt t="18627" x="4748213" y="2289175"/>
          <p14:tracePt t="18640" x="4811713" y="2273300"/>
          <p14:tracePt t="18656" x="4843463" y="2265363"/>
          <p14:tracePt t="18672" x="4883150" y="2265363"/>
          <p14:tracePt t="18690" x="4945063" y="2265363"/>
          <p14:tracePt t="18706" x="5000625" y="2265363"/>
          <p14:tracePt t="18722" x="5064125" y="2265363"/>
          <p14:tracePt t="18741" x="5118100" y="2265363"/>
          <p14:tracePt t="18755" x="5126038" y="2265363"/>
          <p14:tracePt t="19014" x="5141913" y="2249488"/>
          <p14:tracePt t="19018" x="5181600" y="2233613"/>
          <p14:tracePt t="19026" x="5197475" y="2217738"/>
          <p14:tracePt t="19038" x="5205413" y="2209800"/>
          <p14:tracePt t="19040" x="5213350" y="2209800"/>
          <p14:tracePt t="19055" x="5237163" y="2201863"/>
          <p14:tracePt t="19071" x="5251450" y="2201863"/>
          <p14:tracePt t="19089" x="5299075" y="2193925"/>
          <p14:tracePt t="19107" x="5330825" y="2193925"/>
          <p14:tracePt t="19122" x="5362575" y="2193925"/>
          <p14:tracePt t="19140" x="5378450" y="2193925"/>
          <p14:tracePt t="19448" x="5386388" y="2193925"/>
          <p14:tracePt t="19455" x="5402263" y="2185988"/>
          <p14:tracePt t="19462" x="5408613" y="2185988"/>
          <p14:tracePt t="19479" x="5416550" y="2185988"/>
          <p14:tracePt t="19490" x="5448300" y="2185988"/>
          <p14:tracePt t="19506" x="5464175" y="2185988"/>
          <p14:tracePt t="19521" x="5487988" y="2185988"/>
          <p14:tracePt t="19542" x="5527675" y="2185988"/>
          <p14:tracePt t="19547" x="5543550" y="2185988"/>
          <p14:tracePt t="19555" x="5567363" y="2185988"/>
          <p14:tracePt t="19571" x="5605463" y="2185988"/>
          <p14:tracePt t="19589" x="5645150" y="2185988"/>
          <p14:tracePt t="19606" x="5668963" y="2185988"/>
          <p14:tracePt t="19833" x="5700713" y="2185988"/>
          <p14:tracePt t="19840" x="5738813" y="2185988"/>
          <p14:tracePt t="19846" x="5794375" y="2185988"/>
          <p14:tracePt t="19856" x="5834063" y="2185988"/>
          <p14:tracePt t="19871" x="5927725" y="2185988"/>
          <p14:tracePt t="19888" x="6015038" y="2185988"/>
          <p14:tracePt t="19890" x="6092825" y="2185988"/>
          <p14:tracePt t="19905" x="6234113" y="2185988"/>
          <p14:tracePt t="19923" x="6376988" y="2185988"/>
          <p14:tracePt t="19938" x="6478588" y="2185988"/>
          <p14:tracePt t="19940" x="6510338" y="2185988"/>
          <p14:tracePt t="19954" x="6565900" y="2185988"/>
          <p14:tracePt t="19970" x="6588125" y="2185988"/>
          <p14:tracePt t="19987" x="6635750" y="2178050"/>
          <p14:tracePt t="20176" x="6643688" y="2178050"/>
          <p14:tracePt t="20182" x="6675438" y="2178050"/>
          <p14:tracePt t="20190" x="6699250" y="2170113"/>
          <p14:tracePt t="20204" x="6737350" y="2170113"/>
          <p14:tracePt t="20220" x="6769100" y="2170113"/>
          <p14:tracePt t="20237" x="6832600" y="2170113"/>
          <p14:tracePt t="20254" x="6934200" y="2170113"/>
          <p14:tracePt t="20274" x="7021513" y="2170113"/>
          <p14:tracePt t="20277" x="7045325" y="2170113"/>
          <p14:tracePt t="20288" x="7061200" y="2170113"/>
          <p14:tracePt t="20291" x="7083425" y="2170113"/>
          <p14:tracePt t="20304" x="7107238" y="2178050"/>
          <p14:tracePt t="20333" x="7115175" y="2178050"/>
          <p14:tracePt t="20375" x="7123113" y="2178050"/>
          <p14:tracePt t="20390" x="7131050" y="2178050"/>
          <p14:tracePt t="20685" x="7067550" y="2209800"/>
          <p14:tracePt t="20690" x="6973888" y="2241550"/>
          <p14:tracePt t="20705" x="6792913" y="2273300"/>
          <p14:tracePt t="20719" x="6611938" y="2297113"/>
          <p14:tracePt t="20736" x="6361113" y="2319338"/>
          <p14:tracePt t="20754" x="5951538" y="2374900"/>
          <p14:tracePt t="20769" x="5762625" y="2374900"/>
          <p14:tracePt t="20786" x="5605463" y="2390775"/>
          <p14:tracePt t="20789" x="5503863" y="2390775"/>
          <p14:tracePt t="20803" x="5424488" y="2398713"/>
          <p14:tracePt t="20820" x="5378450" y="2398713"/>
          <p14:tracePt t="21068" x="5283200" y="2398713"/>
          <p14:tracePt t="21075" x="5259388" y="2406650"/>
          <p14:tracePt t="21086" x="5189538" y="2406650"/>
          <p14:tracePt t="21088" x="4937125" y="2454275"/>
          <p14:tracePt t="21103" x="4521200" y="2500313"/>
          <p14:tracePt t="21119" x="4252913" y="2524125"/>
          <p14:tracePt t="21136" x="3900488" y="2595563"/>
          <p14:tracePt t="21139" x="3695700" y="2643188"/>
          <p14:tracePt t="21153" x="3482975" y="2681288"/>
          <p14:tracePt t="21169" x="3365500" y="2713038"/>
          <p14:tracePt t="21186" x="3341688" y="2713038"/>
          <p14:tracePt t="21433" x="3333750" y="2713038"/>
          <p14:tracePt t="21439" x="3309938" y="2713038"/>
          <p14:tracePt t="21453" x="3262313" y="2713038"/>
          <p14:tracePt t="21468" x="3232150" y="2713038"/>
          <p14:tracePt t="21488" x="3224213" y="2705100"/>
          <p14:tracePt t="21490" x="3216275" y="2705100"/>
          <p14:tracePt t="21504" x="3208338" y="2705100"/>
          <p14:tracePt t="21553" x="3200400" y="2697163"/>
          <p14:tracePt t="21568" x="3200400" y="2689225"/>
          <p14:tracePt t="21833" x="3200400" y="2681288"/>
          <p14:tracePt t="22304" x="3216275" y="2681288"/>
          <p14:tracePt t="22311" x="3216275" y="2673350"/>
          <p14:tracePt t="22317" x="3224213" y="2673350"/>
          <p14:tracePt t="22334" x="3232150" y="2673350"/>
          <p14:tracePt t="22351" x="3240088" y="2673350"/>
          <p14:tracePt t="22467" x="3246438" y="2673350"/>
          <p14:tracePt t="22560" x="3254375" y="2673350"/>
          <p14:tracePt t="22647" x="3254375" y="2665413"/>
          <p14:tracePt t="22652" x="3270250" y="2657475"/>
          <p14:tracePt t="22669" x="3278188" y="2651125"/>
          <p14:tracePt t="22685" x="3302000" y="2643188"/>
          <p14:tracePt t="22701" x="3325813" y="2627313"/>
          <p14:tracePt t="22717" x="3349625" y="2627313"/>
          <p14:tracePt t="22734" x="3373438" y="2619375"/>
          <p14:tracePt t="22750" x="3389313" y="2619375"/>
          <p14:tracePt t="22767" x="3411538" y="2619375"/>
          <p14:tracePt t="22784" x="3443288" y="2619375"/>
          <p14:tracePt t="22800" x="3451225" y="2619375"/>
          <p14:tracePt t="22802" x="3459163" y="2619375"/>
          <p14:tracePt t="22817" x="3482975" y="2619375"/>
          <p14:tracePt t="22834" x="3498850" y="2619375"/>
          <p14:tracePt t="22850" x="3514725" y="2619375"/>
          <p14:tracePt t="22867" x="3522663" y="2619375"/>
          <p14:tracePt t="23302" x="3538538" y="2619375"/>
          <p14:tracePt t="23309" x="3570288" y="2611438"/>
          <p14:tracePt t="23316" x="3576638" y="2611438"/>
          <p14:tracePt t="23337" x="3608388" y="2611438"/>
          <p14:tracePt t="23340" x="3624263" y="2611438"/>
          <p14:tracePt t="23350" x="3640138" y="2611438"/>
          <p14:tracePt t="23352" x="3656013" y="2611438"/>
          <p14:tracePt t="23366" x="3671888" y="2611438"/>
          <p14:tracePt t="23383" x="3703638" y="2611438"/>
          <p14:tracePt t="23400" x="3741738" y="2611438"/>
          <p14:tracePt t="23402" x="3757613" y="2611438"/>
          <p14:tracePt t="23418" x="3805238" y="2611438"/>
          <p14:tracePt t="23433" x="3844925" y="2611438"/>
          <p14:tracePt t="23449" x="3884613" y="2611438"/>
          <p14:tracePt t="23451" x="3900488" y="2611438"/>
          <p14:tracePt t="23467" x="3914775" y="2611438"/>
          <p14:tracePt t="23731" x="3938588" y="2611438"/>
          <p14:tracePt t="23736" x="3970338" y="2611438"/>
          <p14:tracePt t="23748" x="4010025" y="2611438"/>
          <p14:tracePt t="23767" x="4065588" y="2595563"/>
          <p14:tracePt t="23782" x="4103688" y="2595563"/>
          <p14:tracePt t="23799" x="4143375" y="2587625"/>
          <p14:tracePt t="23801" x="4175125" y="2587625"/>
          <p14:tracePt t="23817" x="4222750" y="2579688"/>
          <p14:tracePt t="23833" x="4276725" y="2571750"/>
          <p14:tracePt t="23849" x="4316413" y="2571750"/>
          <p14:tracePt t="23852" x="4340225" y="2563813"/>
          <p14:tracePt t="23866" x="4364038" y="2563813"/>
          <p14:tracePt t="23882" x="4371975" y="2563813"/>
          <p14:tracePt t="24188" x="4371975" y="2555875"/>
          <p14:tracePt t="24194" x="4387850" y="2547938"/>
          <p14:tracePt t="24201" x="4395788" y="2540000"/>
          <p14:tracePt t="24217" x="4418013" y="2532063"/>
          <p14:tracePt t="24234" x="4449763" y="2524125"/>
          <p14:tracePt t="24236" x="4465638" y="2524125"/>
          <p14:tracePt t="24249" x="4481513" y="2516188"/>
          <p14:tracePt t="24251" x="4489450" y="2516188"/>
          <p14:tracePt t="24266" x="4505325" y="2516188"/>
          <p14:tracePt t="24281" x="4521200" y="2516188"/>
          <p14:tracePt t="24553" x="4513263" y="2516188"/>
          <p14:tracePt t="24561" x="4505325" y="2516188"/>
          <p14:tracePt t="24573" x="4497388" y="2516188"/>
          <p14:tracePt t="24581" x="4481513" y="2532063"/>
          <p14:tracePt t="24598" x="4465638" y="2532063"/>
          <p14:tracePt t="24600" x="4457700" y="2540000"/>
          <p14:tracePt t="24616" x="4441825" y="2547938"/>
          <p14:tracePt t="24631" x="4425950" y="2555875"/>
          <p14:tracePt t="24648" x="4403725" y="2563813"/>
          <p14:tracePt t="24650" x="4387850" y="2571750"/>
          <p14:tracePt t="24666" x="4348163" y="2571750"/>
          <p14:tracePt t="24681" x="4308475" y="2587625"/>
          <p14:tracePt t="24699" x="4252913" y="2595563"/>
          <p14:tracePt t="24701" x="4230688" y="2595563"/>
          <p14:tracePt t="24715" x="4191000" y="2603500"/>
          <p14:tracePt t="24731" x="4151313" y="2603500"/>
          <p14:tracePt t="24747" x="4111625" y="2611438"/>
          <p14:tracePt t="24766" x="4033838" y="2619375"/>
          <p14:tracePt t="24781" x="3978275" y="2627313"/>
          <p14:tracePt t="24798" x="3906838" y="2627313"/>
          <p14:tracePt t="24800" x="3892550" y="2627313"/>
          <p14:tracePt t="24816" x="3844925" y="2627313"/>
          <p14:tracePt t="24831" x="3805238" y="2627313"/>
          <p14:tracePt t="24847" x="3781425" y="2627313"/>
          <p14:tracePt t="24850" x="3765550" y="2627313"/>
          <p14:tracePt t="24865" x="3741738" y="2611438"/>
          <p14:tracePt t="24881" x="3727450" y="2611438"/>
          <p14:tracePt t="24898" x="3703638" y="2595563"/>
          <p14:tracePt t="24900" x="3695700" y="2587625"/>
          <p14:tracePt t="24917" x="3671888" y="2579688"/>
          <p14:tracePt t="24932" x="3671888" y="2563813"/>
          <p14:tracePt t="24948" x="3648075" y="2547938"/>
          <p14:tracePt t="24949" x="3648075" y="2540000"/>
          <p14:tracePt t="24964" x="3624263" y="2516188"/>
          <p14:tracePt t="24980" x="3616325" y="2508250"/>
          <p14:tracePt t="24998" x="3616325" y="2486025"/>
          <p14:tracePt t="25000" x="3608388" y="2478088"/>
          <p14:tracePt t="25014" x="3600450" y="2462213"/>
          <p14:tracePt t="25030" x="3600450" y="2438400"/>
          <p14:tracePt t="25049" x="3600450" y="2398713"/>
          <p14:tracePt t="25050" x="3600450" y="2374900"/>
          <p14:tracePt t="25065" x="3600450" y="2319338"/>
          <p14:tracePt t="25080" x="3616325" y="2289175"/>
          <p14:tracePt t="25097" x="3624263" y="2257425"/>
          <p14:tracePt t="25116" x="3663950" y="2209800"/>
          <p14:tracePt t="25131" x="3679825" y="2170113"/>
          <p14:tracePt t="25149" x="3711575" y="2132013"/>
          <p14:tracePt t="25150" x="3757613" y="2100263"/>
          <p14:tracePt t="25165" x="3900488" y="1997075"/>
          <p14:tracePt t="25181" x="4119563" y="1919288"/>
          <p14:tracePt t="25197" x="4284663" y="1855788"/>
          <p14:tracePt t="25216" x="4387850" y="1808163"/>
          <p14:tracePt t="25232" x="4425950" y="1808163"/>
          <p14:tracePt t="25248" x="4465638" y="1808163"/>
          <p14:tracePt t="25250" x="4481513" y="1808163"/>
          <p14:tracePt t="25265" x="4521200" y="1808163"/>
          <p14:tracePt t="25281" x="4575175" y="1808163"/>
          <p14:tracePt t="25298" x="4622800" y="1808163"/>
          <p14:tracePt t="25299" x="4638675" y="1808163"/>
          <p14:tracePt t="25315" x="4686300" y="1816100"/>
          <p14:tracePt t="25330" x="4702175" y="1816100"/>
          <p14:tracePt t="25347" x="4710113" y="1824038"/>
          <p14:tracePt t="25415" x="4718050" y="1824038"/>
          <p14:tracePt t="25436" x="4725988" y="1824038"/>
          <p14:tracePt t="25443" x="4733925" y="1824038"/>
          <p14:tracePt t="25450" x="4740275" y="1831975"/>
          <p14:tracePt t="25464" x="4748213" y="1831975"/>
          <p14:tracePt t="25480" x="4756150" y="1839913"/>
          <p14:tracePt t="25497" x="4779963" y="1847850"/>
          <p14:tracePt t="25514" x="4803775" y="1855788"/>
          <p14:tracePt t="25530" x="4827588" y="1863725"/>
          <p14:tracePt t="25548" x="4843463" y="1871663"/>
          <p14:tracePt t="25549" x="4851400" y="1871663"/>
          <p14:tracePt t="25564" x="4867275" y="1879600"/>
          <p14:tracePt t="25580" x="4891088" y="1879600"/>
          <p14:tracePt t="25597" x="4899025" y="1887538"/>
          <p14:tracePt t="25599" x="4905375" y="1895475"/>
          <p14:tracePt t="25614" x="4913313" y="1903413"/>
          <p14:tracePt t="25630" x="4921250" y="1903413"/>
          <p14:tracePt t="25647" x="4929188" y="1911350"/>
          <p14:tracePt t="25664" x="4945063" y="1927225"/>
          <p14:tracePt t="25681" x="4960938" y="1935163"/>
          <p14:tracePt t="25696" x="4968875" y="1951038"/>
          <p14:tracePt t="25718" x="4992688" y="1973263"/>
          <p14:tracePt t="25730" x="5024438" y="1997075"/>
          <p14:tracePt t="25747" x="5032375" y="2012950"/>
          <p14:tracePt t="25749" x="5040313" y="2020888"/>
          <p14:tracePt t="25764" x="5048250" y="2028825"/>
          <p14:tracePt t="25780" x="5056188" y="2036763"/>
          <p14:tracePt t="25797" x="5064125" y="2044700"/>
          <p14:tracePt t="25814" x="5070475" y="2044700"/>
          <p14:tracePt t="25830" x="5078413" y="2052638"/>
          <p14:tracePt t="25879" x="5078413" y="2060575"/>
          <p14:tracePt t="26050" x="5086350" y="2060575"/>
          <p14:tracePt t="26056" x="5086350" y="2068513"/>
          <p14:tracePt t="26092" x="5094288" y="2076450"/>
          <p14:tracePt t="26107" x="5102225" y="2084388"/>
          <p14:tracePt t="26114" x="5102225" y="2092325"/>
          <p14:tracePt t="26135" x="5110163" y="2100263"/>
          <p14:tracePt t="26149" x="5118100" y="2100263"/>
          <p14:tracePt t="26157" x="5118100" y="2108200"/>
          <p14:tracePt t="26170" x="5118100" y="2116138"/>
          <p14:tracePt t="26178" x="5118100" y="2132013"/>
          <p14:tracePt t="26196" x="5118100" y="2154238"/>
          <p14:tracePt t="26213" x="5118100" y="2178050"/>
          <p14:tracePt t="26230" x="5110163" y="2201863"/>
          <p14:tracePt t="26246" x="5094288" y="2225675"/>
          <p14:tracePt t="26263" x="5064125" y="2273300"/>
          <p14:tracePt t="26279" x="5048250" y="2281238"/>
          <p14:tracePt t="26296" x="5032375" y="2305050"/>
          <p14:tracePt t="26313" x="5016500" y="2312988"/>
          <p14:tracePt t="26331" x="5008563" y="2327275"/>
          <p14:tracePt t="26347" x="4968875" y="2351088"/>
          <p14:tracePt t="26350" x="4953000" y="2351088"/>
          <p14:tracePt t="26364" x="4899025" y="2382838"/>
          <p14:tracePt t="26379" x="4835525" y="2390775"/>
          <p14:tracePt t="26396" x="4779963" y="2398713"/>
          <p14:tracePt t="26413" x="4694238" y="2414588"/>
          <p14:tracePt t="26429" x="4662488" y="2422525"/>
          <p14:tracePt t="26445" x="4598988" y="2422525"/>
          <p14:tracePt t="26463" x="4433888" y="2430463"/>
          <p14:tracePt t="26480" x="4340225" y="2430463"/>
          <p14:tracePt t="26496" x="4252913" y="2430463"/>
          <p14:tracePt t="26513" x="4135438" y="2430463"/>
          <p14:tracePt t="26529" x="4033838" y="2430463"/>
          <p14:tracePt t="26546" x="3922713" y="2406650"/>
          <p14:tracePt t="26563" x="3836988" y="2390775"/>
          <p14:tracePt t="26581" x="3805238" y="2382838"/>
          <p14:tracePt t="26600" x="3765550" y="2366963"/>
          <p14:tracePt t="26613" x="3749675" y="2359025"/>
          <p14:tracePt t="26629" x="3741738" y="2351088"/>
          <p14:tracePt t="26646" x="3727450" y="2335213"/>
          <p14:tracePt t="26662" x="3719513" y="2319338"/>
          <p14:tracePt t="26664" x="3711575" y="2312988"/>
          <p14:tracePt t="26678" x="3687763" y="2265363"/>
          <p14:tracePt t="26695" x="3679825" y="2233613"/>
          <p14:tracePt t="26712" x="3671888" y="2201863"/>
          <p14:tracePt t="26714" x="3671888" y="2185988"/>
          <p14:tracePt t="26735" x="3671888" y="2178050"/>
          <p14:tracePt t="26749" x="3671888" y="2162175"/>
          <p14:tracePt t="26763" x="3671888" y="2139950"/>
          <p14:tracePt t="26778" x="3671888" y="2116138"/>
          <p14:tracePt t="26795" x="3671888" y="2092325"/>
          <p14:tracePt t="26812" x="3679825" y="2068513"/>
          <p14:tracePt t="26814" x="3703638" y="2044700"/>
          <p14:tracePt t="26829" x="3789363" y="1981200"/>
          <p14:tracePt t="26845" x="3868738" y="1919288"/>
          <p14:tracePt t="26861" x="3954463" y="1879600"/>
          <p14:tracePt t="26863" x="3986213" y="1855788"/>
          <p14:tracePt t="26878" x="4041775" y="1839913"/>
          <p14:tracePt t="26895" x="4079875" y="1831975"/>
          <p14:tracePt t="26913" x="4206875" y="1831975"/>
          <p14:tracePt t="26928" x="4284663" y="1831975"/>
          <p14:tracePt t="26945" x="4364038" y="1831975"/>
          <p14:tracePt t="26963" x="4481513" y="1855788"/>
          <p14:tracePt t="26978" x="4545013" y="1863725"/>
          <p14:tracePt t="26995" x="4583113" y="1879600"/>
          <p14:tracePt t="27012" x="4646613" y="1903413"/>
          <p14:tracePt t="27013" x="4678363" y="1911350"/>
          <p14:tracePt t="27028" x="4725988" y="1935163"/>
          <p14:tracePt t="27045" x="4748213" y="1951038"/>
          <p14:tracePt t="27061" x="4779963" y="1973263"/>
          <p14:tracePt t="27064" x="4787900" y="1973263"/>
          <p14:tracePt t="27078" x="4811713" y="1981200"/>
          <p14:tracePt t="27094" x="4819650" y="1989138"/>
          <p14:tracePt t="27111" x="4827588" y="2005013"/>
          <p14:tracePt t="27113" x="4835525" y="2020888"/>
          <p14:tracePt t="27128" x="4851400" y="2044700"/>
          <p14:tracePt t="27145" x="4859338" y="2068513"/>
          <p14:tracePt t="27161" x="4859338" y="2100263"/>
          <p14:tracePt t="27178" x="4859338" y="2116138"/>
          <p14:tracePt t="27471" x="4859338" y="2124075"/>
          <p14:tracePt t="27477" x="4859338" y="2132013"/>
          <p14:tracePt t="27483" x="4819650" y="2162175"/>
          <p14:tracePt t="27494" x="4779963" y="2193925"/>
          <p14:tracePt t="27511" x="4638675" y="2281238"/>
          <p14:tracePt t="27513" x="4545013" y="2305050"/>
          <p14:tracePt t="27528" x="4449763" y="2335213"/>
          <p14:tracePt t="27544" x="4364038" y="2359025"/>
          <p14:tracePt t="27561" x="4214813" y="2390775"/>
          <p14:tracePt t="27563" x="4103688" y="2406650"/>
          <p14:tracePt t="27577" x="3930650" y="2422525"/>
          <p14:tracePt t="27594" x="3813175" y="2422525"/>
          <p14:tracePt t="27610" x="3741738" y="2414588"/>
          <p14:tracePt t="27612" x="3656013" y="2382838"/>
          <p14:tracePt t="27628" x="3538538" y="2327275"/>
          <p14:tracePt t="27644" x="3411538" y="2273300"/>
          <p14:tracePt t="27661" x="3373438" y="2241550"/>
          <p14:tracePt t="27664" x="3341688" y="2225675"/>
          <p14:tracePt t="27677" x="3341688" y="2217738"/>
          <p14:tracePt t="27699" x="3333750" y="2209800"/>
          <p14:tracePt t="27720" x="3333750" y="2201863"/>
          <p14:tracePt t="27727" x="3333750" y="2193925"/>
          <p14:tracePt t="27744" x="3333750" y="2170113"/>
          <p14:tracePt t="27765" x="3506788" y="1989138"/>
          <p14:tracePt t="27771" x="3600450" y="1895475"/>
          <p14:tracePt t="27780" x="3640138" y="1855788"/>
          <p14:tracePt t="27794" x="3773488" y="1738313"/>
          <p14:tracePt t="27811" x="3922713" y="1674813"/>
          <p14:tracePt t="27813" x="4002088" y="1651000"/>
          <p14:tracePt t="27828" x="4167188" y="1643063"/>
          <p14:tracePt t="27844" x="4252913" y="1666875"/>
          <p14:tracePt t="27860" x="4332288" y="1690688"/>
          <p14:tracePt t="27862" x="4387850" y="1722438"/>
          <p14:tracePt t="27877" x="4465638" y="1778000"/>
          <p14:tracePt t="27894" x="4513263" y="1824038"/>
          <p14:tracePt t="27910" x="4552950" y="1847850"/>
          <p14:tracePt t="27913" x="4568825" y="1855788"/>
          <p14:tracePt t="27928" x="4591050" y="1871663"/>
          <p14:tracePt t="27943" x="4614863" y="1887538"/>
          <p14:tracePt t="27960" x="4614863" y="1895475"/>
          <p14:tracePt t="27962" x="4622800" y="1895475"/>
          <p14:tracePt t="27976" x="4630738" y="1903413"/>
          <p14:tracePt t="27993" x="4646613" y="1911350"/>
          <p14:tracePt t="28312" x="4654550" y="1927225"/>
          <p14:tracePt t="28319" x="4678363" y="1943100"/>
          <p14:tracePt t="28328" x="4710113" y="1981200"/>
          <p14:tracePt t="28343" x="4748213" y="2036763"/>
          <p14:tracePt t="28360" x="4764088" y="2084388"/>
          <p14:tracePt t="28377" x="4787900" y="2154238"/>
          <p14:tracePt t="28393" x="4803775" y="2225675"/>
          <p14:tracePt t="28410" x="4811713" y="2343150"/>
          <p14:tracePt t="28412" x="4811713" y="2374900"/>
          <p14:tracePt t="28428" x="4811713" y="2438400"/>
          <p14:tracePt t="28443" x="4811713" y="2454275"/>
          <p14:tracePt t="28742" x="4811713" y="2470150"/>
          <p14:tracePt t="28747" x="4819650" y="2492375"/>
          <p14:tracePt t="28759" x="4827588" y="2516188"/>
          <p14:tracePt t="28761" x="4835525" y="2540000"/>
          <p14:tracePt t="28776" x="4851400" y="2579688"/>
          <p14:tracePt t="28792" x="4859338" y="2619375"/>
          <p14:tracePt t="28811" x="4867275" y="2665413"/>
          <p14:tracePt t="28825" x="4867275" y="2673350"/>
          <p14:tracePt t="28843" x="4867275" y="2689225"/>
          <p14:tracePt t="28859" x="4867275" y="2705100"/>
          <p14:tracePt t="28876" x="4867275" y="2713038"/>
          <p14:tracePt t="28892" x="4867275" y="2720975"/>
          <p14:tracePt t="29691" x="4859338" y="2768600"/>
          <p14:tracePt t="29697" x="4851400" y="2784475"/>
          <p14:tracePt t="29709" x="4811713" y="2838450"/>
          <p14:tracePt t="29710" x="4764088" y="2909888"/>
          <p14:tracePt t="29726" x="4670425" y="3019425"/>
          <p14:tracePt t="29741" x="4537075" y="3146425"/>
          <p14:tracePt t="29758" x="4433888" y="3240088"/>
          <p14:tracePt t="29775" x="4340225" y="3327400"/>
          <p14:tracePt t="29793" x="4300538" y="3373438"/>
          <p14:tracePt t="29808" x="4238625" y="3389313"/>
          <p14:tracePt t="29830" x="4206875" y="3405188"/>
          <p14:tracePt t="29835" x="4167188" y="3405188"/>
          <p14:tracePt t="29845" x="4143375" y="3413125"/>
          <p14:tracePt t="29869" x="4135438" y="3413125"/>
          <p14:tracePt t="29874" x="4119563" y="3413125"/>
          <p14:tracePt t="29894" x="4087813" y="3421063"/>
          <p14:tracePt t="29914" x="4041775" y="3436938"/>
          <p14:tracePt t="29919" x="4025900" y="3444875"/>
          <p14:tracePt t="29925" x="4017963" y="3444875"/>
          <p14:tracePt t="29941" x="4017963" y="3452813"/>
          <p14:tracePt t="29958" x="4010025" y="3460750"/>
          <p14:tracePt t="30320" x="3986213" y="3468688"/>
          <p14:tracePt t="30325" x="3962400" y="3468688"/>
          <p14:tracePt t="30332" x="3946525" y="3468688"/>
          <p14:tracePt t="30340" x="3906838" y="3468688"/>
          <p14:tracePt t="30359" x="3757613" y="3468688"/>
          <p14:tracePt t="30360" x="3695700" y="3468688"/>
          <p14:tracePt t="30374" x="3592513" y="3468688"/>
          <p14:tracePt t="30391" x="3554413" y="3468688"/>
          <p14:tracePt t="30408" x="3506788" y="3468688"/>
          <p14:tracePt t="30410" x="3475038" y="3468688"/>
          <p14:tracePt t="30426" x="3427413" y="3468688"/>
          <p14:tracePt t="30441" x="3397250" y="3476625"/>
          <p14:tracePt t="30458" x="3389313" y="3484563"/>
          <p14:tracePt t="30475" x="3381375" y="3484563"/>
          <p14:tracePt t="30749" x="3381375" y="3492500"/>
          <p14:tracePt t="30756" x="3381375" y="3500438"/>
          <p14:tracePt t="30762" x="3389313" y="3500438"/>
          <p14:tracePt t="30774" x="3397250" y="3500438"/>
          <p14:tracePt t="30776" x="3405188" y="3500438"/>
          <p14:tracePt t="30790" x="3427413" y="3514725"/>
          <p14:tracePt t="30808" x="3482975" y="3538538"/>
          <p14:tracePt t="30809" x="3522663" y="3562350"/>
          <p14:tracePt t="30823" x="3576638" y="3586163"/>
          <p14:tracePt t="30825" x="3608388" y="3594100"/>
          <p14:tracePt t="30840" x="3703638" y="3625850"/>
          <p14:tracePt t="30857" x="3757613" y="3649663"/>
          <p14:tracePt t="30873" x="3789363" y="3665538"/>
          <p14:tracePt t="30876" x="3797300" y="3665538"/>
          <p14:tracePt t="30892" x="3805238" y="3681413"/>
          <p14:tracePt t="30908" x="3829050" y="3687763"/>
          <p14:tracePt t="30910" x="3836988" y="3687763"/>
          <p14:tracePt t="30924" x="3852863" y="3695700"/>
          <p14:tracePt t="30940" x="3868738" y="3703638"/>
          <p14:tracePt t="30957" x="3884613" y="3711575"/>
          <p14:tracePt t="30973" x="3900488" y="3711575"/>
          <p14:tracePt t="30975" x="3906838" y="3719513"/>
          <p14:tracePt t="31311" x="3938588" y="3719513"/>
          <p14:tracePt t="31317" x="3970338" y="3719513"/>
          <p14:tracePt t="31324" x="4017963" y="3719513"/>
          <p14:tracePt t="31339" x="4175125" y="3719513"/>
          <p14:tracePt t="31357" x="4308475" y="3735388"/>
          <p14:tracePt t="31359" x="4348163" y="3743325"/>
          <p14:tracePt t="31372" x="4425950" y="3743325"/>
          <p14:tracePt t="31374" x="4521200" y="3759200"/>
          <p14:tracePt t="31390" x="4772025" y="3775075"/>
          <p14:tracePt t="31407" x="5064125" y="3798888"/>
          <p14:tracePt t="31422" x="5197475" y="3814763"/>
          <p14:tracePt t="31424" x="5275263" y="3822700"/>
          <p14:tracePt t="31439" x="5464175" y="3822700"/>
          <p14:tracePt t="31456" x="5613400" y="3822700"/>
          <p14:tracePt t="31472" x="5746750" y="3846513"/>
          <p14:tracePt t="31475" x="5770563" y="3846513"/>
          <p14:tracePt t="31489" x="5865813" y="3854450"/>
          <p14:tracePt t="31506" x="5927725" y="3854450"/>
          <p14:tracePt t="31523" x="5999163" y="3854450"/>
          <p14:tracePt t="31524" x="6022975" y="3854450"/>
          <p14:tracePt t="31538" x="6046788" y="3854450"/>
          <p14:tracePt t="31632" x="6084888" y="3719513"/>
          <p14:tracePt t="31684" x="6084888" y="3711575"/>
          <p14:tracePt t="31697" x="6084888" y="3703638"/>
          <p14:tracePt t="31710" x="6084888" y="3695700"/>
          <p14:tracePt t="31724" x="6084888" y="3681413"/>
          <p14:tracePt t="31732" x="6084888" y="3673475"/>
          <p14:tracePt t="31738" x="6084888" y="3657600"/>
          <p14:tracePt t="31756" x="6084888" y="3633788"/>
          <p14:tracePt t="31772" x="6069013" y="3617913"/>
          <p14:tracePt t="31775" x="6062663" y="3594100"/>
          <p14:tracePt t="31789" x="6046788" y="3594100"/>
          <p14:tracePt t="31807" x="6030913" y="3570288"/>
          <p14:tracePt t="31809" x="6022975" y="3562350"/>
          <p14:tracePt t="31824" x="5991225" y="3538538"/>
          <p14:tracePt t="31839" x="5951538" y="3522663"/>
          <p14:tracePt t="31856" x="5865813" y="3514725"/>
          <p14:tracePt t="31874" x="5732463" y="3484563"/>
          <p14:tracePt t="31889" x="5645150" y="3476625"/>
          <p14:tracePt t="31905" x="5535613" y="3452813"/>
          <p14:tracePt t="31922" x="5307013" y="3429000"/>
          <p14:tracePt t="31924" x="5197475" y="3429000"/>
          <p14:tracePt t="31939" x="4960938" y="3429000"/>
          <p14:tracePt t="31955" x="4787900" y="3429000"/>
          <p14:tracePt t="31972" x="4614863" y="3429000"/>
          <p14:tracePt t="31975" x="4537075" y="3429000"/>
          <p14:tracePt t="31989" x="4433888" y="3429000"/>
          <p14:tracePt t="32006" x="4395788" y="3436938"/>
          <p14:tracePt t="32023" x="4371975" y="3436938"/>
          <p14:tracePt t="32303" x="4364038" y="3436938"/>
          <p14:tracePt t="32311" x="4316413" y="3436938"/>
          <p14:tracePt t="32322" x="4276725" y="3436938"/>
          <p14:tracePt t="32323" x="4183063" y="3436938"/>
          <p14:tracePt t="32338" x="4002088" y="3452813"/>
          <p14:tracePt t="32355" x="3892550" y="3460750"/>
          <p14:tracePt t="32374" x="3663950" y="3476625"/>
          <p14:tracePt t="32389" x="3506788" y="3500438"/>
          <p14:tracePt t="32405" x="3419475" y="3514725"/>
          <p14:tracePt t="32425" x="3341688" y="3530600"/>
          <p14:tracePt t="32432" x="3325813" y="3530600"/>
          <p14:tracePt t="32610" x="3317875" y="3530600"/>
          <p14:tracePt t="32616" x="3309938" y="3530600"/>
          <p14:tracePt t="32623" x="3302000" y="3530600"/>
          <p14:tracePt t="32637" x="3286125" y="3530600"/>
          <p14:tracePt t="32654" x="3278188" y="3538538"/>
          <p14:tracePt t="32674" x="3270250" y="3538538"/>
          <p14:tracePt t="32687" x="3262313" y="3546475"/>
          <p14:tracePt t="32760" x="3246438" y="3554413"/>
          <p14:tracePt t="32766" x="3240088" y="3562350"/>
          <p14:tracePt t="32776" x="3240088" y="3570288"/>
          <p14:tracePt t="32791" x="3224213" y="3578225"/>
          <p14:tracePt t="32805" x="3224213" y="3586163"/>
          <p14:tracePt t="33010" x="3224213" y="3594100"/>
          <p14:tracePt t="33016" x="3224213" y="3609975"/>
          <p14:tracePt t="33023" x="3224213" y="3617913"/>
          <p14:tracePt t="33038" x="3224213" y="3641725"/>
          <p14:tracePt t="33055" x="3224213" y="3649663"/>
          <p14:tracePt t="33070" x="3240088" y="3673475"/>
          <p14:tracePt t="33073" x="3254375" y="3695700"/>
          <p14:tracePt t="33088" x="3309938" y="3743325"/>
          <p14:tracePt t="33104" x="3427413" y="3783013"/>
          <p14:tracePt t="33123" x="3844925" y="3854450"/>
          <p14:tracePt t="33138" x="3994150" y="3868738"/>
          <p14:tracePt t="33153" x="4198938" y="3868738"/>
          <p14:tracePt t="33171" x="4465638" y="3868738"/>
          <p14:tracePt t="33173" x="4560888" y="3868738"/>
          <p14:tracePt t="33188" x="4702175" y="3868738"/>
          <p14:tracePt t="33206" x="4811713" y="3868738"/>
          <p14:tracePt t="33210" x="4891088" y="3868738"/>
          <p14:tracePt t="33221" x="5016500" y="3868738"/>
          <p14:tracePt t="33223" x="5110163" y="3868738"/>
          <p14:tracePt t="33238" x="5267325" y="3868738"/>
          <p14:tracePt t="33254" x="5354638" y="3868738"/>
          <p14:tracePt t="33270" x="5370513" y="3860800"/>
          <p14:tracePt t="33688" x="5378450" y="3860800"/>
          <p14:tracePt t="33694" x="5394325" y="3860800"/>
          <p14:tracePt t="33705" x="5416550" y="3860800"/>
          <p14:tracePt t="33720" x="5448300" y="3860800"/>
          <p14:tracePt t="33722" x="5472113" y="3860800"/>
          <p14:tracePt t="33743" x="5527675" y="3860800"/>
          <p14:tracePt t="33755" x="5573713" y="3860800"/>
          <p14:tracePt t="33759" x="5597525" y="3860800"/>
          <p14:tracePt t="33772" x="5637213" y="3860800"/>
          <p14:tracePt t="33788" x="5668963" y="3860800"/>
          <p14:tracePt t="33803" x="5692775" y="3860800"/>
          <p14:tracePt t="33819" x="5716588" y="3854450"/>
          <p14:tracePt t="33837" x="5732463" y="3846513"/>
          <p14:tracePt t="33853" x="5754688" y="3838575"/>
          <p14:tracePt t="33869" x="5770563" y="3838575"/>
          <p14:tracePt t="33887" x="5794375" y="3822700"/>
          <p14:tracePt t="33902" x="5818188" y="3814763"/>
          <p14:tracePt t="33920" x="5849938" y="3798888"/>
          <p14:tracePt t="33922" x="5857875" y="3790950"/>
          <p14:tracePt t="33937" x="5873750" y="3783013"/>
          <p14:tracePt t="33952" x="5889625" y="3775075"/>
          <p14:tracePt t="33969" x="5897563" y="3767138"/>
          <p14:tracePt t="34037" x="5911850" y="3751263"/>
          <p14:tracePt t="34045" x="5919788" y="3719513"/>
          <p14:tracePt t="34052" x="5935663" y="3719513"/>
          <p14:tracePt t="34069" x="5935663" y="3711575"/>
          <p14:tracePt t="34094" x="5943600" y="3703638"/>
          <p14:tracePt t="34103" x="5951538" y="3695700"/>
          <p14:tracePt t="34119" x="5951538" y="3681413"/>
          <p14:tracePt t="34138" x="5951538" y="3673475"/>
          <p14:tracePt t="34154" x="5951538" y="3649663"/>
          <p14:tracePt t="34170" x="5951538" y="3641725"/>
          <p14:tracePt t="34172" x="5951538" y="3633788"/>
          <p14:tracePt t="34194" x="5935663" y="3609975"/>
          <p14:tracePt t="34202" x="5919788" y="3602038"/>
          <p14:tracePt t="34219" x="5903913" y="3602038"/>
          <p14:tracePt t="34236" x="5857875" y="3578225"/>
          <p14:tracePt t="34252" x="5834063" y="3562350"/>
          <p14:tracePt t="34272" x="5794375" y="3554413"/>
          <p14:tracePt t="34275" x="5778500" y="3546475"/>
          <p14:tracePt t="34281" x="5770563" y="3538538"/>
          <p14:tracePt t="34285" x="5746750" y="3530600"/>
          <p14:tracePt t="34302" x="5716588" y="3530600"/>
          <p14:tracePt t="34319" x="5668963" y="3514725"/>
          <p14:tracePt t="34336" x="5559425" y="3514725"/>
          <p14:tracePt t="34352" x="5487988" y="3514725"/>
          <p14:tracePt t="34374" x="5408613" y="3514725"/>
          <p14:tracePt t="34380" x="5386388" y="3514725"/>
          <p14:tracePt t="34386" x="5378450" y="3514725"/>
          <p14:tracePt t="34403" x="5346700" y="3522663"/>
          <p14:tracePt t="34420" x="5322888" y="3522663"/>
          <p14:tracePt t="35101" x="5314950" y="3522663"/>
          <p14:tracePt t="35146" x="5307013" y="3522663"/>
          <p14:tracePt t="35158" x="5291138" y="3522663"/>
          <p14:tracePt t="35173" x="5283200" y="3522663"/>
          <p14:tracePt t="35188" x="5275263" y="3522663"/>
          <p14:tracePt t="35207" x="5259388" y="3522663"/>
          <p14:tracePt t="35237" x="5243513" y="3514725"/>
          <p14:tracePt t="35251" x="5229225" y="3514725"/>
          <p14:tracePt t="35272" x="5221288" y="3514725"/>
          <p14:tracePt t="35279" x="5213350" y="3514725"/>
          <p14:tracePt t="35286" x="5205413" y="3508375"/>
          <p14:tracePt t="35300" x="5197475" y="3508375"/>
          <p14:tracePt t="35318" x="5181600" y="3508375"/>
          <p14:tracePt t="35335" x="5157788" y="3500438"/>
          <p14:tracePt t="35351" x="5141913" y="3500438"/>
          <p14:tracePt t="35368" x="5110163" y="3492500"/>
          <p14:tracePt t="35386" x="5070475" y="3484563"/>
          <p14:tracePt t="35401" x="5048250" y="3484563"/>
          <p14:tracePt t="35418" x="5024438" y="3484563"/>
          <p14:tracePt t="35421" x="5000625" y="3484563"/>
          <p14:tracePt t="35434" x="4992688" y="3484563"/>
          <p14:tracePt t="35435" x="4984750" y="3484563"/>
          <p14:tracePt t="35450" x="4960938" y="3484563"/>
          <p14:tracePt t="35467" x="4945063" y="3484563"/>
          <p14:tracePt t="35887" x="4929188" y="3476625"/>
          <p14:tracePt t="35892" x="4905375" y="3476625"/>
          <p14:tracePt t="35900" x="4883150" y="3468688"/>
          <p14:tracePt t="35917" x="4827588" y="3468688"/>
          <p14:tracePt t="35935" x="4733925" y="3460750"/>
          <p14:tracePt t="35951" x="4662488" y="3452813"/>
          <p14:tracePt t="35967" x="4614863" y="3452813"/>
          <p14:tracePt t="35985" x="4537075" y="3452813"/>
          <p14:tracePt t="36000" x="4473575" y="3452813"/>
          <p14:tracePt t="36019" x="4433888" y="3444875"/>
          <p14:tracePt t="36020" x="4410075" y="3444875"/>
          <p14:tracePt t="36034" x="4371975" y="3444875"/>
          <p14:tracePt t="36036" x="4340225" y="3444875"/>
          <p14:tracePt t="36050" x="4284663" y="3444875"/>
          <p14:tracePt t="36068" x="4268788" y="3444875"/>
          <p14:tracePt t="36085" x="4252913" y="3444875"/>
          <p14:tracePt t="36100" x="4244975" y="3444875"/>
          <p14:tracePt t="36152" x="4238625" y="3444875"/>
          <p14:tracePt t="36157" x="4230688" y="3444875"/>
          <p14:tracePt t="36170" x="4214813" y="3444875"/>
          <p14:tracePt t="36185" x="4206875" y="3444875"/>
          <p14:tracePt t="36200" x="4198938" y="3444875"/>
          <p14:tracePt t="36217" x="4175125" y="3444875"/>
          <p14:tracePt t="36233" x="4159250" y="3444875"/>
          <p14:tracePt t="36293" x="4151313" y="3444875"/>
          <p14:tracePt t="36307" x="4143375" y="3444875"/>
          <p14:tracePt t="36321" x="4135438" y="3444875"/>
          <p14:tracePt t="36335" x="4127500" y="3444875"/>
          <p14:tracePt t="36342" x="4127500" y="3452813"/>
          <p14:tracePt t="36350" x="4119563" y="3452813"/>
          <p14:tracePt t="36366" x="4111625" y="3460750"/>
          <p14:tracePt t="36700" x="4073525" y="3468688"/>
          <p14:tracePt t="36707" x="4025900" y="3468688"/>
          <p14:tracePt t="36716" x="3970338" y="3468688"/>
          <p14:tracePt t="36734" x="3852863" y="3476625"/>
          <p14:tracePt t="36750" x="3813175" y="3476625"/>
          <p14:tracePt t="36765" x="3789363" y="3476625"/>
          <p14:tracePt t="36783" x="3757613" y="3484563"/>
          <p14:tracePt t="36785" x="3741738" y="3492500"/>
          <p14:tracePt t="36801" x="3735388" y="3500438"/>
          <p14:tracePt t="36817" x="3711575" y="3508375"/>
          <p14:tracePt t="36892" x="3711575" y="3522663"/>
          <p14:tracePt t="36900" x="3703638" y="3538538"/>
          <p14:tracePt t="36914" x="3703638" y="3562350"/>
          <p14:tracePt t="36920" x="3703638" y="3578225"/>
          <p14:tracePt t="36933" x="3703638" y="3594100"/>
          <p14:tracePt t="36934" x="3703638" y="3625850"/>
          <p14:tracePt t="36949" x="3703638" y="3665538"/>
          <p14:tracePt t="36965" x="3711575" y="3687763"/>
          <p14:tracePt t="36983" x="3727450" y="3719513"/>
          <p14:tracePt t="36985" x="3727450" y="3735388"/>
          <p14:tracePt t="37000" x="3757613" y="3767138"/>
          <p14:tracePt t="37016" x="3852863" y="3798888"/>
          <p14:tracePt t="37034" x="4111625" y="3830638"/>
          <p14:tracePt t="37049" x="4198938" y="3830638"/>
          <p14:tracePt t="37065" x="4324350" y="3838575"/>
          <p14:tracePt t="37082" x="4433888" y="3838575"/>
          <p14:tracePt t="37084" x="4473575" y="3854450"/>
          <p14:tracePt t="37100" x="4560888" y="3854450"/>
          <p14:tracePt t="37115" x="4622800" y="3860800"/>
          <p14:tracePt t="37132" x="4702175" y="3868738"/>
          <p14:tracePt t="37134" x="4733925" y="3868738"/>
          <p14:tracePt t="37150" x="4779963" y="3868738"/>
          <p14:tracePt t="37165" x="4921250" y="3868738"/>
          <p14:tracePt t="37182" x="5064125" y="3868738"/>
          <p14:tracePt t="37185" x="5141913" y="3868738"/>
          <p14:tracePt t="37200" x="5229225" y="3868738"/>
          <p14:tracePt t="37215" x="5243513" y="3868738"/>
          <p14:tracePt t="37442" x="5243513" y="3860800"/>
          <p14:tracePt t="37456" x="5243513" y="3854450"/>
          <p14:tracePt t="37464" x="5251450" y="3854450"/>
          <p14:tracePt t="37478" x="5259388" y="3846513"/>
          <p14:tracePt t="37499" x="5259388" y="3838575"/>
          <p14:tracePt t="37506" x="5275263" y="3814763"/>
          <p14:tracePt t="37515" x="5291138" y="3783013"/>
          <p14:tracePt t="37534" x="5299075" y="3775075"/>
          <p14:tracePt t="37563" x="5307013" y="3751263"/>
          <p14:tracePt t="37570" x="5314950" y="3751263"/>
          <p14:tracePt t="37628" x="5322888" y="3751263"/>
          <p14:tracePt t="37650" x="5322888" y="3743325"/>
          <p14:tracePt t="37664" x="5322888" y="3735388"/>
          <p14:tracePt t="37678" x="5330825" y="3735388"/>
          <p14:tracePt t="37684" x="5346700" y="3703638"/>
          <p14:tracePt t="37699" x="5354638" y="3687763"/>
          <p14:tracePt t="37714" x="5354638" y="3681413"/>
          <p14:tracePt t="37763" x="5354638" y="3673475"/>
          <p14:tracePt t="37813" x="5354638" y="3665538"/>
          <p14:tracePt t="37820" x="5354638" y="3657600"/>
          <p14:tracePt t="37842" x="5354638" y="3649663"/>
          <p14:tracePt t="37856" x="5354638" y="3641725"/>
          <p14:tracePt t="37870" x="5354638" y="3633788"/>
          <p14:tracePt t="37906" x="5354638" y="3625850"/>
          <p14:tracePt t="38120" x="5354638" y="3617913"/>
          <p14:tracePt t="38127" x="5346700" y="3617913"/>
          <p14:tracePt t="38149" x="5330825" y="3602038"/>
          <p14:tracePt t="38170" x="5322888" y="3594100"/>
          <p14:tracePt t="38184" x="5307013" y="3594100"/>
          <p14:tracePt t="38191" x="5299075" y="3578225"/>
          <p14:tracePt t="38199" x="5291138" y="3578225"/>
          <p14:tracePt t="38214" x="5275263" y="3570288"/>
          <p14:tracePt t="38232" x="5267325" y="3554413"/>
          <p14:tracePt t="38234" x="5259388" y="3546475"/>
          <p14:tracePt t="38248" x="5243513" y="3538538"/>
          <p14:tracePt t="38264" x="5221288" y="3530600"/>
          <p14:tracePt t="38281" x="5205413" y="3522663"/>
          <p14:tracePt t="38298" x="5189538" y="3522663"/>
          <p14:tracePt t="38315" x="5165725" y="3514725"/>
          <p14:tracePt t="38332" x="5149850" y="3514725"/>
          <p14:tracePt t="38334" x="5133975" y="3508375"/>
          <p14:tracePt t="38356" x="5126038" y="3508375"/>
          <p14:tracePt t="38376" x="5118100" y="3500438"/>
          <p14:tracePt t="38398" x="5110163" y="3500438"/>
          <p14:tracePt t="38405" x="5102225" y="3500438"/>
          <p14:tracePt t="38419" x="5086350" y="3500438"/>
          <p14:tracePt t="38431" x="5078413" y="3492500"/>
          <p14:tracePt t="38433" x="5070475" y="3492500"/>
          <p14:tracePt t="38447" x="5048250" y="3492500"/>
          <p14:tracePt t="38465" x="5024438" y="3484563"/>
          <p14:tracePt t="38481" x="4984750" y="3484563"/>
          <p14:tracePt t="38483" x="4968875" y="3484563"/>
          <p14:tracePt t="38497" x="4945063" y="3484563"/>
          <p14:tracePt t="38513" x="4913313" y="3484563"/>
          <p14:tracePt t="38533" x="4875213" y="3484563"/>
          <p14:tracePt t="38553" x="4835525" y="3484563"/>
          <p14:tracePt t="38565" x="4787900" y="3476625"/>
          <p14:tracePt t="38580" x="4748213" y="3476625"/>
          <p14:tracePt t="38599" x="4678363" y="3476625"/>
          <p14:tracePt t="38614" x="4630738" y="3476625"/>
          <p14:tracePt t="38631" x="4591050" y="3476625"/>
          <p14:tracePt t="38633" x="4575175" y="3476625"/>
          <p14:tracePt t="38648" x="4552950" y="3476625"/>
          <p14:tracePt t="38664" x="4529138" y="3468688"/>
          <p14:tracePt t="38680" x="4505325" y="3468688"/>
          <p14:tracePt t="38697" x="4449763" y="3468688"/>
          <p14:tracePt t="38713" x="4410075" y="3468688"/>
          <p14:tracePt t="38731" x="4379913" y="3468688"/>
          <p14:tracePt t="38733" x="4364038" y="3468688"/>
          <p14:tracePt t="38747" x="4308475" y="3500438"/>
          <p14:tracePt t="38763" x="4276725" y="3522663"/>
          <p14:tracePt t="38780" x="4252913" y="3538538"/>
          <p14:tracePt t="38797" x="4230688" y="3554413"/>
          <p14:tracePt t="38819" x="4222750" y="3554413"/>
          <p14:tracePt t="38834" x="4222750" y="3562350"/>
          <p14:tracePt t="38869" x="4214813" y="3562350"/>
          <p14:tracePt t="38877" x="4206875" y="3570288"/>
          <p14:tracePt t="38884" x="4191000" y="3570288"/>
          <p14:tracePt t="38898" x="4175125" y="3586163"/>
          <p14:tracePt t="38914" x="4167188" y="3602038"/>
          <p14:tracePt t="38930" x="4151313" y="3609975"/>
          <p14:tracePt t="38947" x="4151313" y="3617913"/>
          <p14:tracePt t="39020" x="4151313" y="3625850"/>
          <p14:tracePt t="39026" x="4143375" y="3633788"/>
          <p14:tracePt t="39033" x="4143375" y="3641725"/>
          <p14:tracePt t="39050" x="4143375" y="3649663"/>
          <p14:tracePt t="39064" x="4135438" y="3665538"/>
          <p14:tracePt t="39080" x="4135438" y="3673475"/>
          <p14:tracePt t="39096" x="4135438" y="3719513"/>
          <p14:tracePt t="39112" x="4135438" y="3751263"/>
          <p14:tracePt t="39129" x="4135438" y="3783013"/>
          <p14:tracePt t="39146" x="4135438" y="3814763"/>
          <p14:tracePt t="39163" x="4143375" y="3830638"/>
          <p14:tracePt t="39180" x="4143375" y="3838575"/>
          <p14:tracePt t="39227" x="4143375" y="3846513"/>
          <p14:tracePt t="39269" x="4151313" y="3846513"/>
          <p14:tracePt t="39319" x="4151313" y="3854450"/>
          <p14:tracePt t="39327" x="4159250" y="3854450"/>
          <p14:tracePt t="39339" x="4167188" y="3854450"/>
          <p14:tracePt t="39346" x="4175125" y="3860800"/>
          <p14:tracePt t="39362" x="4183063" y="3868738"/>
          <p14:tracePt t="39379" x="4198938" y="3868738"/>
          <p14:tracePt t="39396" x="4214813" y="3868738"/>
          <p14:tracePt t="39398" x="4222750" y="3868738"/>
          <p14:tracePt t="39413" x="4238625" y="3868738"/>
          <p14:tracePt t="39533" x="4276725" y="3854450"/>
          <p14:tracePt t="39539" x="4292600" y="3846513"/>
          <p14:tracePt t="39546" x="4308475" y="3846513"/>
          <p14:tracePt t="39562" x="4324350" y="3830638"/>
          <p14:tracePt t="39579" x="4348163" y="3814763"/>
          <p14:tracePt t="39597" x="4387850" y="3814763"/>
          <p14:tracePt t="39611" x="4441825" y="3798888"/>
          <p14:tracePt t="39629" x="4497388" y="3790950"/>
          <p14:tracePt t="39645" x="4583113" y="3767138"/>
          <p14:tracePt t="39647" x="4638675" y="3767138"/>
          <p14:tracePt t="39662" x="4710113" y="3759200"/>
          <p14:tracePt t="39679" x="4795838" y="3759200"/>
          <p14:tracePt t="39695" x="4891088" y="3759200"/>
          <p14:tracePt t="39697" x="4953000" y="3759200"/>
          <p14:tracePt t="39712" x="5056188" y="3735388"/>
          <p14:tracePt t="39732" x="5141913" y="3719513"/>
          <p14:tracePt t="39735" x="5173663" y="3711575"/>
          <p14:tracePt t="39740" x="5197475" y="3703638"/>
          <p14:tracePt t="39749" x="5213350" y="3703638"/>
          <p14:tracePt t="39762" x="5229225" y="3695700"/>
          <p14:tracePt t="39778" x="5237163" y="3695700"/>
          <p14:tracePt t="39797" x="5243513" y="3687763"/>
          <p14:tracePt t="39819" x="5251450" y="3681413"/>
          <p14:tracePt t="39854" x="5259388" y="3681413"/>
          <p14:tracePt t="39876" x="5259388" y="3673475"/>
          <p14:tracePt t="39882" x="5267325" y="3673475"/>
          <p14:tracePt t="39904" x="5267325" y="3665538"/>
          <p14:tracePt t="40025" x="5275263" y="3665538"/>
          <p14:tracePt t="40040" x="5275263" y="3657600"/>
          <p14:tracePt t="40091" x="5275263" y="3649663"/>
          <p14:tracePt t="40096" x="5275263" y="3641725"/>
          <p14:tracePt t="40155" x="5275263" y="3633788"/>
          <p14:tracePt t="40161" x="5275263" y="3617913"/>
          <p14:tracePt t="40197" x="5275263" y="3609975"/>
          <p14:tracePt t="40211" x="5283200" y="3602038"/>
          <p14:tracePt t="40269" x="5283200" y="3586163"/>
          <p14:tracePt t="40283" x="5283200" y="3578225"/>
          <p14:tracePt t="40289" x="5283200" y="3570288"/>
          <p14:tracePt t="40297" x="5283200" y="3562350"/>
          <p14:tracePt t="40326" x="5283200" y="3554413"/>
          <p14:tracePt t="40341" x="5283200" y="3546475"/>
          <p14:tracePt t="40356" x="5283200" y="3538538"/>
          <p14:tracePt t="40362" x="5283200" y="3522663"/>
          <p14:tracePt t="40382" x="5283200" y="3514725"/>
          <p14:tracePt t="40404" x="5283200" y="3508375"/>
          <p14:tracePt t="40439" x="5283200" y="3500438"/>
          <p14:tracePt t="40461" x="5283200" y="3492500"/>
          <p14:tracePt t="40475" x="5275263" y="3484563"/>
          <p14:tracePt t="40482" x="5267325" y="3484563"/>
          <p14:tracePt t="40495" x="5267325" y="3476625"/>
          <p14:tracePt t="40497" x="5259388" y="3476625"/>
          <p14:tracePt t="40511" x="5237163" y="3460750"/>
          <p14:tracePt t="40528" x="5221288" y="3452813"/>
          <p14:tracePt t="40545" x="5197475" y="3452813"/>
          <p14:tracePt t="40547" x="5181600" y="3444875"/>
          <p14:tracePt t="40561" x="5165725" y="3444875"/>
          <p14:tracePt t="40577" x="5133975" y="3444875"/>
          <p14:tracePt t="40596" x="5094288" y="3436938"/>
          <p14:tracePt t="40611" x="5048250" y="3436938"/>
          <p14:tracePt t="40627" x="4976813" y="3421063"/>
          <p14:tracePt t="40646" x="4803775" y="3421063"/>
          <p14:tracePt t="40663" x="4678363" y="3421063"/>
          <p14:tracePt t="40678" x="4583113" y="3429000"/>
          <p14:tracePt t="40695" x="4410075" y="3436938"/>
          <p14:tracePt t="40711" x="4300538" y="3444875"/>
          <p14:tracePt t="40729" x="4183063" y="3460750"/>
          <p14:tracePt t="40745" x="4010025" y="3476625"/>
          <p14:tracePt t="40761" x="3994150" y="3492500"/>
          <p14:tracePt t="40778" x="3986213" y="3492500"/>
          <p14:tracePt t="41026" x="3962400" y="3492500"/>
          <p14:tracePt t="41032" x="3914775" y="3492500"/>
          <p14:tracePt t="41044" x="3868738" y="3492500"/>
          <p14:tracePt t="41046" x="3821113" y="3492500"/>
          <p14:tracePt t="41061" x="3719513" y="3492500"/>
          <p14:tracePt t="41077" x="3608388" y="3492500"/>
          <p14:tracePt t="41094" x="3522663" y="3492500"/>
          <p14:tracePt t="41096" x="3498850" y="3492500"/>
          <p14:tracePt t="41111" x="3427413" y="3492500"/>
          <p14:tracePt t="41127" x="3389313" y="3500438"/>
          <p14:tracePt t="41143" x="3365500" y="3508375"/>
          <p14:tracePt t="41146" x="3349625" y="3514725"/>
          <p14:tracePt t="41160" x="3341688" y="3514725"/>
          <p14:tracePt t="41176" x="3333750" y="3514725"/>
          <p14:tracePt t="41247" x="3333750" y="3522663"/>
          <p14:tracePt t="41253" x="3325813" y="3522663"/>
          <p14:tracePt t="41260" x="3317875" y="3522663"/>
          <p14:tracePt t="41278" x="3317875" y="3530600"/>
          <p14:tracePt t="41304" x="3302000" y="3530600"/>
          <p14:tracePt t="41325" x="3302000" y="3538538"/>
          <p14:tracePt t="41331" x="3302000" y="3546475"/>
          <p14:tracePt t="41343" x="3294063" y="3562350"/>
          <p14:tracePt t="41346" x="3294063" y="3570288"/>
          <p14:tracePt t="41361" x="3286125" y="3594100"/>
          <p14:tracePt t="41376" x="3286125" y="3602038"/>
          <p14:tracePt t="41393" x="3286125" y="3609975"/>
          <p14:tracePt t="41395" x="3286125" y="3617913"/>
          <p14:tracePt t="41411" x="3286125" y="3633788"/>
          <p14:tracePt t="41427" x="3286125" y="3641725"/>
          <p14:tracePt t="41443" x="3286125" y="3649663"/>
          <p14:tracePt t="41461" x="3286125" y="3681413"/>
          <p14:tracePt t="41476" x="3286125" y="3695700"/>
          <p14:tracePt t="41493" x="3302000" y="3711575"/>
          <p14:tracePt t="41495" x="3309938" y="3727450"/>
          <p14:tracePt t="41510" x="3341688" y="3759200"/>
          <p14:tracePt t="41527" x="3405188" y="3798888"/>
          <p14:tracePt t="41543" x="3506788" y="3830638"/>
          <p14:tracePt t="41545" x="3562350" y="3838575"/>
          <p14:tracePt t="41560" x="3648075" y="3868738"/>
          <p14:tracePt t="41576" x="3711575" y="3876675"/>
          <p14:tracePt t="41594" x="3773488" y="3892550"/>
          <p14:tracePt t="41596" x="3805238" y="3892550"/>
          <p14:tracePt t="41610" x="3836988" y="3900488"/>
          <p14:tracePt t="41626" x="3892550" y="3908425"/>
          <p14:tracePt t="41643" x="3930650" y="3924300"/>
          <p14:tracePt t="41645" x="3946525" y="3924300"/>
          <p14:tracePt t="41660" x="3970338" y="3932238"/>
          <p14:tracePt t="41676" x="3986213" y="3932238"/>
          <p14:tracePt t="41693" x="3994150" y="3932238"/>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タイトル 1">
            <a:extLst>
              <a:ext uri="{FF2B5EF4-FFF2-40B4-BE49-F238E27FC236}">
                <a16:creationId xmlns:a16="http://schemas.microsoft.com/office/drawing/2014/main" xmlns="" id="{B505F083-FD0A-7EAE-2439-86D2FCA51F2C}"/>
              </a:ext>
            </a:extLst>
          </p:cNvPr>
          <p:cNvSpPr>
            <a:spLocks noGrp="1"/>
          </p:cNvSpPr>
          <p:nvPr>
            <p:ph type="title"/>
          </p:nvPr>
        </p:nvSpPr>
        <p:spPr/>
        <p:txBody>
          <a:bodyPr/>
          <a:lstStyle/>
          <a:p>
            <a:endParaRPr lang="ja-JP" altLang="en-US"/>
          </a:p>
        </p:txBody>
      </p:sp>
      <p:sp>
        <p:nvSpPr>
          <p:cNvPr id="118787" name="コンテンツ プレースホルダー 2">
            <a:extLst>
              <a:ext uri="{FF2B5EF4-FFF2-40B4-BE49-F238E27FC236}">
                <a16:creationId xmlns:a16="http://schemas.microsoft.com/office/drawing/2014/main" xmlns="" id="{4A694E82-C28B-8FF3-9ABF-2054B3727008}"/>
              </a:ext>
            </a:extLst>
          </p:cNvPr>
          <p:cNvSpPr>
            <a:spLocks noGrp="1"/>
          </p:cNvSpPr>
          <p:nvPr>
            <p:ph idx="1"/>
          </p:nvPr>
        </p:nvSpPr>
        <p:spPr/>
        <p:txBody>
          <a:bodyPr/>
          <a:lstStyle/>
          <a:p>
            <a:endParaRPr lang="ja-JP" altLang="en-US"/>
          </a:p>
        </p:txBody>
      </p:sp>
      <p:pic>
        <p:nvPicPr>
          <p:cNvPr id="118788" name="図 4">
            <a:extLst>
              <a:ext uri="{FF2B5EF4-FFF2-40B4-BE49-F238E27FC236}">
                <a16:creationId xmlns:a16="http://schemas.microsoft.com/office/drawing/2014/main" xmlns="" id="{AD52FB81-77FF-0451-81DE-3A9C4F9AA6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8996363" cy="675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雲 3">
            <a:extLst>
              <a:ext uri="{FF2B5EF4-FFF2-40B4-BE49-F238E27FC236}">
                <a16:creationId xmlns:a16="http://schemas.microsoft.com/office/drawing/2014/main" xmlns="" id="{7E0E1CE3-FCE7-4F98-D9B5-16A4DABD85FF}"/>
              </a:ext>
            </a:extLst>
          </p:cNvPr>
          <p:cNvSpPr/>
          <p:nvPr/>
        </p:nvSpPr>
        <p:spPr>
          <a:xfrm>
            <a:off x="6448425" y="3086100"/>
            <a:ext cx="2763838" cy="1325563"/>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宿日直許可を得ていない病院への派遣はお断り</a:t>
            </a:r>
          </a:p>
        </p:txBody>
      </p:sp>
      <p:pic>
        <p:nvPicPr>
          <p:cNvPr id="118790" name="図 7">
            <a:extLst>
              <a:ext uri="{FF2B5EF4-FFF2-40B4-BE49-F238E27FC236}">
                <a16:creationId xmlns:a16="http://schemas.microsoft.com/office/drawing/2014/main" xmlns="" id="{D32BB1CD-204F-A3C8-F89F-99570F592C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6938" y="3163888"/>
            <a:ext cx="166687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7511065"/>
      </p:ext>
    </p:extLst>
  </p:cSld>
  <p:clrMapOvr>
    <a:masterClrMapping/>
  </p:clrMapOvr>
  <mc:AlternateContent xmlns:mc="http://schemas.openxmlformats.org/markup-compatibility/2006" xmlns:p14="http://schemas.microsoft.com/office/powerpoint/2010/main">
    <mc:Choice Requires="p14">
      <p:transition spd="slow" p14:dur="2000" advTm="21248"/>
    </mc:Choice>
    <mc:Fallback xmlns="">
      <p:transition spd="slow" advTm="21248"/>
    </mc:Fallback>
  </mc:AlternateContent>
  <p:extLst>
    <p:ext uri="{3A86A75C-4F4B-4683-9AE1-C65F6400EC91}">
      <p14:laserTraceLst xmlns:p14="http://schemas.microsoft.com/office/powerpoint/2010/main">
        <p14:tracePtLst>
          <p14:tracePt t="614" x="4002088" y="3924300"/>
          <p14:tracePt t="619" x="4065588" y="3868738"/>
          <p14:tracePt t="626" x="4119563" y="3846513"/>
          <p14:tracePt t="640" x="4206875" y="3822700"/>
          <p14:tracePt t="641" x="4268788" y="3814763"/>
          <p14:tracePt t="656" x="4395788" y="3814763"/>
          <p14:tracePt t="673" x="4481513" y="3814763"/>
          <p14:tracePt t="676" x="4591050" y="3814763"/>
          <p14:tracePt t="690" x="4740275" y="3838575"/>
          <p14:tracePt t="707" x="4843463" y="3884613"/>
          <p14:tracePt t="724" x="4875213" y="3884613"/>
          <p14:tracePt t="784" x="4905375" y="3900488"/>
          <p14:tracePt t="986" x="4937125" y="3900488"/>
          <p14:tracePt t="993" x="4960938" y="3916363"/>
          <p14:tracePt t="1006" x="4992688" y="3924300"/>
          <p14:tracePt t="1024" x="5032375" y="3932238"/>
          <p14:tracePt t="1025" x="5048250" y="3940175"/>
          <p14:tracePt t="1041" x="5070475" y="3956050"/>
          <p14:tracePt t="1059" x="5094288" y="3971925"/>
          <p14:tracePt t="1073" x="5102225" y="3979863"/>
          <p14:tracePt t="1392" x="5102225" y="3971925"/>
          <p14:tracePt t="1398" x="5126038" y="3932238"/>
          <p14:tracePt t="1405" x="5149850" y="3884613"/>
          <p14:tracePt t="1422" x="5165725" y="3846513"/>
          <p14:tracePt t="1438" x="5181600" y="3822700"/>
          <p14:tracePt t="1440" x="5189538" y="3814763"/>
          <p14:tracePt t="1456" x="5197475" y="3798888"/>
          <p14:tracePt t="1472" x="5197475" y="3790950"/>
          <p14:tracePt t="1498" x="5197475" y="3783013"/>
          <p14:tracePt t="1900" x="5197475" y="3775075"/>
          <p14:tracePt t="2362" x="5197475" y="3767138"/>
          <p14:tracePt t="2400" x="5197475" y="3759200"/>
          <p14:tracePt t="2418" x="5197475" y="3743325"/>
          <p14:tracePt t="2440" x="5197475" y="3735388"/>
          <p14:tracePt t="2482" x="5197475" y="3727450"/>
          <p14:tracePt t="2527" x="5197475" y="3719513"/>
          <p14:tracePt t="2540" x="5197475" y="3703638"/>
          <p14:tracePt t="2676" x="5197475" y="3695700"/>
          <p14:tracePt t="2683" x="5197475" y="3681413"/>
          <p14:tracePt t="2696" x="5197475" y="3665538"/>
          <p14:tracePt t="2704" x="5197475" y="3657600"/>
          <p14:tracePt t="2721" x="5197475" y="3649663"/>
          <p14:tracePt t="2783" x="5197475" y="3641725"/>
          <p14:tracePt t="2790" x="5197475" y="3633788"/>
          <p14:tracePt t="2797" x="5197475" y="3625850"/>
          <p14:tracePt t="3167" x="5197475" y="3617913"/>
          <p14:tracePt t="3174" x="5197475" y="3602038"/>
          <p14:tracePt t="3181" x="5197475" y="3586163"/>
          <p14:tracePt t="3189" x="5197475" y="3578225"/>
          <p14:tracePt t="3202" x="5197475" y="3570288"/>
          <p14:tracePt t="3219" x="5197475" y="3562350"/>
          <p14:tracePt t="3236" x="5205413" y="3530600"/>
          <p14:tracePt t="3252" x="5213350" y="3514725"/>
          <p14:tracePt t="3512" x="5221288" y="3514725"/>
          <p14:tracePt t="3526" x="5221288" y="3522663"/>
          <p14:tracePt t="3569" x="5221288" y="3530600"/>
          <p14:tracePt t="3584" x="5221288" y="3538538"/>
          <p14:tracePt t="3589" x="5221288" y="3554413"/>
          <p14:tracePt t="3618" x="5221288" y="3570288"/>
          <p14:tracePt t="3625" x="5221288" y="3586163"/>
          <p14:tracePt t="3636" x="5213350" y="3594100"/>
          <p14:tracePt t="3653" x="5173663" y="3625850"/>
          <p14:tracePt t="3670" x="5149850" y="3649663"/>
          <p14:tracePt t="3686" x="5141913" y="3665538"/>
          <p14:tracePt t="3703" x="5118100" y="3687763"/>
          <p14:tracePt t="3719" x="5094288" y="3727450"/>
          <p14:tracePt t="3735" x="5064125" y="3775075"/>
          <p14:tracePt t="3753" x="5032375" y="3822700"/>
          <p14:tracePt t="3770" x="5032375" y="3830638"/>
          <p14:tracePt t="3787" x="5024438" y="3830638"/>
          <p14:tracePt t="3804" x="5000625" y="3846513"/>
          <p14:tracePt t="3819" x="4960938" y="3860800"/>
          <p14:tracePt t="3836" x="4913313" y="3884613"/>
          <p14:tracePt t="3853" x="4835525" y="3900488"/>
          <p14:tracePt t="3869" x="4811713" y="3908425"/>
          <p14:tracePt t="3889" x="4803775" y="3908425"/>
          <p14:tracePt t="4146" x="4740275" y="3900488"/>
          <p14:tracePt t="4152" x="4686300" y="3876675"/>
          <p14:tracePt t="4161" x="4545013" y="3854450"/>
          <p14:tracePt t="4168" x="4473575" y="3830638"/>
          <p14:tracePt t="4185" x="4095750" y="3735388"/>
          <p14:tracePt t="4202" x="3616325" y="3609975"/>
          <p14:tracePt t="4218" x="3506788" y="3546475"/>
          <p14:tracePt t="4235" x="3427413" y="3484563"/>
          <p14:tracePt t="4253" x="3365500" y="3421063"/>
          <p14:tracePt t="4270" x="3349625" y="3397250"/>
          <p14:tracePt t="4287" x="3341688" y="3373438"/>
          <p14:tracePt t="4511" x="3333750" y="3373438"/>
          <p14:tracePt t="4518" x="3232150" y="3373438"/>
          <p14:tracePt t="4524" x="3113088" y="3349625"/>
          <p14:tracePt t="4535" x="2995613" y="3349625"/>
          <p14:tracePt t="4552" x="2743200" y="3303588"/>
          <p14:tracePt t="4569" x="2625725" y="3279775"/>
          <p14:tracePt t="4585" x="2540000" y="3248025"/>
          <p14:tracePt t="4602" x="2516188" y="3248025"/>
          <p14:tracePt t="5817" x="2508250" y="3248025"/>
          <p14:tracePt t="5838" x="2500313" y="3240088"/>
          <p14:tracePt t="5845" x="2500313" y="3232150"/>
          <p14:tracePt t="5859" x="2492375" y="3232150"/>
          <p14:tracePt t="6017" x="2484438" y="3232150"/>
          <p14:tracePt t="6311" x="2484438" y="3224213"/>
          <p14:tracePt t="6331" x="2484438" y="3216275"/>
          <p14:tracePt t="6409" x="2476500" y="3216275"/>
          <p14:tracePt t="6436" x="2476500" y="3208338"/>
          <p14:tracePt t="6451" x="2468563" y="3208338"/>
          <p14:tracePt t="6566" x="2460625" y="3208338"/>
          <p14:tracePt t="6630" x="2452688" y="3200400"/>
          <p14:tracePt t="6800" x="2444750" y="3200400"/>
          <p14:tracePt t="6939" x="2444750" y="3192463"/>
          <p14:tracePt t="7237" x="2452688" y="3176588"/>
          <p14:tracePt t="7243" x="2468563" y="3170238"/>
          <p14:tracePt t="7250" x="2484438" y="3170238"/>
          <p14:tracePt t="7265" x="2500313" y="3162300"/>
          <p14:tracePt t="7282" x="2524125" y="3154363"/>
          <p14:tracePt t="7301" x="2532063" y="3154363"/>
          <p14:tracePt t="7322" x="2540000" y="3154363"/>
          <p14:tracePt t="7331" x="2555875" y="3154363"/>
          <p14:tracePt t="7348" x="2571750" y="3154363"/>
          <p14:tracePt t="7350" x="2586038" y="3154363"/>
          <p14:tracePt t="7366" x="2625725" y="3154363"/>
          <p14:tracePt t="7381" x="2673350" y="3154363"/>
          <p14:tracePt t="7399" x="2705100" y="3154363"/>
          <p14:tracePt t="7401" x="2720975" y="3154363"/>
          <p14:tracePt t="7414" x="2728913" y="3154363"/>
          <p14:tracePt t="7738" x="2751138" y="3130550"/>
          <p14:tracePt t="7742" x="2767013" y="3130550"/>
          <p14:tracePt t="7750" x="2814638" y="3098800"/>
          <p14:tracePt t="7765" x="2924175" y="3059113"/>
          <p14:tracePt t="7781" x="2987675" y="3035300"/>
          <p14:tracePt t="7798" x="3035300" y="3027363"/>
          <p14:tracePt t="7800" x="3043238" y="3027363"/>
          <p14:tracePt t="7815" x="3067050" y="3027363"/>
          <p14:tracePt t="7831" x="3074988" y="3027363"/>
          <p14:tracePt t="7851" x="3081338" y="3027363"/>
          <p14:tracePt t="7866" x="3097213" y="3027363"/>
          <p14:tracePt t="7881" x="3113088" y="3027363"/>
          <p14:tracePt t="7897" x="3136900" y="3027363"/>
          <p14:tracePt t="7915" x="3176588" y="3027363"/>
          <p14:tracePt t="7933" x="3208338" y="3027363"/>
          <p14:tracePt t="7948" x="3224213" y="3027363"/>
          <p14:tracePt t="7951" x="3232150" y="3027363"/>
          <p14:tracePt t="8566" x="3246438" y="3027363"/>
          <p14:tracePt t="8571" x="3254375" y="3027363"/>
          <p14:tracePt t="8584" x="3262313" y="3027363"/>
          <p14:tracePt t="8585" x="3270250" y="3027363"/>
          <p14:tracePt t="8595" x="3286125" y="3027363"/>
          <p14:tracePt t="8613" x="3294063" y="3027363"/>
          <p14:tracePt t="8630" x="3309938" y="3027363"/>
          <p14:tracePt t="8646" x="3317875" y="3027363"/>
          <p14:tracePt t="8664" x="3333750" y="3027363"/>
          <p14:tracePt t="8693" x="3341688" y="3035300"/>
          <p14:tracePt t="8699" x="3349625" y="3035300"/>
          <p14:tracePt t="8714" x="3357563" y="3035300"/>
          <p14:tracePt t="8985" x="3373438" y="3043238"/>
          <p14:tracePt t="9014" x="3381375" y="3043238"/>
          <p14:tracePt t="9050" x="3389313" y="3043238"/>
          <p14:tracePt t="9078" x="3397250" y="3043238"/>
          <p14:tracePt t="9085" x="3405188" y="3051175"/>
          <p14:tracePt t="9100" x="3411538" y="3051175"/>
          <p14:tracePt t="9114" x="3427413" y="3051175"/>
          <p14:tracePt t="9129" x="3435350" y="3059113"/>
          <p14:tracePt t="9148" x="3443288" y="3059113"/>
          <p14:tracePt t="9193" x="3451225" y="3059113"/>
          <p14:tracePt t="9214" x="3459163" y="3067050"/>
          <p14:tracePt t="9235" x="3467100" y="3067050"/>
          <p14:tracePt t="9242" x="3475038" y="3067050"/>
          <p14:tracePt t="9449" x="3475038" y="3074988"/>
          <p14:tracePt t="9457" x="3482975" y="3122613"/>
          <p14:tracePt t="9463" x="3482975" y="3170238"/>
          <p14:tracePt t="9478" x="3482975" y="3436938"/>
          <p14:tracePt t="9495" x="3482975" y="3798888"/>
          <p14:tracePt t="9512" x="3482975" y="3956050"/>
          <p14:tracePt t="9514" x="3482975" y="4019550"/>
          <p14:tracePt t="9529" x="3490913" y="4137025"/>
          <p14:tracePt t="9545" x="3498850" y="4184650"/>
          <p14:tracePt t="9693" x="3522663" y="4168775"/>
          <p14:tracePt t="9699" x="3538538" y="4152900"/>
          <p14:tracePt t="9720" x="3538538" y="4144963"/>
          <p14:tracePt t="9729" x="3546475" y="4144963"/>
          <p14:tracePt t="9745" x="3546475" y="4137025"/>
          <p14:tracePt t="9761" x="3584575" y="4137025"/>
          <p14:tracePt t="9763" x="3592513" y="4137025"/>
          <p14:tracePt t="9778" x="3624263" y="4137025"/>
          <p14:tracePt t="9795" x="3656013" y="4137025"/>
          <p14:tracePt t="9812" x="3711575" y="4137025"/>
          <p14:tracePt t="9829" x="3735388" y="4144963"/>
          <p14:tracePt t="9845" x="3749675" y="4144963"/>
          <p14:tracePt t="9861" x="3765550" y="4144963"/>
          <p14:tracePt t="10084" x="3797300" y="4144963"/>
          <p14:tracePt t="10090" x="3821113" y="4144963"/>
          <p14:tracePt t="10098" x="3860800" y="4137025"/>
          <p14:tracePt t="10111" x="3892550" y="4137025"/>
          <p14:tracePt t="10113" x="3930650" y="4121150"/>
          <p14:tracePt t="10127" x="3978275" y="4121150"/>
          <p14:tracePt t="10144" x="4079875" y="4113213"/>
          <p14:tracePt t="10162" x="4379913" y="4105275"/>
          <p14:tracePt t="10178" x="4513263" y="4105275"/>
          <p14:tracePt t="10195" x="4638675" y="4105275"/>
          <p14:tracePt t="10211" x="4748213" y="4105275"/>
          <p14:tracePt t="10212" x="4827588" y="4105275"/>
          <p14:tracePt t="10227" x="4867275" y="4105275"/>
          <p14:tracePt t="10448" x="4883150" y="4105275"/>
          <p14:tracePt t="10456" x="4921250" y="4097338"/>
          <p14:tracePt t="10463" x="5000625" y="4081463"/>
          <p14:tracePt t="10477" x="5181600" y="4057650"/>
          <p14:tracePt t="10498" x="5370513" y="4049713"/>
          <p14:tracePt t="10501" x="5448300" y="4049713"/>
          <p14:tracePt t="10506" x="5527675" y="4049713"/>
          <p14:tracePt t="10514" x="5637213" y="4033838"/>
          <p14:tracePt t="10528" x="5802313" y="4027488"/>
          <p14:tracePt t="10543" x="5903913" y="4027488"/>
          <p14:tracePt t="10561" x="5927725" y="4019550"/>
          <p14:tracePt t="10756" x="6046788" y="3956050"/>
          <p14:tracePt t="10762" x="6062663" y="3940175"/>
          <p14:tracePt t="10769" x="6148388" y="3908425"/>
          <p14:tracePt t="10776" x="6180138" y="3884613"/>
          <p14:tracePt t="10794" x="6297613" y="3838575"/>
          <p14:tracePt t="10812" x="6494463" y="3806825"/>
          <p14:tracePt t="10828" x="6611938" y="3806825"/>
          <p14:tracePt t="10851" x="6723063" y="3783013"/>
          <p14:tracePt t="10856" x="6737350" y="3783013"/>
          <p14:tracePt t="10862" x="6745288" y="3783013"/>
          <p14:tracePt t="10879" x="6808788" y="3783013"/>
          <p14:tracePt t="10895" x="6816725" y="3783013"/>
          <p14:tracePt t="11106" x="6848475" y="3783013"/>
          <p14:tracePt t="11112" x="6910388" y="3759200"/>
          <p14:tracePt t="11119" x="6950075" y="3751263"/>
          <p14:tracePt t="11128" x="7013575" y="3735388"/>
          <p14:tracePt t="11144" x="7162800" y="3703638"/>
          <p14:tracePt t="11162" x="7272338" y="3687763"/>
          <p14:tracePt t="11176" x="7343775" y="3673475"/>
          <p14:tracePt t="11193" x="7461250" y="3665538"/>
          <p14:tracePt t="11213" x="7578725" y="3657600"/>
          <p14:tracePt t="11227" x="7610475" y="3657600"/>
          <p14:tracePt t="11245" x="7618413" y="3657600"/>
          <p14:tracePt t="11455" x="7626350" y="3657600"/>
          <p14:tracePt t="11462" x="7666038" y="3649663"/>
          <p14:tracePt t="11479" x="7721600" y="3641725"/>
          <p14:tracePt t="11493" x="7767638" y="3641725"/>
          <p14:tracePt t="11510" x="7854950" y="3641725"/>
          <p14:tracePt t="11512" x="7878763" y="3641725"/>
          <p14:tracePt t="11528" x="7932738" y="3641725"/>
          <p14:tracePt t="11544" x="7988300" y="3641725"/>
          <p14:tracePt t="11559" x="8027988" y="3641725"/>
          <p14:tracePt t="11577" x="8074025" y="3641725"/>
          <p14:tracePt t="11592" x="8081963" y="3641725"/>
          <p14:tracePt t="11907" x="8089900" y="3657600"/>
          <p14:tracePt t="11911" x="8089900" y="3673475"/>
          <p14:tracePt t="11926" x="8097838" y="3695700"/>
          <p14:tracePt t="11945" x="8105775" y="3719513"/>
          <p14:tracePt t="11949" x="8105775" y="3751263"/>
          <p14:tracePt t="11960" x="8105775" y="3775075"/>
          <p14:tracePt t="11963" x="8105775" y="3798888"/>
          <p14:tracePt t="11976" x="8105775" y="3838575"/>
          <p14:tracePt t="11993" x="8105775" y="3876675"/>
          <p14:tracePt t="12009" x="8105775" y="3908425"/>
          <p14:tracePt t="12028" x="8105775" y="3948113"/>
          <p14:tracePt t="12042" x="8097838" y="3956050"/>
          <p14:tracePt t="12069" x="8097838" y="3963988"/>
          <p14:tracePt t="12162" x="8074025" y="3987800"/>
          <p14:tracePt t="12369" x="8066088" y="3995738"/>
          <p14:tracePt t="12375" x="8059738" y="4003675"/>
          <p14:tracePt t="12383" x="8020050" y="4019550"/>
          <p14:tracePt t="12392" x="8020050" y="4027488"/>
          <p14:tracePt t="12408" x="8012113" y="4027488"/>
          <p14:tracePt t="12425" x="8004175" y="4027488"/>
          <p14:tracePt t="12441" x="7940675" y="4049713"/>
          <p14:tracePt t="12477" x="7924800" y="4057650"/>
          <p14:tracePt t="12483" x="7847013" y="4073525"/>
          <p14:tracePt t="12497" x="7847013" y="4081463"/>
          <p14:tracePt t="12511" x="7807325" y="4089400"/>
          <p14:tracePt t="12533" x="7791450" y="4089400"/>
          <p14:tracePt t="12542" x="7767638" y="4097338"/>
          <p14:tracePt t="12558" x="7751763" y="4097338"/>
          <p14:tracePt t="12561" x="7713663" y="4097338"/>
          <p14:tracePt t="12575" x="7697788" y="4105275"/>
          <p14:tracePt t="12591" x="7689850" y="4105275"/>
          <p14:tracePt t="12912" x="7681913" y="4105275"/>
          <p14:tracePt t="12919" x="7626350" y="4137025"/>
          <p14:tracePt t="12925" x="7570788" y="4152900"/>
          <p14:tracePt t="12941" x="7548563" y="4168775"/>
          <p14:tracePt t="12959" x="7485063" y="4176713"/>
          <p14:tracePt t="12997" x="7477125" y="4176713"/>
          <p14:tracePt t="13003" x="7445375" y="4184650"/>
          <p14:tracePt t="13026" x="7445375" y="4192588"/>
          <p14:tracePt t="13038" x="7437438" y="4192588"/>
          <p14:tracePt t="13074" x="7397750" y="4200525"/>
          <p14:tracePt t="13527" x="7405688" y="4200525"/>
          <p14:tracePt t="13534" x="7413625" y="4200525"/>
          <p14:tracePt t="13540" x="7429500" y="4200525"/>
          <p14:tracePt t="13557" x="7477125" y="4200525"/>
          <p14:tracePt t="13573" x="7532688" y="4200525"/>
          <p14:tracePt t="13575" x="7556500" y="4200525"/>
          <p14:tracePt t="13590" x="7594600" y="4200525"/>
          <p14:tracePt t="13607" x="7602538" y="4200525"/>
          <p14:tracePt t="13624" x="7610475" y="4200525"/>
          <p14:tracePt t="13647" x="7618413" y="4200525"/>
          <p14:tracePt t="13782" x="7610475" y="4200525"/>
          <p14:tracePt t="13788" x="7564438" y="4206875"/>
          <p14:tracePt t="13798" x="7540625" y="4206875"/>
          <p14:tracePt t="13810" x="7516813" y="4206875"/>
          <p14:tracePt t="13814" x="7477125" y="4206875"/>
          <p14:tracePt t="13826" x="7429500" y="4206875"/>
          <p14:tracePt t="13841" x="7335838" y="4206875"/>
          <p14:tracePt t="13858" x="7202488" y="4206875"/>
          <p14:tracePt t="13860" x="7091363" y="4206875"/>
          <p14:tracePt t="13877" x="7013575" y="4206875"/>
          <p14:tracePt t="13891" x="6981825" y="4206875"/>
          <p14:tracePt t="13907" x="6973888" y="4206875"/>
          <p14:tracePt t="13955" x="6965950" y="4206875"/>
          <p14:tracePt t="13961" x="6958013" y="4200525"/>
          <p14:tracePt t="13974" x="6958013" y="4192588"/>
          <p14:tracePt t="13991" x="6958013" y="4176713"/>
          <p14:tracePt t="14011" x="6958013" y="4168775"/>
          <p14:tracePt t="14140" x="6981825" y="4144963"/>
          <p14:tracePt t="14145" x="7013575" y="4129088"/>
          <p14:tracePt t="14156" x="7029450" y="4121150"/>
          <p14:tracePt t="14174" x="7170738" y="4041775"/>
          <p14:tracePt t="14189" x="7232650" y="4003675"/>
          <p14:tracePt t="14206" x="7312025" y="3963988"/>
          <p14:tracePt t="14224" x="7397750" y="3940175"/>
          <p14:tracePt t="14239" x="7461250" y="3916363"/>
          <p14:tracePt t="14256" x="7508875" y="3916363"/>
          <p14:tracePt t="14274" x="7618413" y="3916363"/>
          <p14:tracePt t="14290" x="7666038" y="3916363"/>
          <p14:tracePt t="14306" x="7705725" y="3916363"/>
          <p14:tracePt t="14322" x="7767638" y="3932238"/>
          <p14:tracePt t="14324" x="7799388" y="3932238"/>
          <p14:tracePt t="14342" x="7807325" y="3940175"/>
          <p14:tracePt t="14847" x="7775575" y="3948113"/>
          <p14:tracePt t="14852" x="7775575" y="3956050"/>
          <p14:tracePt t="14859" x="7735888" y="3971925"/>
          <p14:tracePt t="14872" x="7697788" y="3987800"/>
          <p14:tracePt t="14874" x="7658100" y="3995738"/>
          <p14:tracePt t="14888" x="7556500" y="4049713"/>
          <p14:tracePt t="14905" x="7319963" y="4144963"/>
          <p14:tracePt t="14921" x="7107238" y="4230688"/>
          <p14:tracePt t="14924" x="7029450" y="4238625"/>
          <p14:tracePt t="14939" x="6934200" y="4294188"/>
          <p14:tracePt t="14959" x="6707188" y="4379913"/>
          <p14:tracePt t="14962" x="6604000" y="4419600"/>
          <p14:tracePt t="14967" x="6510338" y="4435475"/>
          <p14:tracePt t="14976" x="6423025" y="4459288"/>
          <p14:tracePt t="14989" x="6384925" y="4467225"/>
          <p14:tracePt t="15006" x="6376988" y="4475163"/>
          <p14:tracePt t="15246" x="6369050" y="4491038"/>
          <p14:tracePt t="15253" x="6345238" y="4506913"/>
          <p14:tracePt t="15259" x="6313488" y="4530725"/>
          <p14:tracePt t="15271" x="6281738" y="4538663"/>
          <p14:tracePt t="15273" x="6249988" y="4560888"/>
          <p14:tracePt t="15288" x="6211888" y="4576763"/>
          <p14:tracePt t="15304" x="6164263" y="4584700"/>
          <p14:tracePt t="15321" x="6132513" y="4592638"/>
          <p14:tracePt t="15323" x="6108700" y="4600575"/>
          <p14:tracePt t="15667" x="6100763" y="4600575"/>
          <p14:tracePt t="15673" x="6046788" y="4608513"/>
          <p14:tracePt t="15687" x="6038850" y="4616450"/>
          <p14:tracePt t="15705" x="6030913" y="4624388"/>
          <p14:tracePt t="15721" x="5999163" y="4632325"/>
          <p14:tracePt t="15752" x="5975350" y="4648200"/>
          <p14:tracePt t="15759" x="5967413" y="4648200"/>
          <p14:tracePt t="15788" x="5959475" y="4648200"/>
          <p14:tracePt t="15794" x="5943600" y="4648200"/>
          <p14:tracePt t="15806" x="5935663" y="4656138"/>
          <p14:tracePt t="15822" x="5927725" y="4656138"/>
          <p14:tracePt t="15902" x="5911850" y="4656138"/>
          <p14:tracePt t="15908" x="5903913" y="4656138"/>
          <p14:tracePt t="15930" x="5889625" y="4664075"/>
          <p14:tracePt t="16346" x="5897563" y="4664075"/>
          <p14:tracePt t="16350" x="5903913" y="4664075"/>
          <p14:tracePt t="16358" x="5919788" y="4664075"/>
          <p14:tracePt t="16374" x="5951538" y="4664075"/>
          <p14:tracePt t="16389" x="6007100" y="4664075"/>
          <p14:tracePt t="16405" x="6046788" y="4664075"/>
          <p14:tracePt t="16428" x="6069013" y="4664075"/>
          <p14:tracePt t="16430" x="6084888" y="4664075"/>
          <p14:tracePt t="16437" x="6092825" y="4664075"/>
          <p14:tracePt t="16453" x="6116638" y="4672013"/>
          <p14:tracePt t="16469" x="6124575" y="4679950"/>
          <p14:tracePt t="16490" x="6132513" y="4695825"/>
          <p14:tracePt t="16492" x="6140450" y="4695825"/>
          <p14:tracePt t="16502" x="6148388" y="4695825"/>
          <p14:tracePt t="16521" x="6156325" y="4703763"/>
          <p14:tracePt t="16522" x="6156325" y="4711700"/>
          <p14:tracePt t="16538" x="6172200" y="4711700"/>
          <p14:tracePt t="16555" x="6180138" y="4711700"/>
          <p14:tracePt t="16766" x="6196013" y="4711700"/>
          <p14:tracePt t="16772" x="6219825" y="4711700"/>
          <p14:tracePt t="16786" x="6297613" y="4703763"/>
          <p14:tracePt t="16802" x="6361113" y="4687888"/>
          <p14:tracePt t="16819" x="6407150" y="4679950"/>
          <p14:tracePt t="16822" x="6423025" y="4679950"/>
          <p14:tracePt t="16837" x="6526213" y="4656138"/>
          <p14:tracePt t="16852" x="6643688" y="4648200"/>
          <p14:tracePt t="16869" x="6753225" y="4640263"/>
          <p14:tracePt t="16871" x="6784975" y="4640263"/>
          <p14:tracePt t="16886" x="6824663" y="4632325"/>
          <p14:tracePt t="16903" x="6832600" y="4632325"/>
          <p14:tracePt t="17137" x="6856413" y="4624388"/>
          <p14:tracePt t="17143" x="6880225" y="4600575"/>
          <p14:tracePt t="17152" x="6910388" y="4584700"/>
          <p14:tracePt t="17169" x="6950075" y="4552950"/>
          <p14:tracePt t="17186" x="7029450" y="4475163"/>
          <p14:tracePt t="17202" x="7075488" y="4411663"/>
          <p14:tracePt t="17219" x="7107238" y="4379913"/>
          <p14:tracePt t="17236" x="7146925" y="4349750"/>
          <p14:tracePt t="17252" x="7154863" y="4349750"/>
          <p14:tracePt t="18186" x="7162800" y="4349750"/>
          <p14:tracePt t="18200" x="7170738" y="4349750"/>
          <p14:tracePt t="18207" x="7178675" y="4349750"/>
          <p14:tracePt t="18217" x="7186613" y="4349750"/>
          <p14:tracePt t="18235" x="7218363" y="4349750"/>
          <p14:tracePt t="18257" x="7226300" y="4349750"/>
          <p14:tracePt t="18330" x="7240588" y="4349750"/>
          <p14:tracePt t="18344" x="7248525" y="4349750"/>
          <p14:tracePt t="18351" x="7256463" y="4349750"/>
          <p14:tracePt t="18367" x="7264400" y="4349750"/>
          <p14:tracePt t="18500" x="7288213" y="4349750"/>
          <p14:tracePt t="18717" x="7296150" y="4349750"/>
          <p14:tracePt t="18722" x="7319963" y="4333875"/>
          <p14:tracePt t="18734" x="7375525" y="4310063"/>
          <p14:tracePt t="18750" x="7413625" y="4294188"/>
          <p14:tracePt t="18767" x="7477125" y="4294188"/>
          <p14:tracePt t="18783" x="7516813" y="4294188"/>
          <p14:tracePt t="18785" x="7564438" y="4286250"/>
          <p14:tracePt t="18800" x="7626350" y="4286250"/>
          <p14:tracePt t="18816" x="7681913" y="4286250"/>
          <p14:tracePt t="18833" x="7713663" y="4286250"/>
          <p14:tracePt t="18835" x="7721600" y="4286250"/>
          <p14:tracePt t="18850" x="7743825" y="4286250"/>
          <p14:tracePt t="19108" x="7751763" y="4286250"/>
          <p14:tracePt t="19114" x="7775575" y="4278313"/>
          <p14:tracePt t="19122" x="7791450" y="4270375"/>
          <p14:tracePt t="19133" x="7815263" y="4270375"/>
          <p14:tracePt t="19135" x="7831138" y="4262438"/>
          <p14:tracePt t="19149" x="7847013" y="4262438"/>
          <p14:tracePt t="19166" x="7870825" y="4262438"/>
          <p14:tracePt t="19183" x="7886700" y="4262438"/>
          <p14:tracePt t="19185" x="7900988" y="4262438"/>
          <p14:tracePt t="19205" x="7916863" y="4262438"/>
          <p14:tracePt t="19217" x="7924800" y="4262438"/>
          <p14:tracePt t="19233" x="7940675" y="4270375"/>
          <p14:tracePt t="19235" x="7948613" y="4270375"/>
          <p14:tracePt t="19249" x="7956550" y="4270375"/>
          <p14:tracePt t="19285" x="7956550" y="4278313"/>
          <p14:tracePt t="19365" x="7964488" y="4278313"/>
          <p14:tracePt t="19393" x="7964488" y="4286250"/>
          <p14:tracePt t="19406" x="7964488" y="4294188"/>
          <p14:tracePt t="19413" x="7964488" y="4318000"/>
          <p14:tracePt t="19420" x="7964488" y="4325938"/>
          <p14:tracePt t="19449" x="7956550" y="4349750"/>
          <p14:tracePt t="19456" x="7948613" y="4365625"/>
          <p14:tracePt t="19466" x="7948613" y="4371975"/>
          <p14:tracePt t="19485" x="7908925" y="4395788"/>
          <p14:tracePt t="19499" x="7870825" y="4427538"/>
          <p14:tracePt t="19516" x="7862888" y="4435475"/>
          <p14:tracePt t="19533" x="7854950" y="4443413"/>
          <p14:tracePt t="19534" x="7775575" y="4459288"/>
          <p14:tracePt t="19549" x="7705725" y="4491038"/>
          <p14:tracePt t="19567" x="7642225" y="4522788"/>
          <p14:tracePt t="19583" x="7602538" y="4552950"/>
          <p14:tracePt t="19585" x="7594600" y="4552950"/>
          <p14:tracePt t="19600" x="7540625" y="4584700"/>
          <p14:tracePt t="19616" x="7524750" y="4592638"/>
          <p14:tracePt t="19634" x="7397750" y="4687888"/>
          <p14:tracePt t="19649" x="7319963" y="4718050"/>
          <p14:tracePt t="19665" x="7210425" y="4797425"/>
          <p14:tracePt t="19682" x="7115175" y="4852988"/>
          <p14:tracePt t="19683" x="7075488" y="4868863"/>
          <p14:tracePt t="19700" x="7013575" y="4906963"/>
          <p14:tracePt t="19716" x="6824663" y="4978400"/>
          <p14:tracePt t="19732" x="6542088" y="5143500"/>
          <p14:tracePt t="19735" x="6400800" y="5214938"/>
          <p14:tracePt t="19750" x="6257925" y="5316538"/>
          <p14:tracePt t="19765" x="6100763" y="5418138"/>
          <p14:tracePt t="19782" x="5983288" y="5465763"/>
          <p14:tracePt t="19784" x="5975350" y="5465763"/>
        </p14:tracePtLst>
      </p14:laserTrace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タイトル 3">
            <a:extLst>
              <a:ext uri="{FF2B5EF4-FFF2-40B4-BE49-F238E27FC236}">
                <a16:creationId xmlns:a16="http://schemas.microsoft.com/office/drawing/2014/main" xmlns="" id="{F2144D0D-B07E-F00F-E9BD-FEBDD7DAEE08}"/>
              </a:ext>
            </a:extLst>
          </p:cNvPr>
          <p:cNvSpPr>
            <a:spLocks noGrp="1"/>
          </p:cNvSpPr>
          <p:nvPr>
            <p:ph type="title"/>
          </p:nvPr>
        </p:nvSpPr>
        <p:spPr>
          <a:xfrm>
            <a:off x="490538" y="180975"/>
            <a:ext cx="8277225" cy="1325563"/>
          </a:xfrm>
        </p:spPr>
        <p:txBody>
          <a:bodyPr/>
          <a:lstStyle/>
          <a:p>
            <a:r>
              <a:rPr lang="ja-JP" altLang="en-US"/>
              <a:t>「</a:t>
            </a:r>
            <a:r>
              <a:rPr lang="en-US" altLang="ja-JP"/>
              <a:t>1</a:t>
            </a:r>
            <a:r>
              <a:rPr lang="ja-JP" altLang="en-US"/>
              <a:t>時間に</a:t>
            </a:r>
            <a:r>
              <a:rPr lang="en-US" altLang="ja-JP"/>
              <a:t>5</a:t>
            </a:r>
            <a:r>
              <a:rPr lang="ja-JP" altLang="en-US"/>
              <a:t>人の患者を診察可」～名ばかり管理当直？～</a:t>
            </a:r>
          </a:p>
        </p:txBody>
      </p:sp>
      <p:sp>
        <p:nvSpPr>
          <p:cNvPr id="5" name="コンテンツ プレースホルダー 4">
            <a:extLst>
              <a:ext uri="{FF2B5EF4-FFF2-40B4-BE49-F238E27FC236}">
                <a16:creationId xmlns:a16="http://schemas.microsoft.com/office/drawing/2014/main" xmlns="" id="{FBC857AB-A61D-2811-661F-FA819DC4D9A8}"/>
              </a:ext>
            </a:extLst>
          </p:cNvPr>
          <p:cNvSpPr>
            <a:spLocks noGrp="1"/>
          </p:cNvSpPr>
          <p:nvPr>
            <p:ph sz="half" idx="1"/>
          </p:nvPr>
        </p:nvSpPr>
        <p:spPr/>
        <p:txBody>
          <a:bodyPr>
            <a:normAutofit fontScale="85000" lnSpcReduction="20000"/>
          </a:bodyPr>
          <a:lstStyle/>
          <a:p>
            <a:pPr>
              <a:defRPr/>
            </a:pPr>
            <a:r>
              <a:rPr lang="en-US" altLang="ja-JP" dirty="0">
                <a:solidFill>
                  <a:srgbClr val="000000"/>
                </a:solidFill>
                <a:latin typeface="Yu Gothic" panose="020B0400000000000000" pitchFamily="50" charset="-128"/>
                <a:ea typeface="Yu Gothic" panose="020B0400000000000000" pitchFamily="50" charset="-128"/>
              </a:rPr>
              <a:t>2023</a:t>
            </a:r>
            <a:r>
              <a:rPr lang="ja-JP" altLang="en-US" dirty="0">
                <a:solidFill>
                  <a:srgbClr val="000000"/>
                </a:solidFill>
                <a:latin typeface="Yu Gothic" panose="020B0400000000000000" pitchFamily="50" charset="-128"/>
                <a:ea typeface="Yu Gothic" panose="020B0400000000000000" pitchFamily="50" charset="-128"/>
              </a:rPr>
              <a:t>年</a:t>
            </a:r>
            <a:r>
              <a:rPr lang="en-US" altLang="ja-JP" dirty="0">
                <a:solidFill>
                  <a:srgbClr val="000000"/>
                </a:solidFill>
                <a:latin typeface="Yu Gothic" panose="020B0400000000000000" pitchFamily="50" charset="-128"/>
                <a:ea typeface="Yu Gothic" panose="020B0400000000000000" pitchFamily="50" charset="-128"/>
              </a:rPr>
              <a:t>2</a:t>
            </a:r>
            <a:r>
              <a:rPr lang="ja-JP" altLang="en-US" dirty="0">
                <a:solidFill>
                  <a:srgbClr val="000000"/>
                </a:solidFill>
                <a:latin typeface="Yu Gothic" panose="020B0400000000000000" pitchFamily="50" charset="-128"/>
                <a:ea typeface="Yu Gothic" panose="020B0400000000000000" pitchFamily="50" charset="-128"/>
              </a:rPr>
              <a:t>月</a:t>
            </a:r>
            <a:r>
              <a:rPr lang="ja-JP" altLang="en-US" b="1" dirty="0">
                <a:solidFill>
                  <a:srgbClr val="000000"/>
                </a:solidFill>
                <a:latin typeface="Yu Gothic" panose="020B0400000000000000" pitchFamily="50" charset="-128"/>
                <a:ea typeface="Yu Gothic" panose="020B0400000000000000" pitchFamily="50" charset="-128"/>
              </a:rPr>
              <a:t>、</a:t>
            </a:r>
            <a:r>
              <a:rPr lang="ja-JP" altLang="en-US" dirty="0">
                <a:solidFill>
                  <a:srgbClr val="000000"/>
                </a:solidFill>
                <a:latin typeface="Yu Gothic" panose="020B0400000000000000" pitchFamily="50" charset="-128"/>
                <a:ea typeface="Yu Gothic" panose="020B0400000000000000" pitchFamily="50" charset="-128"/>
              </a:rPr>
              <a:t>厚生労働省で全国医師ユニオンによる緊急記者会見が行われた。医師の</a:t>
            </a:r>
            <a:r>
              <a:rPr lang="ja-JP" altLang="en-US" b="1" dirty="0">
                <a:solidFill>
                  <a:srgbClr val="000000"/>
                </a:solidFill>
                <a:latin typeface="Yu Gothic" panose="020B0400000000000000" pitchFamily="50" charset="-128"/>
                <a:ea typeface="Yu Gothic" panose="020B0400000000000000" pitchFamily="50" charset="-128"/>
              </a:rPr>
              <a:t>宿日直基準</a:t>
            </a:r>
            <a:r>
              <a:rPr lang="ja-JP" altLang="en-US" dirty="0">
                <a:solidFill>
                  <a:srgbClr val="000000"/>
                </a:solidFill>
                <a:latin typeface="Yu Gothic" panose="020B0400000000000000" pitchFamily="50" charset="-128"/>
                <a:ea typeface="Yu Gothic" panose="020B0400000000000000" pitchFamily="50" charset="-128"/>
              </a:rPr>
              <a:t>をめぐって</a:t>
            </a:r>
            <a:r>
              <a:rPr lang="ja-JP" altLang="en-US" u="sng" dirty="0">
                <a:solidFill>
                  <a:srgbClr val="000000"/>
                </a:solidFill>
                <a:latin typeface="Yu Gothic" panose="020B0400000000000000" pitchFamily="50" charset="-128"/>
                <a:ea typeface="Yu Gothic" panose="020B0400000000000000" pitchFamily="50" charset="-128"/>
              </a:rPr>
              <a:t>「</a:t>
            </a:r>
            <a:r>
              <a:rPr lang="en-US" altLang="ja-JP" u="sng" dirty="0">
                <a:solidFill>
                  <a:srgbClr val="000000"/>
                </a:solidFill>
                <a:latin typeface="Yu Gothic" panose="020B0400000000000000" pitchFamily="50" charset="-128"/>
                <a:ea typeface="Yu Gothic" panose="020B0400000000000000" pitchFamily="50" charset="-128"/>
              </a:rPr>
              <a:t>1</a:t>
            </a:r>
            <a:r>
              <a:rPr lang="ja-JP" altLang="en-US" u="sng" dirty="0">
                <a:solidFill>
                  <a:srgbClr val="000000"/>
                </a:solidFill>
                <a:latin typeface="Yu Gothic" panose="020B0400000000000000" pitchFamily="50" charset="-128"/>
                <a:ea typeface="Yu Gothic" panose="020B0400000000000000" pitchFamily="50" charset="-128"/>
              </a:rPr>
              <a:t>時間に</a:t>
            </a:r>
            <a:r>
              <a:rPr lang="en-US" altLang="ja-JP" u="sng" dirty="0">
                <a:solidFill>
                  <a:srgbClr val="000000"/>
                </a:solidFill>
                <a:latin typeface="Yu Gothic" panose="020B0400000000000000" pitchFamily="50" charset="-128"/>
                <a:ea typeface="Yu Gothic" panose="020B0400000000000000" pitchFamily="50" charset="-128"/>
              </a:rPr>
              <a:t>5</a:t>
            </a:r>
            <a:r>
              <a:rPr lang="ja-JP" altLang="en-US" u="sng" dirty="0">
                <a:solidFill>
                  <a:srgbClr val="000000"/>
                </a:solidFill>
                <a:latin typeface="Yu Gothic" panose="020B0400000000000000" pitchFamily="50" charset="-128"/>
                <a:ea typeface="Yu Gothic" panose="020B0400000000000000" pitchFamily="50" charset="-128"/>
              </a:rPr>
              <a:t>人程度の患者を診察していても、宿日直許可を申請してもよい」</a:t>
            </a:r>
            <a:r>
              <a:rPr lang="ja-JP" altLang="en-US" dirty="0">
                <a:solidFill>
                  <a:srgbClr val="000000"/>
                </a:solidFill>
                <a:latin typeface="Yu Gothic" panose="020B0400000000000000" pitchFamily="50" charset="-128"/>
                <a:ea typeface="Yu Gothic" panose="020B0400000000000000" pitchFamily="50" charset="-128"/>
              </a:rPr>
              <a:t>という厚生労働省の指導が明らかになった。</a:t>
            </a:r>
            <a:endParaRPr lang="en-US" altLang="ja-JP" dirty="0">
              <a:solidFill>
                <a:srgbClr val="000000"/>
              </a:solidFill>
              <a:latin typeface="Yu Gothic" panose="020B0400000000000000" pitchFamily="50" charset="-128"/>
              <a:ea typeface="Yu Gothic" panose="020B0400000000000000" pitchFamily="50" charset="-128"/>
            </a:endParaRPr>
          </a:p>
          <a:p>
            <a:pPr>
              <a:defRPr/>
            </a:pPr>
            <a:r>
              <a:rPr lang="ja-JP" altLang="en-US" dirty="0">
                <a:solidFill>
                  <a:srgbClr val="000000"/>
                </a:solidFill>
                <a:latin typeface="Yu Gothic" panose="020B0400000000000000" pitchFamily="50" charset="-128"/>
                <a:ea typeface="Yu Gothic" panose="020B0400000000000000" pitchFamily="50" charset="-128"/>
              </a:rPr>
              <a:t>「宿日直許可をとった時間は労働時間とみなさないため、これを勤務間インターバルに当ててよい」という指導も行っているという。</a:t>
            </a:r>
            <a:endParaRPr lang="ja-JP" altLang="en-US" dirty="0"/>
          </a:p>
        </p:txBody>
      </p:sp>
      <p:sp>
        <p:nvSpPr>
          <p:cNvPr id="6" name="コンテンツ プレースホルダー 5">
            <a:extLst>
              <a:ext uri="{FF2B5EF4-FFF2-40B4-BE49-F238E27FC236}">
                <a16:creationId xmlns:a16="http://schemas.microsoft.com/office/drawing/2014/main" xmlns="" id="{16A058C5-FB1B-EA26-2995-18AF7D7CC5F3}"/>
              </a:ext>
            </a:extLst>
          </p:cNvPr>
          <p:cNvSpPr>
            <a:spLocks noGrp="1"/>
          </p:cNvSpPr>
          <p:nvPr>
            <p:ph sz="half" idx="2"/>
          </p:nvPr>
        </p:nvSpPr>
        <p:spPr/>
        <p:txBody>
          <a:bodyPr>
            <a:normAutofit fontScale="85000" lnSpcReduction="20000"/>
          </a:bodyPr>
          <a:lstStyle/>
          <a:p>
            <a:pPr>
              <a:defRPr/>
            </a:pPr>
            <a:endParaRPr lang="ja-JP" altLang="en-US" dirty="0"/>
          </a:p>
        </p:txBody>
      </p:sp>
      <p:pic>
        <p:nvPicPr>
          <p:cNvPr id="119813" name="Picture 2">
            <a:extLst>
              <a:ext uri="{FF2B5EF4-FFF2-40B4-BE49-F238E27FC236}">
                <a16:creationId xmlns:a16="http://schemas.microsoft.com/office/drawing/2014/main" xmlns="" id="{F9015667-62FD-EBEF-9995-707E277CB1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0" y="2990849"/>
            <a:ext cx="3930650" cy="262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4" name="テキスト ボックス 6">
            <a:extLst>
              <a:ext uri="{FF2B5EF4-FFF2-40B4-BE49-F238E27FC236}">
                <a16:creationId xmlns:a16="http://schemas.microsoft.com/office/drawing/2014/main" xmlns="" id="{24F7B9E8-71FF-D44E-9E6C-0696BBFAA8A4}"/>
              </a:ext>
            </a:extLst>
          </p:cNvPr>
          <p:cNvSpPr txBox="1">
            <a:spLocks noChangeArrowheads="1"/>
          </p:cNvSpPr>
          <p:nvPr/>
        </p:nvSpPr>
        <p:spPr bwMode="auto">
          <a:xfrm>
            <a:off x="4629150" y="5842680"/>
            <a:ext cx="4340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b="1" dirty="0">
                <a:solidFill>
                  <a:srgbClr val="000000"/>
                </a:solidFill>
                <a:latin typeface="游ゴシック" panose="020B0400000000000000" pitchFamily="50" charset="-128"/>
                <a:ea typeface="游ゴシック" panose="020B0400000000000000" pitchFamily="50" charset="-128"/>
              </a:rPr>
              <a:t>厚生労働省で緊急記者会見を行った</a:t>
            </a:r>
            <a:endParaRPr lang="en-US" altLang="ja-JP" sz="1800" b="1" dirty="0">
              <a:solidFill>
                <a:srgbClr val="000000"/>
              </a:solidFill>
              <a:latin typeface="游ゴシック" panose="020B0400000000000000" pitchFamily="50" charset="-128"/>
              <a:ea typeface="游ゴシック" panose="020B0400000000000000" pitchFamily="50" charset="-128"/>
            </a:endParaRPr>
          </a:p>
          <a:p>
            <a:pPr>
              <a:spcBef>
                <a:spcPct val="0"/>
              </a:spcBef>
              <a:buFontTx/>
              <a:buNone/>
            </a:pPr>
            <a:r>
              <a:rPr lang="ja-JP" altLang="en-US" sz="1800" b="1" dirty="0">
                <a:solidFill>
                  <a:srgbClr val="000000"/>
                </a:solidFill>
                <a:latin typeface="游ゴシック" panose="020B0400000000000000" pitchFamily="50" charset="-128"/>
                <a:ea typeface="游ゴシック" panose="020B0400000000000000" pitchFamily="50" charset="-128"/>
              </a:rPr>
              <a:t>全国医師ユニオンの植山代表（中央）ら</a:t>
            </a:r>
            <a:endParaRPr lang="ja-JP" altLang="en-US" sz="1800" dirty="0">
              <a:latin typeface="Arial" panose="020B0604020202020204" pitchFamily="34" charset="0"/>
            </a:endParaRPr>
          </a:p>
        </p:txBody>
      </p:sp>
      <p:pic>
        <p:nvPicPr>
          <p:cNvPr id="1026" name="Picture 2" descr="マスオさん「えぇーっ！？」三連発 - ニコニコ動画">
            <a:extLst>
              <a:ext uri="{FF2B5EF4-FFF2-40B4-BE49-F238E27FC236}">
                <a16:creationId xmlns:a16="http://schemas.microsoft.com/office/drawing/2014/main" xmlns="" id="{A51805EC-F5BE-BF71-FC5A-FEF5363A6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7025" y="1142999"/>
            <a:ext cx="2466975" cy="1847850"/>
          </a:xfrm>
          <a:prstGeom prst="rect">
            <a:avLst/>
          </a:prstGeom>
          <a:noFill/>
          <a:extLst>
            <a:ext uri="{909E8E84-426E-40DD-AFC4-6F175D3DCCD1}">
              <a14:hiddenFill xmlns:a14="http://schemas.microsoft.com/office/drawing/2010/main">
                <a:solidFill>
                  <a:srgbClr val="FFFFFF"/>
                </a:solidFill>
              </a14:hiddenFill>
            </a:ext>
          </a:extLst>
        </p:spPr>
      </p:pic>
      <p:sp>
        <p:nvSpPr>
          <p:cNvPr id="2" name="雲 1">
            <a:extLst>
              <a:ext uri="{FF2B5EF4-FFF2-40B4-BE49-F238E27FC236}">
                <a16:creationId xmlns:a16="http://schemas.microsoft.com/office/drawing/2014/main" xmlns="" id="{8FD3854A-F743-0670-2B1F-B809D6E152E8}"/>
              </a:ext>
            </a:extLst>
          </p:cNvPr>
          <p:cNvSpPr/>
          <p:nvPr/>
        </p:nvSpPr>
        <p:spPr>
          <a:xfrm>
            <a:off x="4785293" y="1577862"/>
            <a:ext cx="2725850" cy="1253443"/>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1</a:t>
            </a:r>
            <a:r>
              <a:rPr kumimoji="1" lang="ja-JP" altLang="en-US" dirty="0">
                <a:solidFill>
                  <a:schemeClr val="tx1"/>
                </a:solidFill>
              </a:rPr>
              <a:t>時間に</a:t>
            </a:r>
            <a:r>
              <a:rPr kumimoji="1" lang="en-US" altLang="ja-JP" dirty="0">
                <a:solidFill>
                  <a:schemeClr val="tx1"/>
                </a:solidFill>
              </a:rPr>
              <a:t>5</a:t>
            </a:r>
            <a:r>
              <a:rPr kumimoji="1" lang="ja-JP" altLang="en-US" dirty="0">
                <a:solidFill>
                  <a:schemeClr val="tx1"/>
                </a:solidFill>
              </a:rPr>
              <a:t>人、</a:t>
            </a:r>
            <a:endParaRPr kumimoji="1" lang="en-US" altLang="ja-JP" dirty="0">
              <a:solidFill>
                <a:schemeClr val="tx1"/>
              </a:solidFill>
            </a:endParaRPr>
          </a:p>
          <a:p>
            <a:pPr algn="ctr"/>
            <a:r>
              <a:rPr kumimoji="1" lang="en-US" altLang="ja-JP" dirty="0">
                <a:solidFill>
                  <a:schemeClr val="tx1"/>
                </a:solidFill>
              </a:rPr>
              <a:t>8</a:t>
            </a:r>
            <a:r>
              <a:rPr kumimoji="1" lang="ja-JP" altLang="en-US" dirty="0">
                <a:solidFill>
                  <a:schemeClr val="tx1"/>
                </a:solidFill>
              </a:rPr>
              <a:t>時間で</a:t>
            </a:r>
            <a:r>
              <a:rPr kumimoji="1" lang="en-US" altLang="ja-JP" dirty="0">
                <a:solidFill>
                  <a:schemeClr val="tx1"/>
                </a:solidFill>
              </a:rPr>
              <a:t>40</a:t>
            </a:r>
            <a:r>
              <a:rPr kumimoji="1" lang="ja-JP" altLang="en-US" dirty="0">
                <a:solidFill>
                  <a:schemeClr val="tx1"/>
                </a:solidFill>
              </a:rPr>
              <a:t>人？</a:t>
            </a:r>
          </a:p>
        </p:txBody>
      </p:sp>
    </p:spTree>
    <p:extLst>
      <p:ext uri="{BB962C8B-B14F-4D97-AF65-F5344CB8AC3E}">
        <p14:creationId xmlns:p14="http://schemas.microsoft.com/office/powerpoint/2010/main" val="2268131875"/>
      </p:ext>
    </p:extLst>
  </p:cSld>
  <p:clrMapOvr>
    <a:masterClrMapping/>
  </p:clrMapOvr>
  <mc:AlternateContent xmlns:mc="http://schemas.openxmlformats.org/markup-compatibility/2006" xmlns:p14="http://schemas.microsoft.com/office/powerpoint/2010/main">
    <mc:Choice Requires="p14">
      <p:transition spd="slow" p14:dur="2000" advTm="50180"/>
    </mc:Choice>
    <mc:Fallback xmlns="">
      <p:transition spd="slow" advTm="50180"/>
    </mc:Fallback>
  </mc:AlternateContent>
  <p:extLst>
    <p:ext uri="{3A86A75C-4F4B-4683-9AE1-C65F6400EC91}">
      <p14:laserTraceLst xmlns:p14="http://schemas.microsoft.com/office/powerpoint/2010/main">
        <p14:tracePtLst>
          <p14:tracePt t="793" x="5983288" y="5465763"/>
          <p14:tracePt t="798" x="5999163" y="5457825"/>
          <p14:tracePt t="813" x="6022975" y="5449888"/>
          <p14:tracePt t="829" x="6038850" y="5441950"/>
          <p14:tracePt t="845" x="6076950" y="5410200"/>
          <p14:tracePt t="863" x="6132513" y="5356225"/>
          <p14:tracePt t="880" x="6219825" y="5229225"/>
          <p14:tracePt t="895" x="6321425" y="5041900"/>
          <p14:tracePt t="914" x="6430963" y="4899025"/>
          <p14:tracePt t="928" x="6470650" y="4845050"/>
          <p14:tracePt t="945" x="6486525" y="4829175"/>
          <p14:tracePt t="963" x="6518275" y="4813300"/>
          <p14:tracePt t="978" x="6542088" y="4789488"/>
          <p14:tracePt t="996" x="6557963" y="4789488"/>
          <p14:tracePt t="998" x="6565900" y="4789488"/>
          <p14:tracePt t="1012" x="6627813" y="4805363"/>
          <p14:tracePt t="1207" x="6619875" y="4781550"/>
          <p14:tracePt t="1213" x="6596063" y="4733925"/>
          <p14:tracePt t="1221" x="6572250" y="4695825"/>
          <p14:tracePt t="1228" x="6534150" y="4608513"/>
          <p14:tracePt t="1245" x="6470650" y="4427538"/>
          <p14:tracePt t="1248" x="6446838" y="4325938"/>
          <p14:tracePt t="1262" x="6438900" y="4184650"/>
          <p14:tracePt t="1278" x="6430963" y="4113213"/>
          <p14:tracePt t="1295" x="6415088" y="4065588"/>
          <p14:tracePt t="1311" x="6415088" y="4057650"/>
          <p14:tracePt t="1327" x="6415088" y="4049713"/>
          <p14:tracePt t="1562" x="6392863" y="4019550"/>
          <p14:tracePt t="1572" x="6321425" y="3956050"/>
          <p14:tracePt t="1580" x="6188075" y="3846513"/>
          <p14:tracePt t="1595" x="5889625" y="3602038"/>
          <p14:tracePt t="1612" x="5684838" y="3381375"/>
          <p14:tracePt t="1630" x="5581650" y="3295650"/>
          <p14:tracePt t="1644" x="5535613" y="3255963"/>
          <p14:tracePt t="1661" x="5527675" y="3248025"/>
          <p14:tracePt t="1908" x="5440363" y="3200400"/>
          <p14:tracePt t="1913" x="5354638" y="3146425"/>
          <p14:tracePt t="1927" x="5008563" y="2965450"/>
          <p14:tracePt t="1944" x="4851400" y="2870200"/>
          <p14:tracePt t="1962" x="4630738" y="2681288"/>
          <p14:tracePt t="1979" x="4521200" y="2563813"/>
          <p14:tracePt t="1984" x="4457700" y="2492375"/>
          <p14:tracePt t="1993" x="4425950" y="2446338"/>
          <p14:tracePt t="2010" x="4371975" y="2390775"/>
          <p14:tracePt t="2012" x="4356100" y="2351088"/>
          <p14:tracePt t="2027" x="4356100" y="2343150"/>
          <p14:tracePt t="2277" x="4300538" y="2319338"/>
          <p14:tracePt t="2284" x="4260850" y="2297113"/>
          <p14:tracePt t="2294" x="4191000" y="2249488"/>
          <p14:tracePt t="2312" x="3970338" y="2084388"/>
          <p14:tracePt t="2326" x="3829050" y="1989138"/>
          <p14:tracePt t="2343" x="3727450" y="1879600"/>
          <p14:tracePt t="2361" x="3687763" y="1824038"/>
          <p14:tracePt t="2376" x="3679825" y="1816100"/>
          <p14:tracePt t="2728" x="3663950" y="1808163"/>
          <p14:tracePt t="2733" x="3640138" y="1800225"/>
          <p14:tracePt t="2743" x="3608388" y="1793875"/>
          <p14:tracePt t="2761" x="3530600" y="1762125"/>
          <p14:tracePt t="2776" x="3475038" y="1754188"/>
          <p14:tracePt t="2793" x="3405188" y="1746250"/>
          <p14:tracePt t="2811" x="3317875" y="1746250"/>
          <p14:tracePt t="2826" x="3278188" y="1746250"/>
          <p14:tracePt t="2843" x="3254375" y="1746250"/>
          <p14:tracePt t="2860" x="3240088" y="1746250"/>
          <p14:tracePt t="2991" x="3232150" y="1746250"/>
          <p14:tracePt t="2997" x="3224213" y="1746250"/>
          <p14:tracePt t="3009" x="3216275" y="1746250"/>
          <p14:tracePt t="3011" x="3208338" y="1746250"/>
          <p14:tracePt t="3026" x="3184525" y="1754188"/>
          <p14:tracePt t="3042" x="3152775" y="1770063"/>
          <p14:tracePt t="3059" x="3113088" y="1778000"/>
          <p14:tracePt t="3061" x="3074988" y="1785938"/>
          <p14:tracePt t="3076" x="3027363" y="1793875"/>
          <p14:tracePt t="3093" x="2995613" y="1800225"/>
          <p14:tracePt t="3110" x="2947988" y="1808163"/>
          <p14:tracePt t="3127" x="2924175" y="1816100"/>
          <p14:tracePt t="3143" x="2901950" y="1824038"/>
          <p14:tracePt t="3160" x="2878138" y="1839913"/>
          <p14:tracePt t="3162" x="2862263" y="1839913"/>
          <p14:tracePt t="3177" x="2838450" y="1847850"/>
          <p14:tracePt t="3192" x="2822575" y="1855788"/>
          <p14:tracePt t="3434" x="2806700" y="1871663"/>
          <p14:tracePt t="3439" x="2743200" y="1903413"/>
          <p14:tracePt t="3446" x="2705100" y="1919288"/>
          <p14:tracePt t="3459" x="2641600" y="1951038"/>
          <p14:tracePt t="3461" x="2555875" y="1973263"/>
          <p14:tracePt t="3475" x="2476500" y="2005013"/>
          <p14:tracePt t="3492" x="2390775" y="2036763"/>
          <p14:tracePt t="3512" x="2343150" y="2052638"/>
          <p14:tracePt t="3519" x="2335213" y="2052638"/>
          <p14:tracePt t="3530" x="2335213" y="2060575"/>
          <p14:tracePt t="3542" x="2327275" y="2060575"/>
          <p14:tracePt t="3560" x="2311400" y="2068513"/>
          <p14:tracePt t="3575" x="2303463" y="2068513"/>
          <p14:tracePt t="3604" x="2295525" y="2068513"/>
          <p14:tracePt t="3611" x="2287588" y="2076450"/>
          <p14:tracePt t="3629" x="2287588" y="2084388"/>
          <p14:tracePt t="3633" x="2279650" y="2084388"/>
          <p14:tracePt t="3642" x="2271713" y="2092325"/>
          <p14:tracePt t="3658" x="2263775" y="2092325"/>
          <p14:tracePt t="3827" x="2263775" y="2100263"/>
          <p14:tracePt t="3835" x="2263775" y="2108200"/>
          <p14:tracePt t="3855" x="2263775" y="2124075"/>
          <p14:tracePt t="3879" x="2263775" y="2132013"/>
          <p14:tracePt t="3889" x="2263775" y="2139950"/>
          <p14:tracePt t="3904" x="2263775" y="2146300"/>
          <p14:tracePt t="3911" x="2263775" y="2162175"/>
          <p14:tracePt t="3924" x="2263775" y="2170113"/>
          <p14:tracePt t="3946" x="2263775" y="2178050"/>
          <p14:tracePt t="3959" x="2263775" y="2185988"/>
          <p14:tracePt t="3997" x="2263775" y="2193925"/>
          <p14:tracePt t="4089" x="2263775" y="2201863"/>
          <p14:tracePt t="4419" x="2263775" y="2209800"/>
          <p14:tracePt t="4532" x="2263775" y="2217738"/>
          <p14:tracePt t="4554" x="2271713" y="2217738"/>
          <p14:tracePt t="4559" x="2271713" y="2225675"/>
          <p14:tracePt t="4573" x="2279650" y="2225675"/>
          <p14:tracePt t="4590" x="2287588" y="2225675"/>
          <p14:tracePt t="4689" x="2303463" y="2233613"/>
          <p14:tracePt t="4711" x="2311400" y="2233613"/>
          <p14:tracePt t="4717" x="2319338" y="2233613"/>
          <p14:tracePt t="4739" x="2327275" y="2233613"/>
          <p14:tracePt t="4760" x="2335213" y="2233613"/>
          <p14:tracePt t="4789" x="2343150" y="2233613"/>
          <p14:tracePt t="4818" x="2351088" y="2233613"/>
          <p14:tracePt t="4839" x="2366963" y="2233613"/>
          <p14:tracePt t="4860" x="2374900" y="2241550"/>
          <p14:tracePt t="4874" x="2382838" y="2241550"/>
          <p14:tracePt t="4889" x="2390775" y="2241550"/>
          <p14:tracePt t="4910" x="2398713" y="2241550"/>
          <p14:tracePt t="4931" x="2406650" y="2241550"/>
          <p14:tracePt t="4938" x="2406650" y="2249488"/>
          <p14:tracePt t="4945" x="2413000" y="2249488"/>
          <p14:tracePt t="4957" x="2420938" y="2249488"/>
          <p14:tracePt t="4974" x="2428875" y="2249488"/>
          <p14:tracePt t="4992" x="2436813" y="2249488"/>
          <p14:tracePt t="5007" x="2444750" y="2249488"/>
          <p14:tracePt t="6794" x="2436813" y="2249488"/>
          <p14:tracePt t="6801" x="2436813" y="2257425"/>
          <p14:tracePt t="6808" x="2420938" y="2257425"/>
          <p14:tracePt t="6820" x="2382838" y="2265363"/>
          <p14:tracePt t="6822" x="2366963" y="2265363"/>
          <p14:tracePt t="6838" x="2351088" y="2273300"/>
          <p14:tracePt t="6856" x="2335213" y="2281238"/>
          <p14:tracePt t="6857" x="2319338" y="2281238"/>
          <p14:tracePt t="6873" x="2311400" y="2281238"/>
          <p14:tracePt t="6930" x="2295525" y="2281238"/>
          <p14:tracePt t="6938" x="2295525" y="2289175"/>
          <p14:tracePt t="6944" x="2287588" y="2289175"/>
          <p14:tracePt t="6958" x="2279650" y="2289175"/>
          <p14:tracePt t="6987" x="2271713" y="2289175"/>
          <p14:tracePt t="6994" x="2263775" y="2289175"/>
          <p14:tracePt t="7102" x="2247900" y="2289175"/>
          <p14:tracePt t="7109" x="2241550" y="2305050"/>
          <p14:tracePt t="7130" x="2233613" y="2305050"/>
          <p14:tracePt t="7151" x="2225675" y="2305050"/>
          <p14:tracePt t="7158" x="2225675" y="2312988"/>
          <p14:tracePt t="7382" x="2225675" y="2319338"/>
          <p14:tracePt t="7401" x="2225675" y="2327275"/>
          <p14:tracePt t="7416" x="2233613" y="2327275"/>
          <p14:tracePt t="7422" x="2241550" y="2327275"/>
          <p14:tracePt t="7438" x="2255838" y="2327275"/>
          <p14:tracePt t="7453" x="2271713" y="2335213"/>
          <p14:tracePt t="7471" x="2279650" y="2335213"/>
          <p14:tracePt t="7473" x="2295525" y="2335213"/>
          <p14:tracePt t="7486" x="2311400" y="2335213"/>
          <p14:tracePt t="7505" x="2319338" y="2335213"/>
          <p14:tracePt t="7507" x="2327275" y="2335213"/>
          <p14:tracePt t="7520" x="2335213" y="2335213"/>
          <p14:tracePt t="7538" x="2366963" y="2335213"/>
          <p14:tracePt t="7554" x="2382838" y="2343150"/>
          <p14:tracePt t="7570" x="2420938" y="2351088"/>
          <p14:tracePt t="7572" x="2436813" y="2351088"/>
          <p14:tracePt t="7589" x="2468563" y="2351088"/>
          <p14:tracePt t="7605" x="2492375" y="2351088"/>
          <p14:tracePt t="7608" x="2516188" y="2351088"/>
          <p14:tracePt t="7621" x="2524125" y="2351088"/>
          <p14:tracePt t="7622" x="2540000" y="2351088"/>
          <p14:tracePt t="7637" x="2578100" y="2351088"/>
          <p14:tracePt t="7654" x="2609850" y="2351088"/>
          <p14:tracePt t="7669" x="2641600" y="2351088"/>
          <p14:tracePt t="7688" x="2681288" y="2351088"/>
          <p14:tracePt t="7996" x="2697163" y="2351088"/>
          <p14:tracePt t="8001" x="2720975" y="2351088"/>
          <p14:tracePt t="8008" x="2736850" y="2351088"/>
          <p14:tracePt t="8020" x="2751138" y="2351088"/>
          <p14:tracePt t="8022" x="2759075" y="2351088"/>
          <p14:tracePt t="8037" x="2782888" y="2351088"/>
          <p14:tracePt t="8053" x="2830513" y="2351088"/>
          <p14:tracePt t="8071" x="2886075" y="2351088"/>
          <p14:tracePt t="8087" x="2909888" y="2351088"/>
          <p14:tracePt t="8102" x="2924175" y="2351088"/>
          <p14:tracePt t="8887" x="2932113" y="2351088"/>
          <p14:tracePt t="8950" x="2940050" y="2351088"/>
          <p14:tracePt t="8958" x="2947988" y="2359025"/>
          <p14:tracePt t="8978" x="2955925" y="2359025"/>
          <p14:tracePt t="8985" x="2963863" y="2366963"/>
          <p14:tracePt t="9001" x="2979738" y="2366963"/>
          <p14:tracePt t="9019" x="2987675" y="2374900"/>
          <p14:tracePt t="9036" x="2995613" y="2382838"/>
          <p14:tracePt t="9071" x="3003550" y="2382838"/>
          <p14:tracePt t="9115" x="3019425" y="2382838"/>
          <p14:tracePt t="9128" x="3019425" y="2390775"/>
          <p14:tracePt t="9134" x="3027363" y="2390775"/>
          <p14:tracePt t="9151" x="3035300" y="2390775"/>
          <p14:tracePt t="9168" x="3043238" y="2398713"/>
          <p14:tracePt t="9185" x="3051175" y="2398713"/>
          <p14:tracePt t="9201" x="3059113" y="2398713"/>
          <p14:tracePt t="9321" x="3067050" y="2398713"/>
          <p14:tracePt t="9328" x="3074988" y="2398713"/>
          <p14:tracePt t="9657" x="3081338" y="2398713"/>
          <p14:tracePt t="9671" x="3089275" y="2398713"/>
          <p14:tracePt t="9678" x="3097213" y="2398713"/>
          <p14:tracePt t="9693" x="3105150" y="2398713"/>
          <p14:tracePt t="9700" x="3113088" y="2398713"/>
          <p14:tracePt t="9717" x="3121025" y="2398713"/>
          <p14:tracePt t="9734" x="3128963" y="2398713"/>
          <p14:tracePt t="9750" x="3136900" y="2398713"/>
          <p14:tracePt t="10214" x="3144838" y="2398713"/>
          <p14:tracePt t="10228" x="3152775" y="2398713"/>
          <p14:tracePt t="10243" x="3160713" y="2398713"/>
          <p14:tracePt t="10250" x="3168650" y="2398713"/>
          <p14:tracePt t="10266" x="3176588" y="2398713"/>
          <p14:tracePt t="10284" x="3192463" y="2398713"/>
          <p14:tracePt t="10301" x="3208338" y="2398713"/>
          <p14:tracePt t="10316" x="3232150" y="2390775"/>
          <p14:tracePt t="10335" x="3246438" y="2374900"/>
          <p14:tracePt t="10351" x="3254375" y="2366963"/>
          <p14:tracePt t="10628" x="3278188" y="2351088"/>
          <p14:tracePt t="10635" x="3286125" y="2335213"/>
          <p14:tracePt t="10641" x="3302000" y="2327275"/>
          <p14:tracePt t="10651" x="3317875" y="2319338"/>
          <p14:tracePt t="10666" x="3341688" y="2297113"/>
          <p14:tracePt t="10687" x="3397250" y="2265363"/>
          <p14:tracePt t="10700" x="3427413" y="2241550"/>
          <p14:tracePt t="10719" x="3451225" y="2233613"/>
          <p14:tracePt t="10720" x="3467100" y="2233613"/>
          <p14:tracePt t="10764" x="3475038" y="2233613"/>
          <p14:tracePt t="10799" x="3482975" y="2233613"/>
          <p14:tracePt t="10806" x="3490913" y="2233613"/>
          <p14:tracePt t="10816" x="3498850" y="2233613"/>
          <p14:tracePt t="10834" x="3522663" y="2225675"/>
          <p14:tracePt t="10849" x="3538538" y="2217738"/>
          <p14:tracePt t="10866" x="3554413" y="2217738"/>
          <p14:tracePt t="10883" x="3576638" y="2217738"/>
          <p14:tracePt t="10915" x="3584575" y="2217738"/>
          <p14:tracePt t="11273" x="3600450" y="2209800"/>
          <p14:tracePt t="11278" x="3616325" y="2209800"/>
          <p14:tracePt t="11284" x="3624263" y="2201863"/>
          <p14:tracePt t="11298" x="3648075" y="2201863"/>
          <p14:tracePt t="11316" x="3656013" y="2201863"/>
          <p14:tracePt t="11335" x="3679825" y="2201863"/>
          <p14:tracePt t="11427" x="3687763" y="2201863"/>
          <p14:tracePt t="11670" x="3695700" y="2201863"/>
          <p14:tracePt t="11677" x="3703638" y="2201863"/>
          <p14:tracePt t="11684" x="3711575" y="2193925"/>
          <p14:tracePt t="11698" x="3741738" y="2193925"/>
          <p14:tracePt t="11714" x="3765550" y="2193925"/>
          <p14:tracePt t="11731" x="3781425" y="2193925"/>
          <p14:tracePt t="11733" x="3797300" y="2193925"/>
          <p14:tracePt t="11750" x="3813175" y="2193925"/>
          <p14:tracePt t="11765" x="3829050" y="2193925"/>
          <p14:tracePt t="11782" x="3844925" y="2201863"/>
          <p14:tracePt t="11784" x="3844925" y="2209800"/>
          <p14:tracePt t="11798" x="3852863" y="2217738"/>
          <p14:tracePt t="11900" x="3860800" y="2217738"/>
          <p14:tracePt t="12156" x="3860800" y="2225675"/>
          <p14:tracePt t="12162" x="3868738" y="2249488"/>
          <p14:tracePt t="12169" x="3868738" y="2257425"/>
          <p14:tracePt t="12180" x="3868738" y="2265363"/>
          <p14:tracePt t="12182" x="3876675" y="2281238"/>
          <p14:tracePt t="12199" x="3876675" y="2305050"/>
          <p14:tracePt t="12214" x="3876675" y="2319338"/>
          <p14:tracePt t="12233" x="3876675" y="2327275"/>
          <p14:tracePt t="12255" x="3876675" y="2343150"/>
          <p14:tracePt t="12264" x="3884613" y="2351088"/>
          <p14:tracePt t="12282" x="3884613" y="2374900"/>
          <p14:tracePt t="12283" x="3884613" y="2382838"/>
          <p14:tracePt t="12298" x="3884613" y="2406650"/>
          <p14:tracePt t="12314" x="3884613" y="2414588"/>
          <p14:tracePt t="12333" x="3884613" y="2422525"/>
          <p14:tracePt t="12419" x="3884613" y="2446338"/>
          <p14:tracePt t="12425" x="3884613" y="2454275"/>
          <p14:tracePt t="12433" x="3884613" y="2470150"/>
          <p14:tracePt t="12448" x="3884613" y="2492375"/>
          <p14:tracePt t="12463" x="3884613" y="2516188"/>
          <p14:tracePt t="12756" x="3884613" y="2524125"/>
          <p14:tracePt t="12762" x="3884613" y="2540000"/>
          <p14:tracePt t="12769" x="3892550" y="2547938"/>
          <p14:tracePt t="12780" x="3892550" y="2555875"/>
          <p14:tracePt t="12782" x="3892550" y="2571750"/>
          <p14:tracePt t="12797" x="3892550" y="2587625"/>
          <p14:tracePt t="12814" x="3892550" y="2611438"/>
          <p14:tracePt t="12830" x="3892550" y="2627313"/>
          <p14:tracePt t="12912" x="3900488" y="2673350"/>
          <p14:tracePt t="12926" x="3900488" y="2689225"/>
          <p14:tracePt t="12933" x="3900488" y="2705100"/>
          <p14:tracePt t="12947" x="3900488" y="2713038"/>
          <p14:tracePt t="12975" x="3900488" y="2720975"/>
          <p14:tracePt t="13056" x="3906838" y="2736850"/>
          <p14:tracePt t="13069" x="3906838" y="2744788"/>
          <p14:tracePt t="13075" x="3914775" y="2760663"/>
          <p14:tracePt t="13083" x="3914775" y="2768600"/>
          <p14:tracePt t="13212" x="3914775" y="2776538"/>
          <p14:tracePt t="13306" x="3914775" y="2784475"/>
          <p14:tracePt t="13368" x="3914775" y="2816225"/>
          <p14:tracePt t="13605" x="3914775" y="2824163"/>
          <p14:tracePt t="13612" x="3884613" y="2838450"/>
          <p14:tracePt t="13618" x="3829050" y="2854325"/>
          <p14:tracePt t="13632" x="3821113" y="2854325"/>
          <p14:tracePt t="13647" x="3757613" y="2862263"/>
          <p14:tracePt t="13663" x="3741738" y="2870200"/>
          <p14:tracePt t="13679" x="3695700" y="2878138"/>
          <p14:tracePt t="13681" x="3687763" y="2878138"/>
          <p14:tracePt t="13696" x="3679825" y="2886075"/>
          <p14:tracePt t="13712" x="3656013" y="2886075"/>
          <p14:tracePt t="13729" x="3624263" y="2894013"/>
          <p14:tracePt t="13747" x="3506788" y="2933700"/>
          <p14:tracePt t="13763" x="3405188" y="2949575"/>
          <p14:tracePt t="13779" x="3309938" y="2965450"/>
          <p14:tracePt t="13798" x="3240088" y="2981325"/>
          <p14:tracePt t="13813" x="3192463" y="3003550"/>
          <p14:tracePt t="13829" x="3128963" y="3019425"/>
          <p14:tracePt t="13832" x="3097213" y="3019425"/>
          <p14:tracePt t="13846" x="3051175" y="3027363"/>
          <p14:tracePt t="13865" x="2987675" y="3035300"/>
          <p14:tracePt t="13868" x="2971800" y="3043238"/>
          <p14:tracePt t="13879" x="2940050" y="3051175"/>
          <p14:tracePt t="13895" x="2846388" y="3082925"/>
          <p14:tracePt t="13911" x="2822575" y="3098800"/>
          <p14:tracePt t="13928" x="2798763" y="3114675"/>
          <p14:tracePt t="14247" x="2782888" y="3122613"/>
          <p14:tracePt t="14254" x="2774950" y="3130550"/>
          <p14:tracePt t="14262" x="2767013" y="3138488"/>
          <p14:tracePt t="14279" x="2751138" y="3138488"/>
          <p14:tracePt t="14281" x="2713038" y="3162300"/>
          <p14:tracePt t="14294" x="2705100" y="3162300"/>
          <p14:tracePt t="14312" x="2697163" y="3162300"/>
          <p14:tracePt t="14328" x="2689225" y="3170238"/>
          <p14:tracePt t="14375" x="2673350" y="3176588"/>
          <p14:tracePt t="14381" x="2609850" y="3224213"/>
          <p14:tracePt t="15198" x="2625725" y="3224213"/>
          <p14:tracePt t="15202" x="2641600" y="3224213"/>
          <p14:tracePt t="15215" x="2673350" y="3224213"/>
          <p14:tracePt t="15218" x="2689225" y="3224213"/>
          <p14:tracePt t="15230" x="2728913" y="3224213"/>
          <p14:tracePt t="15245" x="2782888" y="3224213"/>
          <p14:tracePt t="15260" x="2830513" y="3224213"/>
          <p14:tracePt t="15278" x="2901950" y="3224213"/>
          <p14:tracePt t="15280" x="2947988" y="3224213"/>
          <p14:tracePt t="15296" x="3011488" y="3224213"/>
          <p14:tracePt t="15311" x="3059113" y="3224213"/>
          <p14:tracePt t="15327" x="3089275" y="3224213"/>
          <p14:tracePt t="15343" x="3105150" y="3224213"/>
          <p14:tracePt t="15404" x="3128963" y="3224213"/>
          <p14:tracePt t="15710" x="3144838" y="3224213"/>
          <p14:tracePt t="15716" x="3184525" y="3224213"/>
          <p14:tracePt t="15726" x="3216275" y="3224213"/>
          <p14:tracePt t="15744" x="3262313" y="3216275"/>
          <p14:tracePt t="15745" x="3286125" y="3216275"/>
          <p14:tracePt t="15759" x="3333750" y="3216275"/>
          <p14:tracePt t="15776" x="3389313" y="3208338"/>
          <p14:tracePt t="15793" x="3427413" y="3208338"/>
          <p14:tracePt t="15795" x="3443288" y="3208338"/>
          <p14:tracePt t="15809" x="3451225" y="3200400"/>
          <p14:tracePt t="16131" x="3459163" y="3200400"/>
          <p14:tracePt t="16139" x="3482975" y="3192463"/>
          <p14:tracePt t="16146" x="3498850" y="3192463"/>
          <p14:tracePt t="16164" x="3530600" y="3192463"/>
          <p14:tracePt t="16188" x="3538538" y="3192463"/>
          <p14:tracePt t="16346" x="3514725" y="3192463"/>
          <p14:tracePt t="16351" x="3506788" y="3200400"/>
          <p14:tracePt t="16359" x="3498850" y="3200400"/>
          <p14:tracePt t="16375" x="3467100" y="3208338"/>
          <p14:tracePt t="16394" x="3411538" y="3224213"/>
          <p14:tracePt t="16411" x="3349625" y="3240088"/>
          <p14:tracePt t="16425" x="3278188" y="3248025"/>
          <p14:tracePt t="16443" x="3224213" y="3248025"/>
          <p14:tracePt t="16445" x="3208338" y="3248025"/>
          <p14:tracePt t="16460" x="3121025" y="3271838"/>
          <p14:tracePt t="16477" x="3043238" y="3279775"/>
          <p14:tracePt t="16480" x="2971800" y="3287713"/>
          <p14:tracePt t="16492" x="2909888" y="3303588"/>
          <p14:tracePt t="16494" x="2886075" y="3311525"/>
          <p14:tracePt t="16509" x="2798763" y="3319463"/>
          <p14:tracePt t="16525" x="2767013" y="3327400"/>
          <p14:tracePt t="16542" x="2720975" y="3335338"/>
          <p14:tracePt t="16544" x="2697163" y="3343275"/>
          <p14:tracePt t="16560" x="2641600" y="3343275"/>
          <p14:tracePt t="16575" x="2625725" y="3349625"/>
          <p14:tracePt t="16802" x="2617788" y="3349625"/>
          <p14:tracePt t="16839" x="2593975" y="3349625"/>
          <p14:tracePt t="16843" x="2547938" y="3373438"/>
          <p14:tracePt t="16875" x="2540000" y="3373438"/>
          <p14:tracePt t="17367" x="2547938" y="3373438"/>
          <p14:tracePt t="17394" x="2563813" y="3373438"/>
          <p14:tracePt t="17473" x="2578100" y="3381375"/>
          <p14:tracePt t="17494" x="2593975" y="3381375"/>
          <p14:tracePt t="17508" x="2601913" y="3381375"/>
          <p14:tracePt t="17523" x="2609850" y="3381375"/>
          <p14:tracePt t="17529" x="2617788" y="3381375"/>
          <p14:tracePt t="17623" x="2625725" y="3381375"/>
          <p14:tracePt t="17629" x="2633663" y="3381375"/>
          <p14:tracePt t="17644" x="2649538" y="3381375"/>
          <p14:tracePt t="17660" x="2665413" y="3381375"/>
          <p14:tracePt t="17673" x="2689225" y="3381375"/>
          <p14:tracePt t="17691" x="2705100" y="3381375"/>
          <p14:tracePt t="17693" x="2713038" y="3381375"/>
          <p14:tracePt t="17709" x="2728913" y="3381375"/>
          <p14:tracePt t="17724" x="2759075" y="3381375"/>
          <p14:tracePt t="17741" x="2774950" y="3381375"/>
          <p14:tracePt t="17743" x="2790825" y="3381375"/>
          <p14:tracePt t="17758" x="2814638" y="3381375"/>
          <p14:tracePt t="17774" x="2822575" y="3381375"/>
          <p14:tracePt t="17816" x="2830513" y="3381375"/>
          <p14:tracePt t="18201" x="2838450" y="3381375"/>
          <p14:tracePt t="18207" x="2846388" y="3381375"/>
          <p14:tracePt t="18214" x="2854325" y="3381375"/>
          <p14:tracePt t="18223" x="2862263" y="3389313"/>
          <p14:tracePt t="18240" x="2878138" y="3397250"/>
          <p14:tracePt t="18257" x="2909888" y="3421063"/>
          <p14:tracePt t="18273" x="2924175" y="3429000"/>
          <p14:tracePt t="18292" x="2932113" y="3436938"/>
          <p14:tracePt t="18358" x="2940050" y="3436938"/>
          <p14:tracePt t="18844" x="2947988" y="3436938"/>
          <p14:tracePt t="18893" x="2947988" y="3444875"/>
          <p14:tracePt t="18907" x="2971800" y="3468688"/>
          <p14:tracePt t="18921" x="2979738" y="3484563"/>
          <p14:tracePt t="18928" x="2987675" y="3492500"/>
          <p14:tracePt t="18939" x="2995613" y="3508375"/>
          <p14:tracePt t="18957" x="3019425" y="3530600"/>
          <p14:tracePt t="18974" x="3019425" y="3538538"/>
          <p14:tracePt t="19408" x="3019425" y="3554413"/>
          <p14:tracePt t="19413" x="3019425" y="3602038"/>
          <p14:tracePt t="19421" x="3003550" y="3617913"/>
          <p14:tracePt t="19438" x="2979738" y="3681413"/>
          <p14:tracePt t="19455" x="2955925" y="3711575"/>
          <p14:tracePt t="19457" x="2947988" y="3719513"/>
          <p14:tracePt t="19521" x="2947988" y="3727450"/>
          <p14:tracePt t="19528" x="2916238" y="3783013"/>
          <p14:tracePt t="19571" x="2894013" y="3806825"/>
          <p14:tracePt t="19578" x="2878138" y="3822700"/>
          <p14:tracePt t="19601" x="2870200" y="3838575"/>
          <p14:tracePt t="19605" x="2846388" y="3868738"/>
          <p14:tracePt t="19657" x="2846388" y="3876675"/>
          <p14:tracePt t="19692" x="2838450" y="3900488"/>
          <p14:tracePt t="19700" x="2830513" y="3940175"/>
          <p14:tracePt t="19728" x="2806700" y="3995738"/>
          <p14:tracePt t="20243" x="2806700" y="4003675"/>
          <p14:tracePt t="20363" x="2806700" y="4011613"/>
          <p14:tracePt t="20385" x="2806700" y="4019550"/>
          <p14:tracePt t="20407" x="2806700" y="4027488"/>
          <p14:tracePt t="20499" x="2814638" y="4033838"/>
          <p14:tracePt t="20506" x="2822575" y="4033838"/>
          <p14:tracePt t="20513" x="2822575" y="4041775"/>
          <p14:tracePt t="20521" x="2830513" y="4049713"/>
          <p14:tracePt t="20538" x="2846388" y="4049713"/>
          <p14:tracePt t="20554" x="2870200" y="4065588"/>
          <p14:tracePt t="20556" x="2878138" y="4065588"/>
          <p14:tracePt t="20664" x="2894013" y="4073525"/>
          <p14:tracePt t="20671" x="2909888" y="4073525"/>
          <p14:tracePt t="20685" x="2916238" y="4073525"/>
          <p14:tracePt t="20692" x="2924175" y="4073525"/>
          <p14:tracePt t="20704" x="2932113" y="4073525"/>
          <p14:tracePt t="20706" x="2940050" y="4073525"/>
          <p14:tracePt t="20721" x="2955925" y="4073525"/>
          <p14:tracePt t="20749" x="2963863" y="4073525"/>
          <p14:tracePt t="20804" x="2971800" y="4073525"/>
          <p14:tracePt t="20855" x="2987675" y="4073525"/>
          <p14:tracePt t="20885" x="3003550" y="4073525"/>
          <p14:tracePt t="21220" x="3043238" y="4057650"/>
          <p14:tracePt t="21226" x="3059113" y="4049713"/>
          <p14:tracePt t="21236" x="3081338" y="4049713"/>
          <p14:tracePt t="21257" x="3176588" y="4041775"/>
          <p14:tracePt t="21271" x="3232150" y="4041775"/>
          <p14:tracePt t="21288" x="3262313" y="4041775"/>
          <p14:tracePt t="21303" x="3278188" y="4041775"/>
          <p14:tracePt t="21305" x="3294063" y="4041775"/>
          <p14:tracePt t="21363" x="3302000" y="4041775"/>
          <p14:tracePt t="21370" x="3309938" y="4041775"/>
          <p14:tracePt t="21385" x="3317875" y="4041775"/>
          <p14:tracePt t="21391" x="3325813" y="4041775"/>
          <p14:tracePt t="21405" x="3349625" y="4041775"/>
          <p14:tracePt t="21770" x="3357563" y="4041775"/>
          <p14:tracePt t="21776" x="3365500" y="4041775"/>
          <p14:tracePt t="21786" x="3381375" y="4041775"/>
          <p14:tracePt t="21803" x="3411538" y="4041775"/>
          <p14:tracePt t="21804" x="3419475" y="4041775"/>
          <p14:tracePt t="21820" x="3443288" y="4033838"/>
          <p14:tracePt t="21835" x="3506788" y="4003675"/>
          <p14:tracePt t="21852" x="3592513" y="3963988"/>
          <p14:tracePt t="21854" x="3656013" y="3932238"/>
          <p14:tracePt t="21870" x="3735388" y="3868738"/>
          <p14:tracePt t="21885" x="3805238" y="3822700"/>
          <p14:tracePt t="21902" x="3829050" y="3798888"/>
          <p14:tracePt t="21904" x="3829050" y="3790950"/>
          <p14:tracePt t="21977" x="3844925" y="3783013"/>
          <p14:tracePt t="22168" x="3868738" y="3759200"/>
          <p14:tracePt t="22176" x="3922713" y="3665538"/>
          <p14:tracePt t="22185" x="3946525" y="3641725"/>
          <p14:tracePt t="22205" x="4065588" y="3500438"/>
          <p14:tracePt t="22220" x="4135438" y="3413125"/>
          <p14:tracePt t="22235" x="4198938" y="3349625"/>
          <p14:tracePt t="22251" x="4252913" y="3279775"/>
          <p14:tracePt t="22272" x="4340225" y="3192463"/>
          <p14:tracePt t="22290" x="4433888" y="3122613"/>
          <p14:tracePt t="22301" x="4489450" y="3098800"/>
          <p14:tracePt t="22319" x="4537075" y="3074988"/>
          <p14:tracePt t="22335" x="4568825" y="3051175"/>
          <p14:tracePt t="22352" x="4583113" y="3043238"/>
          <p14:tracePt t="22354" x="4591050" y="3043238"/>
          <p14:tracePt t="22563" x="4646613" y="3011488"/>
          <p14:tracePt t="22569" x="4662488" y="2997200"/>
          <p14:tracePt t="22586" x="4756150" y="2917825"/>
          <p14:tracePt t="22602" x="4803775" y="2870200"/>
          <p14:tracePt t="22604" x="4843463" y="2846388"/>
          <p14:tracePt t="22619" x="4913313" y="2784475"/>
          <p14:tracePt t="22634" x="5024438" y="2705100"/>
          <p14:tracePt t="22651" x="5149850" y="2651125"/>
          <p14:tracePt t="22654" x="5221288" y="2619375"/>
          <p14:tracePt t="22670" x="5307013" y="2587625"/>
          <p14:tracePt t="22684" x="5362575" y="2571750"/>
          <p14:tracePt t="22701" x="5416550" y="2540000"/>
          <p14:tracePt t="22718" x="5472113" y="2524125"/>
          <p14:tracePt t="22948" x="5495925" y="2500313"/>
          <p14:tracePt t="22954" x="5511800" y="2492375"/>
          <p14:tracePt t="22969" x="5581650" y="2422525"/>
          <p14:tracePt t="22986" x="5668963" y="2359025"/>
          <p14:tracePt t="23004" x="5770563" y="2289175"/>
          <p14:tracePt t="23018" x="5810250" y="2273300"/>
          <p14:tracePt t="23034" x="5826125" y="2265363"/>
          <p14:tracePt t="23120" x="5842000" y="2265363"/>
          <p14:tracePt t="23125" x="5889625" y="2249488"/>
          <p14:tracePt t="24025" x="5897563" y="2249488"/>
          <p14:tracePt t="24032" x="5903913" y="2241550"/>
          <p14:tracePt t="24052" x="5927725" y="2233613"/>
          <p14:tracePt t="24067" x="5951538" y="2233613"/>
          <p14:tracePt t="24083" x="5975350" y="2225675"/>
          <p14:tracePt t="24099" x="5991225" y="2225675"/>
          <p14:tracePt t="24116" x="5999163" y="2217738"/>
          <p14:tracePt t="24132" x="6007100" y="2217738"/>
          <p14:tracePt t="24150" x="6015038" y="2217738"/>
          <p14:tracePt t="24167" x="6030913" y="2217738"/>
          <p14:tracePt t="24183" x="6054725" y="2217738"/>
          <p14:tracePt t="24199" x="6062663" y="2217738"/>
          <p14:tracePt t="24216" x="6069013" y="2217738"/>
          <p14:tracePt t="24218" x="6076950" y="2217738"/>
          <p14:tracePt t="24325" x="6084888" y="2217738"/>
          <p14:tracePt t="24332" x="6108700" y="2217738"/>
          <p14:tracePt t="24604" x="6124575" y="2217738"/>
          <p14:tracePt t="24610" x="6140450" y="2209800"/>
          <p14:tracePt t="24617" x="6164263" y="2201863"/>
          <p14:tracePt t="24631" x="6188075" y="2201863"/>
          <p14:tracePt t="24648" x="6196013" y="2201863"/>
          <p14:tracePt t="24725" x="6203950" y="2201863"/>
          <p14:tracePt t="24755" x="6211888" y="2201863"/>
          <p14:tracePt t="24896" x="6219825" y="2217738"/>
          <p14:tracePt t="25024" x="6219825" y="2225675"/>
          <p14:tracePt t="25075" x="6219825" y="2233613"/>
          <p14:tracePt t="25081" x="6219825" y="2273300"/>
          <p14:tracePt t="25160" x="6203950" y="2351088"/>
          <p14:tracePt t="25191" x="6196013" y="2366963"/>
          <p14:tracePt t="25195" x="6188075" y="2374900"/>
          <p14:tracePt t="25202" x="6188075" y="2382838"/>
          <p14:tracePt t="25224" x="6188075" y="2390775"/>
          <p14:tracePt t="25230" x="6172200" y="2414588"/>
          <p14:tracePt t="25402" x="6148388" y="2454275"/>
          <p14:tracePt t="26431" x="6148388" y="2462213"/>
          <p14:tracePt t="26451" x="6140450" y="2462213"/>
          <p14:tracePt t="26459" x="6132513" y="2462213"/>
          <p14:tracePt t="26465" x="6116638" y="2492375"/>
          <p14:tracePt t="26480" x="6100763" y="2516188"/>
          <p14:tracePt t="26544" x="6076950" y="2547938"/>
          <p14:tracePt t="26552" x="6069013" y="2563813"/>
          <p14:tracePt t="26597" x="6054725" y="2587625"/>
          <p14:tracePt t="26601" x="6054725" y="2595563"/>
          <p14:tracePt t="27047" x="6054725" y="2603500"/>
          <p14:tracePt t="27059" x="6054725" y="2611438"/>
          <p14:tracePt t="27102" x="6062663" y="2611438"/>
          <p14:tracePt t="27108" x="6069013" y="2611438"/>
          <p14:tracePt t="27115" x="6076950" y="2611438"/>
          <p14:tracePt t="27129" x="6084888" y="2611438"/>
          <p14:tracePt t="27145" x="6108700" y="2611438"/>
          <p14:tracePt t="27162" x="6140450" y="2603500"/>
          <p14:tracePt t="27180" x="6164263" y="2595563"/>
          <p14:tracePt t="27195" x="6172200" y="2595563"/>
          <p14:tracePt t="27212" x="6180138" y="2587625"/>
          <p14:tracePt t="27702" x="6188075" y="2587625"/>
          <p14:tracePt t="27708" x="6196013" y="2587625"/>
          <p14:tracePt t="27714" x="6203950" y="2587625"/>
          <p14:tracePt t="27901" x="6203950" y="2595563"/>
          <p14:tracePt t="27907" x="6196013" y="2603500"/>
          <p14:tracePt t="27914" x="6180138" y="2611438"/>
          <p14:tracePt t="27927" x="6148388" y="2627313"/>
          <p14:tracePt t="27929" x="6132513" y="2627313"/>
          <p14:tracePt t="27944" x="6076950" y="2635250"/>
          <p14:tracePt t="27962" x="6054725" y="2635250"/>
          <p14:tracePt t="27963" x="6046788" y="2635250"/>
          <p14:tracePt t="27978" x="6030913" y="2635250"/>
          <p14:tracePt t="27994" x="6022975" y="2635250"/>
          <p14:tracePt t="28014" x="6015038" y="2635250"/>
          <p14:tracePt t="28027" x="6007100" y="2635250"/>
          <p14:tracePt t="28029" x="5999163" y="2635250"/>
          <p14:tracePt t="28044" x="5991225" y="2635250"/>
          <p14:tracePt t="28061" x="5975350" y="2619375"/>
          <p14:tracePt t="28078" x="5951538" y="2587625"/>
          <p14:tracePt t="28094" x="5943600" y="2579688"/>
          <p14:tracePt t="28115" x="5943600" y="2547938"/>
          <p14:tracePt t="28127" x="5951538" y="2492375"/>
          <p14:tracePt t="28129" x="5975350" y="2446338"/>
          <p14:tracePt t="28145" x="5991225" y="2422525"/>
          <p14:tracePt t="28160" x="6038850" y="2366963"/>
          <p14:tracePt t="28178" x="6108700" y="2289175"/>
          <p14:tracePt t="28194" x="6164263" y="2265363"/>
          <p14:tracePt t="28210" x="6219825" y="2265363"/>
          <p14:tracePt t="28228" x="6265863" y="2265363"/>
          <p14:tracePt t="28244" x="6289675" y="2265363"/>
          <p14:tracePt t="28260" x="6297613" y="2265363"/>
          <p14:tracePt t="28276" x="6305550" y="2265363"/>
          <p14:tracePt t="28853" x="6313488" y="2265363"/>
          <p14:tracePt t="28855" x="6321425" y="2265363"/>
          <p14:tracePt t="28863" x="6329363" y="2265363"/>
          <p14:tracePt t="28876" x="6337300" y="2273300"/>
          <p14:tracePt t="28877" x="6345238" y="2273300"/>
          <p14:tracePt t="28893" x="6353175" y="2281238"/>
          <p14:tracePt t="28912" x="6361113" y="2297113"/>
          <p14:tracePt t="28926" x="6361113" y="2305050"/>
          <p14:tracePt t="28928" x="6369050" y="2305050"/>
          <p14:tracePt t="28964" x="6376988" y="2305050"/>
          <p14:tracePt t="28986" x="6376988" y="2319338"/>
          <p14:tracePt t="28992" x="6384925" y="2351088"/>
          <p14:tracePt t="29400" x="6384925" y="2359025"/>
          <p14:tracePt t="29406" x="6384925" y="2382838"/>
          <p14:tracePt t="29413" x="6384925" y="2406650"/>
          <p14:tracePt t="29426" x="6384925" y="2446338"/>
          <p14:tracePt t="29428" x="6384925" y="2462213"/>
          <p14:tracePt t="29442" x="6384925" y="2500313"/>
          <p14:tracePt t="29458" x="6384925" y="2516188"/>
          <p14:tracePt t="30549" x="6384925" y="2524125"/>
          <p14:tracePt t="30555" x="6384925" y="2532063"/>
          <p14:tracePt t="30570" x="6392863" y="2547938"/>
          <p14:tracePt t="30585" x="6392863" y="2555875"/>
          <p14:tracePt t="30591" x="6392863" y="2563813"/>
          <p14:tracePt t="30609" x="6400800" y="2571750"/>
          <p14:tracePt t="31014" x="6407150" y="2571750"/>
          <p14:tracePt t="31021" x="6430963" y="2587625"/>
          <p14:tracePt t="31027" x="6446838" y="2603500"/>
          <p14:tracePt t="31042" x="6478588" y="2627313"/>
          <p14:tracePt t="31057" x="6494463" y="2635250"/>
          <p14:tracePt t="31073" x="6502400" y="2643188"/>
          <p14:tracePt t="31113" x="6518275" y="2643188"/>
          <p14:tracePt t="31134" x="6518275" y="2651125"/>
          <p14:tracePt t="31147" x="6526213" y="2651125"/>
          <p14:tracePt t="31162" x="6526213" y="2657475"/>
          <p14:tracePt t="31427" x="6510338" y="2689225"/>
          <p14:tracePt t="31434" x="6462713" y="2760663"/>
          <p14:tracePt t="31441" x="6446838" y="2792413"/>
          <p14:tracePt t="31457" x="6321425" y="2901950"/>
          <p14:tracePt t="31474" x="6281738" y="2933700"/>
          <p14:tracePt t="31476" x="6273800" y="2941638"/>
          <p14:tracePt t="31489" x="6257925" y="2949575"/>
          <p14:tracePt t="31506" x="6219825" y="2973388"/>
          <p14:tracePt t="32155" x="6211888" y="2973388"/>
          <p14:tracePt t="33257" x="6188075" y="2989263"/>
          <p14:tracePt t="33259" x="6180138" y="3003550"/>
          <p14:tracePt t="33271" x="6164263" y="3011488"/>
          <p14:tracePt t="33287" x="6140450" y="3043238"/>
          <p14:tracePt t="33289" x="6132513" y="3059113"/>
          <p14:tracePt t="33305" x="6116638" y="3090863"/>
          <p14:tracePt t="33321" x="6100763" y="3114675"/>
          <p14:tracePt t="33337" x="6084888" y="3154363"/>
          <p14:tracePt t="33340" x="6076950" y="3162300"/>
          <p14:tracePt t="33354" x="6076950" y="3192463"/>
          <p14:tracePt t="33370" x="6069013" y="3208338"/>
          <p14:tracePt t="33387" x="6054725" y="3224213"/>
          <p14:tracePt t="33389" x="6046788" y="3248025"/>
          <p14:tracePt t="33404" x="6030913" y="3271838"/>
          <p14:tracePt t="33421" x="5999163" y="3311525"/>
          <p14:tracePt t="33437" x="5983288" y="3335338"/>
          <p14:tracePt t="33439" x="5983288" y="3343275"/>
          <p14:tracePt t="33754" x="5935663" y="3343275"/>
          <p14:tracePt t="33759" x="5903913" y="3343275"/>
          <p14:tracePt t="33770" x="5865813" y="3343275"/>
          <p14:tracePt t="33787" x="5826125" y="3357563"/>
          <p14:tracePt t="33788" x="5786438" y="3381375"/>
          <p14:tracePt t="33803" x="5676900" y="3429000"/>
          <p14:tracePt t="33820" x="5567363" y="3522663"/>
          <p14:tracePt t="33840" x="5440363" y="3625850"/>
          <p14:tracePt t="33854" x="5370513" y="3695700"/>
          <p14:tracePt t="33870" x="5322888" y="3751263"/>
          <p14:tracePt t="33887" x="5275263" y="3822700"/>
          <p14:tracePt t="33889" x="5259388" y="3838575"/>
          <p14:tracePt t="33903" x="5213350" y="3916363"/>
          <p14:tracePt t="33919" x="5165725" y="3995738"/>
          <p14:tracePt t="33937" x="5118100" y="4089400"/>
          <p14:tracePt t="33938" x="5094288" y="4137025"/>
          <p14:tracePt t="33953" x="5078413" y="4200525"/>
          <p14:tracePt t="33970" x="5070475" y="4246563"/>
          <p14:tracePt t="33987" x="5070475" y="4270375"/>
          <p14:tracePt t="33989" x="5070475" y="4286250"/>
          <p14:tracePt t="34004" x="5070475" y="4294188"/>
          <p14:tracePt t="34020" x="5070475" y="4310063"/>
          <p14:tracePt t="34038" x="5070475" y="4318000"/>
          <p14:tracePt t="34053" x="5070475" y="4341813"/>
          <p14:tracePt t="34070" x="5086350" y="4395788"/>
          <p14:tracePt t="34086" x="5110163" y="4459288"/>
          <p14:tracePt t="34088" x="5118100" y="4498975"/>
          <p14:tracePt t="34103" x="5126038" y="4538663"/>
          <p14:tracePt t="34120" x="5133975" y="4552950"/>
          <p14:tracePt t="34482" x="5133975" y="4600575"/>
          <p14:tracePt t="34488" x="5133975" y="4624388"/>
          <p14:tracePt t="34495" x="5133975" y="4664075"/>
          <p14:tracePt t="34502" x="5133975" y="4695825"/>
          <p14:tracePt t="34520" x="5141913" y="4733925"/>
          <p14:tracePt t="34536" x="5149850" y="4757738"/>
          <p14:tracePt t="34553" x="5149850" y="4773613"/>
          <p14:tracePt t="34609" x="5165725" y="4797425"/>
          <p14:tracePt t="34624" x="5165725" y="4805363"/>
          <p14:tracePt t="34630" x="5173663" y="4813300"/>
          <p14:tracePt t="34653" x="5181600" y="4813300"/>
          <p14:tracePt t="34660" x="5181600" y="4821238"/>
          <p14:tracePt t="34932" x="5181600" y="4837113"/>
          <p14:tracePt t="34939" x="5181600" y="4852988"/>
          <p14:tracePt t="34953" x="5181600" y="4876800"/>
          <p14:tracePt t="34969" x="5181600" y="4914900"/>
          <p14:tracePt t="34986" x="5181600" y="4954588"/>
          <p14:tracePt t="34988" x="5181600" y="4978400"/>
          <p14:tracePt t="35004" x="5165725" y="5033963"/>
          <p14:tracePt t="35020" x="5141913" y="5072063"/>
          <p14:tracePt t="35035" x="5118100" y="5095875"/>
          <p14:tracePt t="35037" x="5078413" y="5127625"/>
          <p14:tracePt t="35057" x="5016500" y="5143500"/>
          <p14:tracePt t="35068" x="4921250" y="5167313"/>
          <p14:tracePt t="35085" x="4851400" y="5167313"/>
          <p14:tracePt t="35087" x="4811713" y="5167313"/>
          <p14:tracePt t="35102" x="4772025" y="5167313"/>
          <p14:tracePt t="35121" x="4710113" y="5143500"/>
          <p14:tracePt t="35124" x="4638675" y="5111750"/>
          <p14:tracePt t="35135" x="4568825" y="5080000"/>
          <p14:tracePt t="35137" x="4481513" y="5041900"/>
          <p14:tracePt t="35152" x="4364038" y="4986338"/>
          <p14:tracePt t="35168" x="4316413" y="4954588"/>
          <p14:tracePt t="35188" x="4260850" y="4914900"/>
          <p14:tracePt t="35202" x="4260850" y="4906963"/>
          <p14:tracePt t="35218" x="4252913" y="4899025"/>
          <p14:tracePt t="35239" x="4230688" y="4837113"/>
          <p14:tracePt t="35252" x="4230688" y="4813300"/>
          <p14:tracePt t="35932" x="4198938" y="4813300"/>
          <p14:tracePt t="35938" x="4183063" y="4813300"/>
          <p14:tracePt t="35951" x="4143375" y="4805363"/>
          <p14:tracePt t="35968" x="4119563" y="4797425"/>
          <p14:tracePt t="35984" x="4111625" y="4797425"/>
          <p14:tracePt t="35987" x="4111625" y="4789488"/>
          <p14:tracePt t="36546" x="4111625" y="4781550"/>
          <p14:tracePt t="36550" x="4111625" y="4733925"/>
          <p14:tracePt t="36566" x="4111625" y="4695825"/>
          <p14:tracePt t="36585" x="4111625" y="4679950"/>
          <p14:tracePt t="36600" x="4111625" y="4672013"/>
          <p14:tracePt t="36617" x="4143375" y="4522788"/>
          <p14:tracePt t="36634" x="4159250" y="4506913"/>
          <p14:tracePt t="36722" x="4191000" y="4491038"/>
          <p14:tracePt t="37031" x="4191000" y="4483100"/>
          <p14:tracePt t="37039" x="4198938" y="4467225"/>
          <p14:tracePt t="37052" x="4198938" y="4459288"/>
          <p14:tracePt t="38687" x="4206875" y="4459288"/>
          <p14:tracePt t="38699" x="4222750" y="4459288"/>
          <p14:tracePt t="42326" x="4222750" y="4443413"/>
          <p14:tracePt t="42333" x="4244975" y="4379913"/>
          <p14:tracePt t="42343" x="4260850" y="4333875"/>
          <p14:tracePt t="42359" x="4260850" y="4325938"/>
          <p14:tracePt t="42361" x="4260850" y="4318000"/>
          <p14:tracePt t="42453" x="4268788" y="4318000"/>
          <p14:tracePt t="42461" x="4268788" y="4310063"/>
          <p14:tracePt t="42468" x="4292600" y="4286250"/>
          <p14:tracePt t="42477" x="4340225" y="4246563"/>
          <p14:tracePt t="42504" x="4348163" y="4222750"/>
          <p14:tracePt t="42512" x="4379913" y="4206875"/>
          <p14:tracePt t="42526" x="4379913" y="4200525"/>
          <p14:tracePt t="42619" x="4395788" y="4200525"/>
          <p14:tracePt t="44175" x="4395788" y="4192588"/>
          <p14:tracePt t="44181" x="4403725" y="4192588"/>
          <p14:tracePt t="44191" x="4403725" y="4184650"/>
          <p14:tracePt t="44209" x="4441825" y="4144963"/>
          <p14:tracePt t="44224" x="4465638" y="4121150"/>
          <p14:tracePt t="44240" x="4489450" y="4097338"/>
          <p14:tracePt t="44256" x="4521200" y="4073525"/>
          <p14:tracePt t="44273" x="4575175" y="4041775"/>
          <p14:tracePt t="44290" x="4606925" y="4019550"/>
          <p14:tracePt t="44307" x="4622800" y="4019550"/>
          <p14:tracePt t="44323" x="4654550" y="4003675"/>
          <p14:tracePt t="44341" x="4662488" y="3995738"/>
          <p14:tracePt t="44396" x="4670425" y="3995738"/>
          <p14:tracePt t="44683" x="4694238" y="3971925"/>
          <p14:tracePt t="44687" x="4725988" y="3948113"/>
          <p14:tracePt t="44694" x="4772025" y="3908425"/>
          <p14:tracePt t="44707" x="4867275" y="3838575"/>
          <p14:tracePt t="44708" x="4937125" y="3790950"/>
          <p14:tracePt t="44722" x="5133975" y="3703638"/>
          <p14:tracePt t="44740" x="5299075" y="3625850"/>
          <p14:tracePt t="44756" x="5416550" y="3609975"/>
          <p14:tracePt t="44774" x="5589588" y="3586163"/>
          <p14:tracePt t="44790" x="5668963" y="3562350"/>
          <p14:tracePt t="44806" x="5716588" y="3562350"/>
          <p14:tracePt t="44838" x="5724525" y="3562350"/>
          <p14:tracePt t="44881" x="5746750" y="3562350"/>
          <p14:tracePt t="44888" x="5762625" y="3562350"/>
          <p14:tracePt t="45203" x="5802313" y="3554413"/>
          <p14:tracePt t="45208" x="5818188" y="3546475"/>
          <p14:tracePt t="45223" x="5889625" y="3530600"/>
          <p14:tracePt t="45240" x="5927725" y="3522663"/>
          <p14:tracePt t="45257" x="5967413" y="3514725"/>
          <p14:tracePt t="45258" x="5999163" y="3514725"/>
          <p14:tracePt t="45274" x="6054725" y="3514725"/>
          <p14:tracePt t="45290" x="6092825" y="3514725"/>
          <p14:tracePt t="45308" x="6164263" y="3514725"/>
          <p14:tracePt t="45323" x="6196013" y="3514725"/>
          <p14:tracePt t="45340" x="6219825" y="3514725"/>
          <p14:tracePt t="45358" x="6234113" y="3514725"/>
          <p14:tracePt t="45360" x="6242050" y="3514725"/>
          <p14:tracePt t="45373" x="6249988" y="3514725"/>
          <p14:tracePt t="45390" x="6257925" y="3514725"/>
          <p14:tracePt t="45406" x="6265863" y="3514725"/>
          <p14:tracePt t="45718" x="6281738" y="3514725"/>
          <p14:tracePt t="45724" x="6321425" y="3514725"/>
          <p14:tracePt t="45739" x="6369050" y="3508375"/>
          <p14:tracePt t="45755" x="6423025" y="3508375"/>
          <p14:tracePt t="45773" x="6510338" y="3508375"/>
          <p14:tracePt t="45788" x="6550025" y="3508375"/>
          <p14:tracePt t="45806" x="6588125" y="3508375"/>
          <p14:tracePt t="45808" x="6611938" y="3508375"/>
          <p14:tracePt t="45821" x="6619875" y="3508375"/>
          <p14:tracePt t="45824" x="6627813" y="3514725"/>
          <p14:tracePt t="45839" x="6643688" y="3514725"/>
          <p14:tracePt t="45854" x="6651625" y="3522663"/>
          <p14:tracePt t="45872" x="6675438" y="3530600"/>
          <p14:tracePt t="45930" x="6675438" y="3538538"/>
          <p14:tracePt t="45937" x="6683375" y="3538538"/>
          <p14:tracePt t="47052" x="6691313" y="3546475"/>
          <p14:tracePt t="47056" x="6699250" y="3570288"/>
          <p14:tracePt t="47072" x="6707188" y="3578225"/>
          <p14:tracePt t="47123" x="6707188" y="3586163"/>
          <p14:tracePt t="47128" x="6707188" y="3617913"/>
          <p14:tracePt t="47136" x="6707188" y="3657600"/>
          <p14:tracePt t="47153" x="6707188" y="3838575"/>
          <p14:tracePt t="47170" x="6683375" y="4033838"/>
          <p14:tracePt t="47173" x="6683375" y="4097338"/>
          <p14:tracePt t="47188" x="6659563" y="4168775"/>
          <p14:tracePt t="47203" x="6659563" y="4222750"/>
          <p14:tracePt t="47566" x="6643688" y="4238625"/>
          <p14:tracePt t="47570" x="6619875" y="4262438"/>
          <p14:tracePt t="47585" x="6502400" y="4379913"/>
          <p14:tracePt t="47603" x="6369050" y="4514850"/>
          <p14:tracePt t="47620" x="6242050" y="4616450"/>
          <p14:tracePt t="47622" x="6211888" y="4648200"/>
          <p14:tracePt t="47637" x="6124575" y="4733925"/>
          <p14:tracePt t="47653" x="6015038" y="4821238"/>
          <p14:tracePt t="47671" x="5865813" y="4899025"/>
          <p14:tracePt t="47686" x="5732463" y="4930775"/>
          <p14:tracePt t="47703" x="5645150" y="4970463"/>
          <p14:tracePt t="47719" x="5613400" y="4994275"/>
          <p14:tracePt t="47721" x="5597525" y="5002213"/>
          <p14:tracePt t="47736" x="5573713" y="5018088"/>
          <p14:tracePt t="47754" x="5567363" y="5026025"/>
          <p14:tracePt t="47936" x="5543550" y="5041900"/>
          <p14:tracePt t="47943" x="5495925" y="5072063"/>
          <p14:tracePt t="47951" x="5416550" y="5135563"/>
          <p14:tracePt t="47968" x="5205413" y="5237163"/>
          <p14:tracePt t="47985" x="4976813" y="5356225"/>
          <p14:tracePt t="48004" x="4795838" y="5441950"/>
          <p14:tracePt t="48006" x="4662488" y="5489575"/>
          <p14:tracePt t="48018" x="4568825" y="5529263"/>
          <p14:tracePt t="48036" x="4441825" y="5545138"/>
          <p14:tracePt t="48054" x="4433888" y="5545138"/>
          <p14:tracePt t="48307" x="4364038" y="5662613"/>
          <p14:tracePt t="48313" x="4348163" y="5678488"/>
          <p14:tracePt t="48321" x="4260850" y="5811838"/>
          <p14:tracePt t="48336" x="4087813" y="5961063"/>
          <p14:tracePt t="48351" x="3962400" y="6056313"/>
          <p14:tracePt t="48368" x="3821113" y="6118225"/>
          <p14:tracePt t="48370" x="3805238" y="6126163"/>
          <p14:tracePt t="48384" x="3797300" y="6134100"/>
          <p14:tracePt t="48405" x="3789363" y="6134100"/>
          <p14:tracePt t="48428" x="3765550" y="6149975"/>
          <p14:tracePt t="48435" x="3749675" y="6157913"/>
        </p14:tracePtLst>
      </p14:laserTrace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9067D3AC-364F-4B53-DB98-F18DBCD5AE3D}"/>
              </a:ext>
            </a:extLst>
          </p:cNvPr>
          <p:cNvSpPr>
            <a:spLocks noGrp="1"/>
          </p:cNvSpPr>
          <p:nvPr>
            <p:ph type="title"/>
          </p:nvPr>
        </p:nvSpPr>
        <p:spPr/>
        <p:txBody>
          <a:bodyPr>
            <a:normAutofit fontScale="90000"/>
          </a:bodyPr>
          <a:lstStyle/>
          <a:p>
            <a:r>
              <a:rPr lang="ja-JP" altLang="en-US" sz="3600" b="1" i="0" dirty="0">
                <a:solidFill>
                  <a:srgbClr val="1E2428"/>
                </a:solidFill>
                <a:effectLst/>
                <a:latin typeface="YakuHanJP"/>
              </a:rPr>
              <a:t>２６歳専攻医が過労自殺、</a:t>
            </a:r>
            <a:r>
              <a:rPr lang="en-US" altLang="ja-JP" sz="3600" b="1" i="0" dirty="0">
                <a:solidFill>
                  <a:srgbClr val="1E2428"/>
                </a:solidFill>
                <a:effectLst/>
                <a:latin typeface="YakuHanJP"/>
              </a:rPr>
              <a:t/>
            </a:r>
            <a:br>
              <a:rPr lang="en-US" altLang="ja-JP" sz="3600" b="1" i="0" dirty="0">
                <a:solidFill>
                  <a:srgbClr val="1E2428"/>
                </a:solidFill>
                <a:effectLst/>
                <a:latin typeface="YakuHanJP"/>
              </a:rPr>
            </a:br>
            <a:r>
              <a:rPr lang="ja-JP" altLang="en-US" sz="2700" b="1" i="0" dirty="0">
                <a:solidFill>
                  <a:srgbClr val="1E2428"/>
                </a:solidFill>
                <a:effectLst/>
                <a:latin typeface="YakuHanJP"/>
              </a:rPr>
              <a:t>労災認定</a:t>
            </a:r>
            <a:r>
              <a:rPr lang="ja-JP" altLang="en-US" sz="2700" b="1" dirty="0">
                <a:solidFill>
                  <a:srgbClr val="1E2428"/>
                </a:solidFill>
                <a:latin typeface="YakuHanJP"/>
              </a:rPr>
              <a:t>「</a:t>
            </a:r>
            <a:r>
              <a:rPr lang="ja-JP" altLang="en-US" sz="2700" b="1" i="0" dirty="0">
                <a:solidFill>
                  <a:srgbClr val="1E2428"/>
                </a:solidFill>
                <a:effectLst/>
                <a:latin typeface="YakuHanJP"/>
              </a:rPr>
              <a:t>３か月休日なし・時間外は月２０７時間」</a:t>
            </a:r>
            <a:r>
              <a:rPr lang="ja-JP" altLang="en-US" b="1" i="0" dirty="0">
                <a:solidFill>
                  <a:srgbClr val="1E2428"/>
                </a:solidFill>
                <a:effectLst/>
                <a:latin typeface="YakuHanJP"/>
              </a:rPr>
              <a:t/>
            </a:r>
            <a:br>
              <a:rPr lang="ja-JP" altLang="en-US" b="1" i="0" dirty="0">
                <a:solidFill>
                  <a:srgbClr val="1E2428"/>
                </a:solidFill>
                <a:effectLst/>
                <a:latin typeface="YakuHanJP"/>
              </a:rPr>
            </a:br>
            <a:endParaRPr kumimoji="1" lang="ja-JP" altLang="en-US" dirty="0"/>
          </a:p>
        </p:txBody>
      </p:sp>
      <p:sp>
        <p:nvSpPr>
          <p:cNvPr id="3" name="コンテンツ プレースホルダー 2">
            <a:extLst>
              <a:ext uri="{FF2B5EF4-FFF2-40B4-BE49-F238E27FC236}">
                <a16:creationId xmlns:a16="http://schemas.microsoft.com/office/drawing/2014/main" xmlns="" id="{A76413ED-FD11-8DBE-5901-2F56DA05B235}"/>
              </a:ext>
            </a:extLst>
          </p:cNvPr>
          <p:cNvSpPr>
            <a:spLocks noGrp="1"/>
          </p:cNvSpPr>
          <p:nvPr>
            <p:ph sz="half" idx="1"/>
          </p:nvPr>
        </p:nvSpPr>
        <p:spPr>
          <a:xfrm>
            <a:off x="628650" y="1825625"/>
            <a:ext cx="3886200" cy="5228318"/>
          </a:xfrm>
        </p:spPr>
        <p:txBody>
          <a:bodyPr>
            <a:normAutofit fontScale="47500" lnSpcReduction="20000"/>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2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800" b="0" i="0" u="none" strike="noStrike" cap="none" normalizeH="0" baseline="0" dirty="0">
                <a:ln>
                  <a:noFill/>
                </a:ln>
                <a:solidFill>
                  <a:schemeClr val="tx1"/>
                </a:solidFill>
                <a:effectLst/>
                <a:latin typeface="Arial" panose="020B0604020202020204" pitchFamily="34" charset="0"/>
              </a:rPr>
              <a:t>・</a:t>
            </a:r>
            <a:r>
              <a:rPr kumimoji="0" lang="ja-JP" altLang="ja-JP" sz="4400" b="0" i="0" u="none" strike="noStrike" cap="none" normalizeH="0" baseline="0" dirty="0">
                <a:ln>
                  <a:noFill/>
                </a:ln>
                <a:solidFill>
                  <a:schemeClr val="tx1"/>
                </a:solidFill>
                <a:effectLst/>
                <a:latin typeface="Arial" panose="020B0604020202020204" pitchFamily="34" charset="0"/>
              </a:rPr>
              <a:t>神戸大卒業後の２０２０年４月からセンターで研修医として勤務２２年４月から消化器内科の専攻医として研修を受けながら診療していた。</a:t>
            </a:r>
            <a:endParaRPr kumimoji="0" lang="en-US" altLang="ja-JP" sz="4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4400" dirty="0">
                <a:latin typeface="Arial" panose="020B0604020202020204" pitchFamily="34" charset="0"/>
              </a:rPr>
              <a:t>・</a:t>
            </a:r>
            <a:r>
              <a:rPr kumimoji="0" lang="en-US" altLang="ja-JP" sz="4400" u="sng" dirty="0">
                <a:latin typeface="Arial" panose="020B0604020202020204" pitchFamily="34" charset="0"/>
              </a:rPr>
              <a:t>2023</a:t>
            </a:r>
            <a:r>
              <a:rPr kumimoji="0" lang="ja-JP" altLang="en-US" sz="4400" u="sng" dirty="0">
                <a:latin typeface="Arial" panose="020B0604020202020204" pitchFamily="34" charset="0"/>
              </a:rPr>
              <a:t>年５</a:t>
            </a:r>
            <a:r>
              <a:rPr kumimoji="0" lang="ja-JP" altLang="ja-JP" sz="4400" b="0" i="0" u="sng" strike="noStrike" cap="none" normalizeH="0" baseline="0" dirty="0">
                <a:ln>
                  <a:noFill/>
                </a:ln>
                <a:solidFill>
                  <a:schemeClr val="tx1"/>
                </a:solidFill>
                <a:effectLst/>
                <a:latin typeface="Arial" panose="020B0604020202020204" pitchFamily="34" charset="0"/>
              </a:rPr>
              <a:t>月１７日の退勤後、神戸市の自宅で亡くなっているのを訪ねた家族が見つけ</a:t>
            </a:r>
            <a:r>
              <a:rPr kumimoji="0" lang="ja-JP" altLang="en-US" sz="4400" b="0" i="0" u="sng" strike="noStrike" cap="none" normalizeH="0" baseline="0" dirty="0">
                <a:ln>
                  <a:noFill/>
                </a:ln>
                <a:solidFill>
                  <a:schemeClr val="tx1"/>
                </a:solidFill>
                <a:effectLst/>
                <a:latin typeface="Arial" panose="020B0604020202020204" pitchFamily="34" charset="0"/>
              </a:rPr>
              <a:t>　</a:t>
            </a:r>
            <a:r>
              <a:rPr kumimoji="0" lang="ja-JP" altLang="ja-JP" sz="4400" b="0" i="0" u="none" strike="noStrike" cap="none" normalizeH="0" baseline="0" dirty="0">
                <a:ln>
                  <a:noFill/>
                </a:ln>
                <a:solidFill>
                  <a:schemeClr val="tx1"/>
                </a:solidFill>
                <a:effectLst/>
                <a:latin typeface="Arial" panose="020B0604020202020204" pitchFamily="34" charset="0"/>
              </a:rPr>
              <a:t>兵庫県警が自殺と断定した。</a:t>
            </a:r>
            <a:endParaRPr kumimoji="0" lang="en-US" altLang="ja-JP" sz="4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4400" dirty="0">
                <a:latin typeface="Arial" panose="020B0604020202020204" pitchFamily="34" charset="0"/>
              </a:rPr>
              <a:t>・</a:t>
            </a:r>
            <a:r>
              <a:rPr kumimoji="0" lang="ja-JP" altLang="ja-JP" sz="4400" b="0" i="0" u="none" strike="noStrike" cap="none" normalizeH="0" baseline="0" dirty="0">
                <a:ln>
                  <a:noFill/>
                </a:ln>
                <a:solidFill>
                  <a:schemeClr val="tx1"/>
                </a:solidFill>
                <a:effectLst/>
                <a:latin typeface="Arial" panose="020B0604020202020204" pitchFamily="34" charset="0"/>
              </a:rPr>
              <a:t>労災認定は今年６月５日付。認定によると、高島さんの死亡直前１か月の時間外労働は２０７時間５０分で、３か月平均でも</a:t>
            </a:r>
            <a:r>
              <a:rPr kumimoji="0" lang="ja-JP" altLang="ja-JP" sz="4400" b="0" i="0" u="sng" strike="noStrike" cap="none" normalizeH="0" baseline="0" dirty="0">
                <a:ln>
                  <a:noFill/>
                </a:ln>
                <a:solidFill>
                  <a:schemeClr val="tx1"/>
                </a:solidFill>
                <a:effectLst/>
                <a:latin typeface="Arial" panose="020B0604020202020204" pitchFamily="34" charset="0"/>
              </a:rPr>
              <a:t>月１８５時間</a:t>
            </a:r>
            <a:r>
              <a:rPr kumimoji="0" lang="ja-JP" altLang="ja-JP" sz="4400" b="0" i="0" u="none" strike="noStrike" cap="none" normalizeH="0" baseline="0" dirty="0">
                <a:ln>
                  <a:noFill/>
                </a:ln>
                <a:solidFill>
                  <a:schemeClr val="tx1"/>
                </a:solidFill>
                <a:effectLst/>
                <a:latin typeface="Arial" panose="020B0604020202020204" pitchFamily="34" charset="0"/>
              </a:rPr>
              <a:t>を超えていた。</a:t>
            </a:r>
            <a:endParaRPr kumimoji="0" lang="en-US" altLang="ja-JP" sz="44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4400" b="0" i="0" u="none" strike="noStrike" cap="none" normalizeH="0" baseline="0" dirty="0">
                <a:ln>
                  <a:noFill/>
                </a:ln>
                <a:solidFill>
                  <a:schemeClr val="tx1"/>
                </a:solidFill>
                <a:effectLst/>
                <a:latin typeface="Arial" panose="020B0604020202020204" pitchFamily="34" charset="0"/>
              </a:rPr>
              <a:t>・</a:t>
            </a:r>
            <a:r>
              <a:rPr kumimoji="0" lang="ja-JP" altLang="ja-JP" sz="4400" b="0" i="0" u="none" strike="noStrike" cap="none" normalizeH="0" baseline="0" dirty="0">
                <a:ln>
                  <a:noFill/>
                </a:ln>
                <a:solidFill>
                  <a:schemeClr val="tx1"/>
                </a:solidFill>
                <a:effectLst/>
                <a:latin typeface="Arial" panose="020B0604020202020204" pitchFamily="34" charset="0"/>
              </a:rPr>
              <a:t>休日も２月を最後に取得していなかったという。</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200" b="0" i="0" u="none" strike="noStrike" cap="none" normalizeH="0" baseline="0" dirty="0">
                <a:ln>
                  <a:noFill/>
                </a:ln>
                <a:solidFill>
                  <a:srgbClr val="FFFFFF"/>
                </a:solidFill>
                <a:effectLst/>
                <a:latin typeface="Arial" panose="020B0604020202020204" pitchFamily="34" charset="0"/>
                <a:ea typeface="-apple-system"/>
              </a:rPr>
              <a:t>1</a:t>
            </a:r>
            <a:endParaRPr kumimoji="0" lang="ja-JP" altLang="ja-JP" sz="2200" b="1" i="0" u="none" strike="noStrike" cap="none" normalizeH="0" baseline="0" dirty="0">
              <a:ln>
                <a:noFill/>
              </a:ln>
              <a:solidFill>
                <a:srgbClr val="4B0082"/>
              </a:solidFill>
              <a:effectLst/>
              <a:latin typeface="Arial" panose="020B0604020202020204" pitchFamily="34" charset="0"/>
              <a:ea typeface="-apple-system"/>
              <a:hlinkClick r:id="rId2"/>
            </a:endParaRPr>
          </a:p>
          <a:p>
            <a:endParaRPr kumimoji="1" lang="ja-JP" altLang="en-US" dirty="0"/>
          </a:p>
        </p:txBody>
      </p:sp>
      <p:sp>
        <p:nvSpPr>
          <p:cNvPr id="4" name="コンテンツ プレースホルダー 3">
            <a:extLst>
              <a:ext uri="{FF2B5EF4-FFF2-40B4-BE49-F238E27FC236}">
                <a16:creationId xmlns:a16="http://schemas.microsoft.com/office/drawing/2014/main" xmlns="" id="{DF2DB638-C7B0-7DB6-03BD-F7A06E3366D1}"/>
              </a:ext>
            </a:extLst>
          </p:cNvPr>
          <p:cNvSpPr>
            <a:spLocks noGrp="1"/>
          </p:cNvSpPr>
          <p:nvPr>
            <p:ph sz="half" idx="2"/>
          </p:nvPr>
        </p:nvSpPr>
        <p:spPr/>
        <p:txBody>
          <a:bodyPr>
            <a:normAutofit fontScale="47500" lnSpcReduction="20000"/>
          </a:bodyPr>
          <a:lstStyle/>
          <a:p>
            <a:endParaRPr lang="ja-JP" altLang="en-US" dirty="0"/>
          </a:p>
        </p:txBody>
      </p:sp>
      <p:pic>
        <p:nvPicPr>
          <p:cNvPr id="5" name="Picture 2" descr="高島晨伍さん＝遺族提供">
            <a:hlinkClick r:id="rId3"/>
            <a:extLst>
              <a:ext uri="{FF2B5EF4-FFF2-40B4-BE49-F238E27FC236}">
                <a16:creationId xmlns:a16="http://schemas.microsoft.com/office/drawing/2014/main" xmlns="" id="{CB4BB0DE-FF49-671C-6D36-5833AD295D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4139" y="2119426"/>
            <a:ext cx="3376222" cy="3763736"/>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xmlns="" id="{56C393AF-414D-7C46-F58F-FEE843C6BAA9}"/>
              </a:ext>
            </a:extLst>
          </p:cNvPr>
          <p:cNvSpPr txBox="1"/>
          <p:nvPr/>
        </p:nvSpPr>
        <p:spPr>
          <a:xfrm>
            <a:off x="5412921" y="6255655"/>
            <a:ext cx="3441968" cy="646331"/>
          </a:xfrm>
          <a:prstGeom prst="rect">
            <a:avLst/>
          </a:prstGeom>
          <a:noFill/>
        </p:spPr>
        <p:txBody>
          <a:bodyPr wrap="none" rtlCol="0">
            <a:spAutoFit/>
          </a:bodyPr>
          <a:lstStyle/>
          <a:p>
            <a:r>
              <a:rPr kumimoji="0" lang="ja-JP" altLang="ja-JP" sz="1800" b="0" i="0" u="none" strike="noStrike" cap="none" normalizeH="0" baseline="0" dirty="0">
                <a:ln>
                  <a:noFill/>
                </a:ln>
                <a:solidFill>
                  <a:schemeClr val="tx1"/>
                </a:solidFill>
                <a:effectLst/>
                <a:latin typeface="Arial" panose="020B0604020202020204" pitchFamily="34" charset="0"/>
              </a:rPr>
              <a:t>高島晨伍さん</a:t>
            </a:r>
            <a:r>
              <a:rPr kumimoji="0" lang="ja-JP" altLang="en-US" sz="1800" b="0" i="0" u="none" strike="noStrike" cap="none" normalizeH="0" baseline="0" dirty="0">
                <a:ln>
                  <a:noFill/>
                </a:ln>
                <a:solidFill>
                  <a:schemeClr val="tx1"/>
                </a:solidFill>
                <a:effectLst/>
                <a:latin typeface="Arial" panose="020B0604020202020204" pitchFamily="34" charset="0"/>
              </a:rPr>
              <a:t>（</a:t>
            </a:r>
            <a:r>
              <a:rPr kumimoji="0" lang="en-US" altLang="ja-JP" sz="1800" b="0" i="0" u="none" strike="noStrike" cap="none" normalizeH="0" baseline="0" dirty="0">
                <a:ln>
                  <a:noFill/>
                </a:ln>
                <a:solidFill>
                  <a:schemeClr val="tx1"/>
                </a:solidFill>
                <a:effectLst/>
                <a:latin typeface="Arial" panose="020B0604020202020204" pitchFamily="34" charset="0"/>
              </a:rPr>
              <a:t>26</a:t>
            </a:r>
            <a:r>
              <a:rPr kumimoji="0" lang="ja-JP" altLang="en-US" sz="1800" b="0" i="0" u="none" strike="noStrike" cap="none" normalizeH="0" baseline="0" dirty="0">
                <a:ln>
                  <a:noFill/>
                </a:ln>
                <a:solidFill>
                  <a:schemeClr val="tx1"/>
                </a:solidFill>
                <a:effectLst/>
                <a:latin typeface="Arial" panose="020B0604020202020204" pitchFamily="34" charset="0"/>
              </a:rPr>
              <a:t>歳）</a:t>
            </a:r>
            <a:r>
              <a:rPr kumimoji="0" lang="ja-JP" altLang="ja-JP" sz="1800" b="0" i="0" u="none" strike="noStrike" cap="none" normalizeH="0" baseline="0" dirty="0">
                <a:ln>
                  <a:noFill/>
                </a:ln>
                <a:solidFill>
                  <a:schemeClr val="tx1"/>
                </a:solidFill>
                <a:effectLst/>
                <a:latin typeface="Arial" panose="020B0604020202020204" pitchFamily="34" charset="0"/>
              </a:rPr>
              <a:t>遺族提供</a:t>
            </a:r>
          </a:p>
          <a:p>
            <a:endParaRPr kumimoji="1" lang="ja-JP" altLang="en-US" dirty="0"/>
          </a:p>
        </p:txBody>
      </p:sp>
    </p:spTree>
    <p:extLst>
      <p:ext uri="{BB962C8B-B14F-4D97-AF65-F5344CB8AC3E}">
        <p14:creationId xmlns:p14="http://schemas.microsoft.com/office/powerpoint/2010/main" val="9333792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xmlns="" id="{C6E361BE-3852-CA82-ADB6-1D3E7B5620D5}"/>
              </a:ext>
            </a:extLst>
          </p:cNvPr>
          <p:cNvSpPr>
            <a:spLocks noGrp="1"/>
          </p:cNvSpPr>
          <p:nvPr>
            <p:ph type="title"/>
          </p:nvPr>
        </p:nvSpPr>
        <p:spPr/>
        <p:txBody>
          <a:bodyPr>
            <a:noAutofit/>
          </a:bodyPr>
          <a:lstStyle/>
          <a:p>
            <a:r>
              <a:rPr lang="ja-JP" altLang="en-US" sz="2800" b="0" i="0" dirty="0">
                <a:solidFill>
                  <a:srgbClr val="202124"/>
                </a:solidFill>
                <a:effectLst/>
                <a:latin typeface="BIZ UD明朝 Medium" panose="02020500000000000000" pitchFamily="17" charset="-128"/>
                <a:ea typeface="BIZ UD明朝 Medium" panose="02020500000000000000" pitchFamily="17" charset="-128"/>
              </a:rPr>
              <a:t>「病院として過重な労働をさせた認識はまったくない」と改めて長時間労働の指示を否定した。</a:t>
            </a:r>
            <a:endParaRPr lang="ja-JP" altLang="en-US" sz="2800" dirty="0">
              <a:latin typeface="BIZ UD明朝 Medium" panose="02020500000000000000" pitchFamily="17" charset="-128"/>
              <a:ea typeface="BIZ UD明朝 Medium" panose="02020500000000000000" pitchFamily="17" charset="-128"/>
            </a:endParaRPr>
          </a:p>
        </p:txBody>
      </p:sp>
      <p:sp>
        <p:nvSpPr>
          <p:cNvPr id="5" name="コンテンツ プレースホルダー 4">
            <a:extLst>
              <a:ext uri="{FF2B5EF4-FFF2-40B4-BE49-F238E27FC236}">
                <a16:creationId xmlns:a16="http://schemas.microsoft.com/office/drawing/2014/main" xmlns="" id="{CEBF2E4A-3A67-DB6F-BCF0-60D13421AC91}"/>
              </a:ext>
            </a:extLst>
          </p:cNvPr>
          <p:cNvSpPr>
            <a:spLocks noGrp="1"/>
          </p:cNvSpPr>
          <p:nvPr>
            <p:ph idx="1"/>
          </p:nvPr>
        </p:nvSpPr>
        <p:spPr/>
        <p:txBody>
          <a:bodyPr/>
          <a:lstStyle/>
          <a:p>
            <a:endParaRPr lang="ja-JP" altLang="en-US"/>
          </a:p>
        </p:txBody>
      </p:sp>
      <p:pic>
        <p:nvPicPr>
          <p:cNvPr id="1026" name="Picture 2">
            <a:extLst>
              <a:ext uri="{FF2B5EF4-FFF2-40B4-BE49-F238E27FC236}">
                <a16:creationId xmlns:a16="http://schemas.microsoft.com/office/drawing/2014/main" xmlns="" id="{BAD5C40F-1670-27F6-7B19-F60308DDA8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388" y="1679688"/>
            <a:ext cx="7709223" cy="4306886"/>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xmlns="" id="{4A3846D5-4B02-63F3-D935-AF83D9E456AD}"/>
              </a:ext>
            </a:extLst>
          </p:cNvPr>
          <p:cNvSpPr txBox="1"/>
          <p:nvPr/>
        </p:nvSpPr>
        <p:spPr>
          <a:xfrm>
            <a:off x="1582042" y="6308208"/>
            <a:ext cx="5957080" cy="369332"/>
          </a:xfrm>
          <a:prstGeom prst="rect">
            <a:avLst/>
          </a:prstGeom>
          <a:noFill/>
        </p:spPr>
        <p:txBody>
          <a:bodyPr wrap="none" rtlCol="0">
            <a:spAutoFit/>
          </a:bodyPr>
          <a:lstStyle/>
          <a:p>
            <a:r>
              <a:rPr lang="ja-JP" altLang="en-US" sz="1800" b="0" i="0" dirty="0">
                <a:solidFill>
                  <a:srgbClr val="202124"/>
                </a:solidFill>
                <a:effectLst/>
                <a:latin typeface="Google Sans"/>
              </a:rPr>
              <a:t>甲南医療センター </a:t>
            </a:r>
            <a:r>
              <a:rPr lang="ja-JP" altLang="en-US" sz="1800" b="0" i="0" dirty="0">
                <a:solidFill>
                  <a:srgbClr val="040C28"/>
                </a:solidFill>
                <a:effectLst/>
                <a:latin typeface="Google Sans"/>
              </a:rPr>
              <a:t>具英成 </a:t>
            </a:r>
            <a:r>
              <a:rPr lang="ja-JP" altLang="en-US" sz="1800" b="0" i="0" dirty="0">
                <a:solidFill>
                  <a:srgbClr val="202124"/>
                </a:solidFill>
                <a:effectLst/>
                <a:latin typeface="Google Sans"/>
              </a:rPr>
              <a:t>院長は</a:t>
            </a:r>
            <a:r>
              <a:rPr lang="en-US" altLang="ja-JP" sz="1800" b="0" i="0" dirty="0">
                <a:solidFill>
                  <a:srgbClr val="202124"/>
                </a:solidFill>
                <a:effectLst/>
                <a:latin typeface="Google Sans"/>
              </a:rPr>
              <a:t>2023</a:t>
            </a:r>
            <a:r>
              <a:rPr lang="ja-JP" altLang="en-US" sz="1800" b="0" i="0" dirty="0">
                <a:solidFill>
                  <a:srgbClr val="202124"/>
                </a:solidFill>
                <a:effectLst/>
                <a:latin typeface="Google Sans"/>
              </a:rPr>
              <a:t>年</a:t>
            </a:r>
            <a:r>
              <a:rPr lang="en-US" altLang="ja-JP" sz="1800" b="0" i="0" dirty="0">
                <a:solidFill>
                  <a:srgbClr val="202124"/>
                </a:solidFill>
                <a:effectLst/>
                <a:latin typeface="Google Sans"/>
              </a:rPr>
              <a:t>8</a:t>
            </a:r>
            <a:r>
              <a:rPr lang="ja-JP" altLang="en-US" sz="1800" b="0" i="0" dirty="0">
                <a:solidFill>
                  <a:srgbClr val="202124"/>
                </a:solidFill>
                <a:effectLst/>
                <a:latin typeface="Google Sans"/>
              </a:rPr>
              <a:t>月</a:t>
            </a:r>
            <a:r>
              <a:rPr lang="en-US" altLang="ja-JP" sz="1800" b="0" i="0" dirty="0">
                <a:solidFill>
                  <a:srgbClr val="202124"/>
                </a:solidFill>
                <a:effectLst/>
                <a:latin typeface="Google Sans"/>
              </a:rPr>
              <a:t>17</a:t>
            </a:r>
            <a:r>
              <a:rPr lang="ja-JP" altLang="en-US" sz="1800" b="0" i="0" dirty="0">
                <a:solidFill>
                  <a:srgbClr val="202124"/>
                </a:solidFill>
                <a:effectLst/>
                <a:latin typeface="Google Sans"/>
              </a:rPr>
              <a:t>日</a:t>
            </a:r>
            <a:r>
              <a:rPr lang="ja-JP" altLang="en-US" dirty="0">
                <a:solidFill>
                  <a:srgbClr val="202124"/>
                </a:solidFill>
                <a:latin typeface="Google Sans"/>
              </a:rPr>
              <a:t>記者会見</a:t>
            </a:r>
            <a:endParaRPr kumimoji="1" lang="ja-JP" altLang="en-US" dirty="0"/>
          </a:p>
        </p:txBody>
      </p:sp>
      <p:sp>
        <p:nvSpPr>
          <p:cNvPr id="3" name="吹き出し: 角を丸めた四角形 2">
            <a:extLst>
              <a:ext uri="{FF2B5EF4-FFF2-40B4-BE49-F238E27FC236}">
                <a16:creationId xmlns:a16="http://schemas.microsoft.com/office/drawing/2014/main" xmlns="" id="{D2ED86DC-D3AB-2337-CBBE-37532368652D}"/>
              </a:ext>
            </a:extLst>
          </p:cNvPr>
          <p:cNvSpPr/>
          <p:nvPr/>
        </p:nvSpPr>
        <p:spPr>
          <a:xfrm>
            <a:off x="5715000" y="2865664"/>
            <a:ext cx="2318657" cy="1469571"/>
          </a:xfrm>
          <a:prstGeom prst="wedgeRoundRectCallout">
            <a:avLst>
              <a:gd name="adj1" fmla="val -73094"/>
              <a:gd name="adj2" fmla="val 21389"/>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0" i="0" dirty="0">
                <a:solidFill>
                  <a:srgbClr val="333333"/>
                </a:solidFill>
                <a:effectLst/>
                <a:latin typeface="ヒラギノ角ゴ Pro W3"/>
              </a:rPr>
              <a:t>高島君の場合は、ものすごく真面目で完璧主義でした</a:t>
            </a:r>
            <a:endParaRPr kumimoji="1" lang="ja-JP" altLang="en-US" dirty="0"/>
          </a:p>
        </p:txBody>
      </p:sp>
    </p:spTree>
    <p:extLst>
      <p:ext uri="{BB962C8B-B14F-4D97-AF65-F5344CB8AC3E}">
        <p14:creationId xmlns:p14="http://schemas.microsoft.com/office/powerpoint/2010/main" val="3894858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p:txBody>
          <a:bodyPr/>
          <a:lstStyle/>
          <a:p>
            <a:r>
              <a:rPr lang="ja-JP" altLang="en-US" dirty="0"/>
              <a:t>　　　　　　目次</a:t>
            </a:r>
          </a:p>
        </p:txBody>
      </p:sp>
      <p:sp>
        <p:nvSpPr>
          <p:cNvPr id="7171" name="コンテンツ プレースホルダ 2"/>
          <p:cNvSpPr>
            <a:spLocks noGrp="1"/>
          </p:cNvSpPr>
          <p:nvPr>
            <p:ph sz="half" idx="1"/>
          </p:nvPr>
        </p:nvSpPr>
        <p:spPr>
          <a:xfrm>
            <a:off x="280626" y="1915319"/>
            <a:ext cx="4253593" cy="5075239"/>
          </a:xfrm>
        </p:spPr>
        <p:txBody>
          <a:bodyPr>
            <a:normAutofit fontScale="32500" lnSpcReduction="20000"/>
          </a:bodyPr>
          <a:lstStyle/>
          <a:p>
            <a:pPr>
              <a:defRPr/>
            </a:pPr>
            <a:r>
              <a:rPr lang="ja-JP" altLang="en-US" sz="8600" dirty="0">
                <a:latin typeface="+mj-ea"/>
                <a:ea typeface="+mj-ea"/>
              </a:rPr>
              <a:t>パート１</a:t>
            </a:r>
            <a:endParaRPr lang="en-US" altLang="ja-JP" sz="8600" dirty="0">
              <a:latin typeface="+mj-ea"/>
              <a:ea typeface="+mj-ea"/>
            </a:endParaRPr>
          </a:p>
          <a:p>
            <a:pPr lvl="1">
              <a:defRPr/>
            </a:pPr>
            <a:r>
              <a:rPr lang="ja-JP" altLang="en-US" sz="8600" dirty="0">
                <a:latin typeface="+mj-ea"/>
                <a:ea typeface="+mj-ea"/>
              </a:rPr>
              <a:t>ポスト</a:t>
            </a:r>
            <a:r>
              <a:rPr lang="en-US" altLang="ja-JP" sz="8600" dirty="0">
                <a:latin typeface="+mj-ea"/>
                <a:ea typeface="+mj-ea"/>
              </a:rPr>
              <a:t>2025</a:t>
            </a:r>
            <a:r>
              <a:rPr lang="ja-JP" altLang="en-US" sz="8600" dirty="0">
                <a:latin typeface="+mj-ea"/>
                <a:ea typeface="+mj-ea"/>
              </a:rPr>
              <a:t>年、</a:t>
            </a:r>
            <a:r>
              <a:rPr lang="en-US" altLang="ja-JP" sz="8600" dirty="0">
                <a:latin typeface="+mj-ea"/>
                <a:ea typeface="+mj-ea"/>
              </a:rPr>
              <a:t>2040</a:t>
            </a:r>
            <a:r>
              <a:rPr lang="ja-JP" altLang="en-US" sz="8600" dirty="0">
                <a:latin typeface="+mj-ea"/>
                <a:ea typeface="+mj-ea"/>
              </a:rPr>
              <a:t>年時代とは</a:t>
            </a:r>
            <a:endParaRPr lang="en-US" altLang="ja-JP" sz="8600" dirty="0">
              <a:latin typeface="+mj-ea"/>
              <a:ea typeface="+mj-ea"/>
            </a:endParaRPr>
          </a:p>
          <a:p>
            <a:pPr>
              <a:defRPr/>
            </a:pPr>
            <a:r>
              <a:rPr lang="ja-JP" altLang="en-US" sz="8600" dirty="0">
                <a:latin typeface="+mj-ea"/>
                <a:ea typeface="+mj-ea"/>
              </a:rPr>
              <a:t>パート２</a:t>
            </a:r>
            <a:endParaRPr lang="en-US" altLang="ja-JP" sz="8600" dirty="0">
              <a:latin typeface="+mj-ea"/>
              <a:ea typeface="+mj-ea"/>
            </a:endParaRPr>
          </a:p>
          <a:p>
            <a:pPr lvl="1">
              <a:defRPr/>
            </a:pPr>
            <a:r>
              <a:rPr lang="ja-JP" altLang="en-US" sz="8600" dirty="0">
                <a:latin typeface="+mj-ea"/>
                <a:ea typeface="+mj-ea"/>
              </a:rPr>
              <a:t>ポスト</a:t>
            </a:r>
            <a:r>
              <a:rPr lang="en-US" altLang="ja-JP" sz="8600" dirty="0">
                <a:latin typeface="+mj-ea"/>
                <a:ea typeface="+mj-ea"/>
              </a:rPr>
              <a:t>2025</a:t>
            </a:r>
            <a:r>
              <a:rPr lang="ja-JP" altLang="en-US" sz="8600" dirty="0">
                <a:latin typeface="+mj-ea"/>
                <a:ea typeface="+mj-ea"/>
              </a:rPr>
              <a:t>年のロードマップ</a:t>
            </a:r>
            <a:endParaRPr lang="en-US" altLang="ja-JP" sz="8600" dirty="0">
              <a:latin typeface="+mj-ea"/>
              <a:ea typeface="+mj-ea"/>
            </a:endParaRPr>
          </a:p>
          <a:p>
            <a:pPr>
              <a:defRPr/>
            </a:pPr>
            <a:r>
              <a:rPr lang="ja-JP" altLang="en-US" sz="8600" dirty="0">
                <a:latin typeface="+mj-ea"/>
                <a:ea typeface="+mj-ea"/>
              </a:rPr>
              <a:t>パート３</a:t>
            </a:r>
            <a:endParaRPr lang="en-US" altLang="ja-JP" sz="8600" dirty="0">
              <a:latin typeface="+mj-ea"/>
              <a:ea typeface="+mj-ea"/>
            </a:endParaRPr>
          </a:p>
          <a:p>
            <a:pPr lvl="1">
              <a:defRPr/>
            </a:pPr>
            <a:r>
              <a:rPr lang="ja-JP" altLang="en-US" sz="8600" dirty="0">
                <a:latin typeface="+mj-ea"/>
                <a:ea typeface="+mj-ea"/>
              </a:rPr>
              <a:t>医師の働き方改革</a:t>
            </a:r>
            <a:endParaRPr lang="en-US" altLang="ja-JP" sz="8600" dirty="0">
              <a:latin typeface="+mj-ea"/>
              <a:ea typeface="+mj-ea"/>
            </a:endParaRPr>
          </a:p>
          <a:p>
            <a:pPr>
              <a:defRPr/>
            </a:pPr>
            <a:r>
              <a:rPr lang="ja-JP" altLang="en-US" sz="8600" dirty="0">
                <a:latin typeface="+mj-ea"/>
                <a:ea typeface="+mj-ea"/>
              </a:rPr>
              <a:t>パート４</a:t>
            </a:r>
            <a:endParaRPr lang="en-US" altLang="ja-JP" sz="8600" dirty="0">
              <a:latin typeface="+mj-ea"/>
              <a:ea typeface="+mj-ea"/>
            </a:endParaRPr>
          </a:p>
          <a:p>
            <a:pPr lvl="1">
              <a:defRPr/>
            </a:pPr>
            <a:r>
              <a:rPr lang="ja-JP" altLang="en-US" sz="8600" dirty="0">
                <a:latin typeface="+mj-ea"/>
                <a:ea typeface="+mj-ea"/>
              </a:rPr>
              <a:t>医師遍在対策</a:t>
            </a:r>
            <a:endParaRPr lang="en-US" altLang="ja-JP" sz="8600" dirty="0">
              <a:latin typeface="+mj-ea"/>
              <a:ea typeface="+mj-ea"/>
            </a:endParaRPr>
          </a:p>
          <a:p>
            <a:pPr lvl="1">
              <a:defRPr/>
            </a:pPr>
            <a:endParaRPr lang="en-US" altLang="ja-JP" sz="8600" dirty="0">
              <a:latin typeface="+mj-ea"/>
              <a:ea typeface="+mj-ea"/>
            </a:endParaRPr>
          </a:p>
          <a:p>
            <a:pPr marL="0" indent="0">
              <a:buFont typeface="Arial" panose="020B0604020202020204" pitchFamily="34" charset="0"/>
              <a:buNone/>
              <a:defRPr/>
            </a:pPr>
            <a:endParaRPr lang="en-US" altLang="ja-JP" sz="5600" dirty="0">
              <a:latin typeface="+mj-ea"/>
              <a:ea typeface="+mj-ea"/>
            </a:endParaRPr>
          </a:p>
          <a:p>
            <a:pPr lvl="1">
              <a:defRPr/>
            </a:pPr>
            <a:endParaRPr lang="en-US" altLang="ja-JP" sz="3300" dirty="0">
              <a:latin typeface="+mj-ea"/>
              <a:ea typeface="+mj-ea"/>
            </a:endParaRPr>
          </a:p>
          <a:p>
            <a:pPr marL="0" indent="0">
              <a:buFont typeface="Arial" panose="020B0604020202020204" pitchFamily="34" charset="0"/>
              <a:buNone/>
              <a:defRPr/>
            </a:pPr>
            <a:r>
              <a:rPr lang="en-US" altLang="ja-JP" dirty="0"/>
              <a:t/>
            </a:r>
            <a:br>
              <a:rPr lang="en-US" altLang="ja-JP" dirty="0"/>
            </a:br>
            <a:endParaRPr lang="en-US" altLang="ja-JP" dirty="0">
              <a:latin typeface="+mj-ea"/>
              <a:ea typeface="+mj-ea"/>
            </a:endParaRPr>
          </a:p>
          <a:p>
            <a:pPr lvl="1">
              <a:defRPr/>
            </a:pPr>
            <a:endParaRPr lang="en-US" altLang="ja-JP" sz="2000" dirty="0"/>
          </a:p>
          <a:p>
            <a:pPr lvl="1">
              <a:defRPr/>
            </a:pPr>
            <a:endParaRPr lang="en-US" altLang="ja-JP" sz="2000" dirty="0"/>
          </a:p>
          <a:p>
            <a:pPr>
              <a:defRPr/>
            </a:pPr>
            <a:endParaRPr lang="ja-JP" altLang="en-US" sz="2400" dirty="0"/>
          </a:p>
        </p:txBody>
      </p:sp>
      <p:sp>
        <p:nvSpPr>
          <p:cNvPr id="3" name="コンテンツ プレースホルダー 2">
            <a:extLst>
              <a:ext uri="{FF2B5EF4-FFF2-40B4-BE49-F238E27FC236}">
                <a16:creationId xmlns:a16="http://schemas.microsoft.com/office/drawing/2014/main" xmlns="" id="{5EED39DE-2EE0-C0A5-0097-0096577D65CB}"/>
              </a:ext>
            </a:extLst>
          </p:cNvPr>
          <p:cNvSpPr>
            <a:spLocks noGrp="1"/>
          </p:cNvSpPr>
          <p:nvPr>
            <p:ph sz="half" idx="2"/>
          </p:nvPr>
        </p:nvSpPr>
        <p:spPr>
          <a:xfrm>
            <a:off x="4572000" y="1915319"/>
            <a:ext cx="4620986" cy="4351338"/>
          </a:xfrm>
        </p:spPr>
        <p:txBody>
          <a:bodyPr>
            <a:normAutofit fontScale="32500" lnSpcReduction="20000"/>
          </a:bodyPr>
          <a:lstStyle/>
          <a:p>
            <a:pPr>
              <a:defRPr/>
            </a:pPr>
            <a:r>
              <a:rPr lang="ja-JP" altLang="en-US" sz="8600" dirty="0">
                <a:latin typeface="+mj-ea"/>
                <a:ea typeface="+mj-ea"/>
              </a:rPr>
              <a:t>パート５</a:t>
            </a:r>
            <a:r>
              <a:rPr lang="en-US" altLang="ja-JP" sz="8600" dirty="0">
                <a:latin typeface="+mj-ea"/>
                <a:ea typeface="+mj-ea"/>
              </a:rPr>
              <a:t>	</a:t>
            </a:r>
          </a:p>
          <a:p>
            <a:pPr lvl="1">
              <a:defRPr/>
            </a:pPr>
            <a:r>
              <a:rPr lang="ja-JP" altLang="en-US" sz="8600" dirty="0">
                <a:latin typeface="+mj-ea"/>
                <a:ea typeface="+mj-ea"/>
              </a:rPr>
              <a:t>地域医療構想</a:t>
            </a:r>
            <a:endParaRPr lang="en-US" altLang="ja-JP" sz="8600" dirty="0">
              <a:latin typeface="+mj-ea"/>
              <a:ea typeface="+mj-ea"/>
            </a:endParaRPr>
          </a:p>
          <a:p>
            <a:pPr>
              <a:defRPr/>
            </a:pPr>
            <a:r>
              <a:rPr lang="ja-JP" altLang="en-US" sz="8600" dirty="0">
                <a:latin typeface="+mj-ea"/>
                <a:ea typeface="+mj-ea"/>
              </a:rPr>
              <a:t>パート６</a:t>
            </a:r>
            <a:endParaRPr lang="en-US" altLang="ja-JP" sz="8600" dirty="0">
              <a:latin typeface="+mj-ea"/>
              <a:ea typeface="+mj-ea"/>
            </a:endParaRPr>
          </a:p>
          <a:p>
            <a:pPr lvl="1">
              <a:defRPr/>
            </a:pPr>
            <a:r>
              <a:rPr lang="en-US" altLang="ja-JP" sz="8600" dirty="0">
                <a:latin typeface="+mj-ea"/>
                <a:ea typeface="+mj-ea"/>
              </a:rPr>
              <a:t>2024</a:t>
            </a:r>
            <a:r>
              <a:rPr lang="ja-JP" altLang="en-US" sz="8600" dirty="0">
                <a:latin typeface="+mj-ea"/>
                <a:ea typeface="+mj-ea"/>
              </a:rPr>
              <a:t>年の診療報酬改定</a:t>
            </a:r>
            <a:endParaRPr lang="en-US" altLang="ja-JP" sz="8600" dirty="0">
              <a:latin typeface="+mj-ea"/>
              <a:ea typeface="+mj-ea"/>
            </a:endParaRPr>
          </a:p>
          <a:p>
            <a:pPr>
              <a:defRPr/>
            </a:pPr>
            <a:r>
              <a:rPr lang="ja-JP" altLang="en-US" sz="8600" dirty="0">
                <a:latin typeface="+mj-ea"/>
                <a:ea typeface="+mj-ea"/>
              </a:rPr>
              <a:t>パート７</a:t>
            </a:r>
            <a:endParaRPr lang="en-US" altLang="ja-JP" sz="8600" dirty="0">
              <a:latin typeface="+mj-ea"/>
              <a:ea typeface="+mj-ea"/>
            </a:endParaRPr>
          </a:p>
          <a:p>
            <a:pPr lvl="1">
              <a:defRPr/>
            </a:pPr>
            <a:r>
              <a:rPr lang="ja-JP" altLang="en-US" sz="8600" dirty="0">
                <a:latin typeface="+mj-ea"/>
                <a:ea typeface="+mj-ea"/>
              </a:rPr>
              <a:t>少子化対策</a:t>
            </a:r>
            <a:endParaRPr lang="en-US" altLang="ja-JP" sz="8600" dirty="0">
              <a:latin typeface="+mj-ea"/>
              <a:ea typeface="+mj-ea"/>
            </a:endParaRPr>
          </a:p>
          <a:p>
            <a:pPr>
              <a:defRPr/>
            </a:pPr>
            <a:r>
              <a:rPr lang="ja-JP" altLang="en-US" sz="8600" dirty="0">
                <a:latin typeface="+mj-ea"/>
                <a:ea typeface="+mj-ea"/>
              </a:rPr>
              <a:t>パート８</a:t>
            </a:r>
            <a:r>
              <a:rPr lang="en-US" altLang="ja-JP" sz="8600" dirty="0">
                <a:latin typeface="+mj-ea"/>
                <a:ea typeface="+mj-ea"/>
              </a:rPr>
              <a:t>	</a:t>
            </a:r>
          </a:p>
          <a:p>
            <a:pPr lvl="1">
              <a:defRPr/>
            </a:pPr>
            <a:r>
              <a:rPr lang="ja-JP" altLang="en-US" sz="8600" dirty="0">
                <a:latin typeface="+mj-ea"/>
                <a:ea typeface="+mj-ea"/>
              </a:rPr>
              <a:t>後発医薬品の安定供給</a:t>
            </a:r>
            <a:endParaRPr lang="en-US" altLang="ja-JP" sz="8600" dirty="0">
              <a:latin typeface="+mj-ea"/>
              <a:ea typeface="+mj-ea"/>
            </a:endParaRPr>
          </a:p>
          <a:p>
            <a:endParaRPr lang="ja-JP" altLang="en-US" dirty="0"/>
          </a:p>
        </p:txBody>
      </p:sp>
      <p:sp>
        <p:nvSpPr>
          <p:cNvPr id="2" name="フッター プレースホルダー 1"/>
          <p:cNvSpPr>
            <a:spLocks noGrp="1"/>
          </p:cNvSpPr>
          <p:nvPr>
            <p:ph type="ftr" sz="quarter" idx="11"/>
          </p:nvPr>
        </p:nvSpPr>
        <p:spPr/>
        <p:txBody>
          <a:bodyPr/>
          <a:lstStyle/>
          <a:p>
            <a:endParaRPr kumimoji="1" lang="ja-JP" altLang="en-US" dirty="0"/>
          </a:p>
        </p:txBody>
      </p:sp>
      <p:pic>
        <p:nvPicPr>
          <p:cNvPr id="8197" name="Picture 7" descr="http://msp.c.yimg.jp/yjimage?q=vY52NWsXyLEhaakB9cfD_V.MYwdps40W2zt6rkJmlTSKrtgZHgHZWAvcujVakA48TQ_70PE1fW3GsEtOI898ecc1yK1Wxk.huKhmvcOJGoulEDuAA__WKWFhlPs0y3cz&amp;sig=12r1hk7hn&amp;x=105&amp;y=1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4567" y="365126"/>
            <a:ext cx="935852" cy="151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2839101"/>
      </p:ext>
    </p:extLst>
  </p:cSld>
  <p:clrMapOvr>
    <a:masterClrMapping/>
  </p:clrMapOvr>
  <mc:AlternateContent xmlns:mc="http://schemas.openxmlformats.org/markup-compatibility/2006" xmlns:p14="http://schemas.microsoft.com/office/powerpoint/2010/main">
    <mc:Choice Requires="p14">
      <p:transition spd="slow" p14:dur="2000" advTm="349"/>
    </mc:Choice>
    <mc:Fallback xmlns="">
      <p:transition spd="slow" advTm="349"/>
    </mc:Fallback>
  </mc:AlternateContent>
  <p:extLst>
    <p:ext uri="{3A86A75C-4F4B-4683-9AE1-C65F6400EC91}">
      <p14:laserTraceLst xmlns:p14="http://schemas.microsoft.com/office/powerpoint/2010/main">
        <p14:tracePtLst>
          <p14:tracePt t="1083" x="5503863" y="4019550"/>
          <p14:tracePt t="1088" x="5527675" y="4019550"/>
          <p14:tracePt t="1104" x="5543550" y="4019550"/>
          <p14:tracePt t="1117" x="5573713" y="4019550"/>
          <p14:tracePt t="1134" x="5597525" y="4019550"/>
          <p14:tracePt t="1151" x="5676900" y="4019550"/>
          <p14:tracePt t="1166" x="5738813" y="4019550"/>
          <p14:tracePt t="1184" x="5754688" y="4019550"/>
          <p14:tracePt t="1201" x="5770563" y="4019550"/>
          <p14:tracePt t="1537" x="5818188" y="4003675"/>
          <p14:tracePt t="1544" x="5919788" y="3956050"/>
          <p14:tracePt t="1550" x="5975350" y="3908425"/>
          <p14:tracePt t="1566" x="6132513" y="3790950"/>
          <p14:tracePt t="1583" x="6289675" y="3703638"/>
          <p14:tracePt t="1600" x="6470650" y="3609975"/>
          <p14:tracePt t="1602" x="6572250" y="3570288"/>
          <p14:tracePt t="1619" x="6691313" y="3538538"/>
          <p14:tracePt t="1633" x="6753225" y="3508375"/>
          <p14:tracePt t="1649" x="6832600" y="3500438"/>
          <p14:tracePt t="1716" x="6856413" y="3500438"/>
          <p14:tracePt t="1988" x="6918325" y="3452813"/>
          <p14:tracePt t="1993" x="6958013" y="3436938"/>
          <p14:tracePt t="2000" x="7061200" y="3373438"/>
          <p14:tracePt t="2015" x="7162800" y="3295650"/>
          <p14:tracePt t="2033" x="7226300" y="3271838"/>
          <p14:tracePt t="2056" x="7327900" y="3224213"/>
          <p14:tracePt t="2068" x="7397750" y="3208338"/>
          <p14:tracePt t="2083" x="7405688" y="3208338"/>
          <p14:tracePt t="4506" x="7397750" y="3208338"/>
          <p14:tracePt t="4513" x="7375525" y="3208338"/>
          <p14:tracePt t="4520" x="7351713" y="3216275"/>
          <p14:tracePt t="4529" x="7312025" y="3232150"/>
          <p14:tracePt t="4547" x="7264400" y="3240088"/>
          <p14:tracePt t="4549" x="7232650" y="3240088"/>
          <p14:tracePt t="4563" x="7162800" y="3248025"/>
          <p14:tracePt t="4579" x="7075488" y="3263900"/>
          <p14:tracePt t="4596" x="7013575" y="3271838"/>
          <p14:tracePt t="4598" x="6989763" y="3271838"/>
          <p14:tracePt t="4613" x="6926263" y="3279775"/>
          <p14:tracePt t="4629" x="6888163" y="3279775"/>
          <p14:tracePt t="4646" x="6856413" y="3287713"/>
          <p14:tracePt t="4664" x="6824663" y="3287713"/>
          <p14:tracePt t="4679" x="6816725" y="3287713"/>
          <p14:tracePt t="5071" x="6808788" y="3287713"/>
          <p14:tracePt t="5078" x="6792913" y="3287713"/>
          <p14:tracePt t="5083" x="6777038" y="3295650"/>
          <p14:tracePt t="5099" x="6707188" y="3319463"/>
          <p14:tracePt t="5113" x="6526213" y="3343275"/>
          <p14:tracePt t="5128" x="6369050" y="3349625"/>
          <p14:tracePt t="5145" x="6148388" y="3349625"/>
          <p14:tracePt t="5162" x="5754688" y="3343275"/>
          <p14:tracePt t="5182" x="5645150" y="3335338"/>
          <p14:tracePt t="5184" x="5621338" y="3335338"/>
          <p14:tracePt t="5206" x="5613400" y="3335338"/>
          <p14:tracePt t="5548" x="5589588" y="3327400"/>
          <p14:tracePt t="5555" x="5543550" y="3319463"/>
          <p14:tracePt t="5562" x="5511800" y="3311525"/>
          <p14:tracePt t="5577" x="5416550" y="3287713"/>
          <p14:tracePt t="5595" x="5243513" y="3255963"/>
          <p14:tracePt t="5611" x="5078413" y="3240088"/>
          <p14:tracePt t="5613" x="5016500" y="3224213"/>
          <p14:tracePt t="5627" x="4937125" y="3208338"/>
          <p14:tracePt t="5644" x="4899025" y="3192463"/>
          <p14:tracePt t="5661" x="4883150" y="3192463"/>
          <p14:tracePt t="6471" x="4891088" y="3162300"/>
          <p14:tracePt t="6476" x="4899025" y="3146425"/>
          <p14:tracePt t="6484" x="4937125" y="3114675"/>
          <p14:tracePt t="6493" x="4968875" y="3043238"/>
          <p14:tracePt t="6509" x="5032375" y="2997200"/>
          <p14:tracePt t="6511" x="5070475" y="2965450"/>
          <p14:tracePt t="6526" x="5110163" y="2933700"/>
          <p14:tracePt t="6543" x="5141913" y="2917825"/>
          <p14:tracePt t="6559" x="5157788" y="2909888"/>
          <p14:tracePt t="6561" x="5165725" y="2909888"/>
          <p14:tracePt t="6647" x="5173663" y="2909888"/>
          <p14:tracePt t="6654" x="5189538" y="2909888"/>
          <p14:tracePt t="6661" x="5197475" y="2909888"/>
          <p14:tracePt t="6676" x="5205413" y="2909888"/>
          <p14:tracePt t="6693" x="5213350" y="2909888"/>
          <p14:tracePt t="6710" x="5229225" y="2909888"/>
          <p14:tracePt t="6711" x="5237163" y="2909888"/>
          <p14:tracePt t="7697" x="5243513" y="2909888"/>
          <p14:tracePt t="7703" x="5267325" y="2901950"/>
          <p14:tracePt t="7710" x="5291138" y="2894013"/>
          <p14:tracePt t="7725" x="5362575" y="2870200"/>
          <p14:tracePt t="7741" x="5408613" y="2854325"/>
          <p14:tracePt t="7759" x="5424488" y="2854325"/>
          <p14:tracePt t="7761" x="5432425" y="2854325"/>
          <p14:tracePt t="9274" x="5432425" y="2846388"/>
          <p14:tracePt t="10652" x="5432425" y="2838450"/>
          <p14:tracePt t="10739" x="5432425" y="2830513"/>
          <p14:tracePt t="10780" x="5424488" y="2830513"/>
          <p14:tracePt t="10867" x="5416550" y="2830513"/>
          <p14:tracePt t="10883" x="5408613" y="2830513"/>
          <p14:tracePt t="12122" x="5402263" y="2824163"/>
          <p14:tracePt t="12128" x="5394325" y="2816225"/>
          <p14:tracePt t="12136" x="5370513" y="2816225"/>
          <p14:tracePt t="12152" x="5314950" y="2816225"/>
          <p14:tracePt t="12170" x="5213350" y="2830513"/>
          <p14:tracePt t="12171" x="5149850" y="2838450"/>
          <p14:tracePt t="12188" x="5064125" y="2846388"/>
          <p14:tracePt t="12202" x="5000625" y="2854325"/>
          <p14:tracePt t="12220" x="4899025" y="2870200"/>
          <p14:tracePt t="12222" x="4867275" y="2870200"/>
          <p14:tracePt t="12235" x="4779963" y="2878138"/>
          <p14:tracePt t="12252" x="4756150" y="2878138"/>
          <p14:tracePt t="12351" x="4756150" y="2886075"/>
          <p14:tracePt t="13002" x="4733925" y="2901950"/>
          <p14:tracePt t="13006" x="4718050" y="2917825"/>
          <p14:tracePt t="13018" x="4694238" y="2941638"/>
          <p14:tracePt t="13035" x="4568825" y="3059113"/>
          <p14:tracePt t="13051" x="4505325" y="3106738"/>
          <p14:tracePt t="13068" x="4465638" y="3138488"/>
          <p14:tracePt t="13070" x="4441825" y="3162300"/>
          <p14:tracePt t="13086" x="4403725" y="3184525"/>
          <p14:tracePt t="13101" x="4371975" y="3208338"/>
          <p14:tracePt t="13118" x="4332288" y="3224213"/>
          <p14:tracePt t="13120" x="4316413" y="3232150"/>
          <p14:tracePt t="13136" x="4284663" y="3248025"/>
          <p14:tracePt t="13152" x="4260850" y="3263900"/>
          <p14:tracePt t="14842" x="4252913" y="3263900"/>
          <p14:tracePt t="14848" x="4244975" y="3263900"/>
          <p14:tracePt t="14856" x="4244975" y="3271838"/>
          <p14:tracePt t="14877" x="4230688" y="3279775"/>
          <p14:tracePt t="14948" x="4222750" y="3287713"/>
          <p14:tracePt t="14955" x="4214813" y="3295650"/>
          <p14:tracePt t="14966" x="4206875" y="3303588"/>
          <p14:tracePt t="14983" x="4206875" y="3311525"/>
          <p14:tracePt t="14999" x="4198938" y="3311525"/>
          <p14:tracePt t="15035" x="4191000" y="3319463"/>
          <p14:tracePt t="15134" x="4191000" y="3327400"/>
          <p14:tracePt t="15141" x="4183063" y="3327400"/>
          <p14:tracePt t="15148" x="4175125" y="3327400"/>
          <p14:tracePt t="15191" x="4167188" y="3343275"/>
          <p14:tracePt t="15197" x="4159250" y="3343275"/>
          <p14:tracePt t="15241" x="4159250" y="3349625"/>
          <p14:tracePt t="15913" x="4151313" y="3349625"/>
          <p14:tracePt t="16069" x="4151313" y="3357563"/>
          <p14:tracePt t="16084" x="4151313" y="3365500"/>
          <p14:tracePt t="16097" x="4159250" y="3365500"/>
          <p14:tracePt t="16104" x="4175125" y="3365500"/>
          <p14:tracePt t="16119" x="4191000" y="3365500"/>
          <p14:tracePt t="16132" x="4198938" y="3365500"/>
          <p14:tracePt t="16134" x="4214813" y="3365500"/>
          <p14:tracePt t="16154" x="4230688" y="3365500"/>
          <p14:tracePt t="16164" x="4238625" y="3365500"/>
          <p14:tracePt t="16181" x="4244975" y="3365500"/>
          <p14:tracePt t="16198" x="4252913" y="3365500"/>
          <p14:tracePt t="16234" x="4260850" y="3365500"/>
          <p14:tracePt t="16540" x="4276725" y="3373438"/>
          <p14:tracePt t="16547" x="4292600" y="3373438"/>
          <p14:tracePt t="17477" x="4300538" y="3373438"/>
          <p14:tracePt t="17482" x="4316413" y="3373438"/>
          <p14:tracePt t="17496" x="4324350" y="3373438"/>
          <p14:tracePt t="17513" x="4340225" y="3373438"/>
          <p14:tracePt t="17529" x="4348163" y="3373438"/>
          <p14:tracePt t="17531" x="4356100" y="3373438"/>
          <p14:tracePt t="17547" x="4364038" y="3373438"/>
          <p14:tracePt t="17618" x="4371975" y="3373438"/>
          <p14:tracePt t="17632" x="4379913" y="3373438"/>
          <p14:tracePt t="17646" x="4387850" y="3381375"/>
          <p14:tracePt t="17739" x="4395788" y="3381375"/>
          <p14:tracePt t="18690" x="4410075" y="3381375"/>
          <p14:tracePt t="18695" x="4425950" y="3381375"/>
          <p14:tracePt t="18703" x="4441825" y="3381375"/>
          <p14:tracePt t="18711" x="4465638" y="3381375"/>
          <p14:tracePt t="18727" x="4489450" y="3381375"/>
          <p14:tracePt t="18745" x="4505325" y="3381375"/>
          <p14:tracePt t="18761" x="4521200" y="3381375"/>
          <p14:tracePt t="18777" x="4545013" y="3381375"/>
          <p14:tracePt t="18795" x="4575175" y="3389313"/>
          <p14:tracePt t="18812" x="4583113" y="3397250"/>
          <p14:tracePt t="18833" x="4606925" y="3397250"/>
          <p14:tracePt t="18847" x="4614863" y="3397250"/>
          <p14:tracePt t="18881" x="4622800" y="3397250"/>
          <p14:tracePt t="18887" x="4630738" y="3397250"/>
          <p14:tracePt t="18917" x="4630738" y="3405188"/>
          <p14:tracePt t="21323" x="4638675" y="3405188"/>
          <p14:tracePt t="23542" x="4630738" y="3405188"/>
          <p14:tracePt t="23548" x="4622800" y="3405188"/>
          <p14:tracePt t="23563" x="4606925" y="3405188"/>
          <p14:tracePt t="23571" x="4591050" y="3413125"/>
          <p14:tracePt t="23588" x="4575175" y="3413125"/>
          <p14:tracePt t="23605" x="4513263" y="3429000"/>
          <p14:tracePt t="23621" x="4441825" y="3436938"/>
          <p14:tracePt t="23638" x="4379913" y="3444875"/>
          <p14:tracePt t="23641" x="4348163" y="3444875"/>
          <p14:tracePt t="23660" x="4324350" y="3452813"/>
          <p14:tracePt t="23676" x="4276725" y="3452813"/>
          <p14:tracePt t="23699" x="4268788" y="3452813"/>
          <p14:tracePt t="24035" x="4252913" y="3452813"/>
          <p14:tracePt t="24042" x="4206875" y="3452813"/>
          <p14:tracePt t="24058" x="4065588" y="3476625"/>
          <p14:tracePt t="24071" x="3884613" y="3500438"/>
          <p14:tracePt t="24087" x="3765550" y="3522663"/>
          <p14:tracePt t="24104" x="3592513" y="3554413"/>
          <p14:tracePt t="24121" x="3554413" y="3554413"/>
          <p14:tracePt t="24138" x="3546475" y="3554413"/>
          <p14:tracePt t="24506" x="3514725" y="3554413"/>
          <p14:tracePt t="24513" x="3482975" y="3562350"/>
          <p14:tracePt t="24521" x="3427413" y="3570288"/>
          <p14:tracePt t="24538" x="3357563" y="3586163"/>
          <p14:tracePt t="24554" x="3270250" y="3586163"/>
          <p14:tracePt t="24570" x="3224213" y="3586163"/>
          <p14:tracePt t="24587" x="3200400" y="3586163"/>
          <p14:tracePt t="24603" x="3192463" y="3586163"/>
          <p14:tracePt t="24621" x="3168650" y="3586163"/>
          <p14:tracePt t="24637" x="3160713" y="3586163"/>
          <p14:tracePt t="24654" x="3136900" y="3586163"/>
          <p14:tracePt t="24655" x="3128963" y="3586163"/>
          <p14:tracePt t="24670" x="3113088" y="3586163"/>
          <p14:tracePt t="24688" x="3105150" y="3586163"/>
          <p14:tracePt t="25977" x="3081338" y="3586163"/>
          <p14:tracePt t="25983" x="3067050" y="3586163"/>
          <p14:tracePt t="25989" x="3051175" y="3586163"/>
          <p14:tracePt t="26008" x="3043238" y="3586163"/>
          <p14:tracePt t="26012" x="3035300" y="3586163"/>
          <p14:tracePt t="26019" x="3027363" y="3586163"/>
          <p14:tracePt t="26036" x="3019425" y="3586163"/>
          <p14:tracePt t="26083" x="3003550" y="3586163"/>
          <p14:tracePt t="26110" x="2995613" y="3586163"/>
          <p14:tracePt t="26119" x="2987675" y="3586163"/>
          <p14:tracePt t="26126" x="2979738" y="3586163"/>
          <p14:tracePt t="26135" x="2971800" y="3586163"/>
          <p14:tracePt t="26151" x="2963863" y="3586163"/>
          <p14:tracePt t="26198" x="2955925" y="3586163"/>
          <p14:tracePt t="26211" x="2947988" y="3586163"/>
          <p14:tracePt t="26226" x="2940050" y="3586163"/>
          <p14:tracePt t="26236" x="2932113" y="3586163"/>
          <p14:tracePt t="26255" x="2916238" y="3586163"/>
          <p14:tracePt t="26269" x="2909888" y="3586163"/>
          <p14:tracePt t="26285" x="2901950" y="3586163"/>
          <p14:tracePt t="26302" x="2886075" y="3586163"/>
          <p14:tracePt t="26318" x="2878138" y="3586163"/>
          <p14:tracePt t="26339" x="2870200" y="3586163"/>
          <p14:tracePt t="26862" x="2862263" y="3586163"/>
          <p14:tracePt t="26882" x="2854325" y="3586163"/>
          <p14:tracePt t="26940" x="2854325" y="3578225"/>
          <p14:tracePt t="26954" x="2846388" y="3570288"/>
          <p14:tracePt t="26975" x="2838450" y="3570288"/>
          <p14:tracePt t="26982" x="2838450" y="3562350"/>
          <p14:tracePt t="26989" x="2838450" y="3554413"/>
          <p14:tracePt t="27039" x="2830513" y="3554413"/>
          <p14:tracePt t="27045" x="2830513" y="3546475"/>
          <p14:tracePt t="27053" x="2830513" y="3538538"/>
          <p14:tracePt t="27069" x="2830513" y="3508375"/>
          <p14:tracePt t="27084" x="2838450" y="3476625"/>
          <p14:tracePt t="27100" x="2854325" y="3460750"/>
          <p14:tracePt t="27118" x="2870200" y="3452813"/>
          <p14:tracePt t="27134" x="2878138" y="3444875"/>
          <p14:tracePt t="27153" x="2878138" y="3436938"/>
          <p14:tracePt t="27169" x="2894013" y="3436938"/>
          <p14:tracePt t="27184" x="2901950" y="3429000"/>
          <p14:tracePt t="27200" x="2916238" y="3421063"/>
          <p14:tracePt t="27203" x="2924175" y="3413125"/>
          <p14:tracePt t="27218" x="2940050" y="3405188"/>
          <p14:tracePt t="27238" x="2955925" y="3397250"/>
          <p14:tracePt t="27242" x="2971800" y="3389313"/>
          <p14:tracePt t="27254" x="2995613" y="3381375"/>
          <p14:tracePt t="27268" x="3019425" y="3373438"/>
          <p14:tracePt t="27284" x="3035300" y="3357563"/>
          <p14:tracePt t="27301" x="3059113" y="3357563"/>
          <p14:tracePt t="27302" x="3081338" y="3349625"/>
          <p14:tracePt t="27317" x="3128963" y="3335338"/>
          <p14:tracePt t="27335" x="3160713" y="3327400"/>
          <p14:tracePt t="27350" x="3200400" y="3319463"/>
          <p14:tracePt t="27352" x="3208338" y="3319463"/>
          <p14:tracePt t="27368" x="3216275" y="3319463"/>
          <p14:tracePt t="27383" x="3224213" y="3319463"/>
          <p14:tracePt t="27753" x="3224213" y="3311525"/>
          <p14:tracePt t="27760" x="3240088" y="3295650"/>
          <p14:tracePt t="27767" x="3278188" y="3263900"/>
          <p14:tracePt t="27782" x="3373438" y="3200400"/>
          <p14:tracePt t="27799" x="3482975" y="3146425"/>
          <p14:tracePt t="27817" x="3546475" y="3122613"/>
          <p14:tracePt t="27833" x="3562350" y="3114675"/>
          <p14:tracePt t="27850" x="3570288" y="3114675"/>
          <p14:tracePt t="27867" x="3584575" y="3114675"/>
          <p14:tracePt t="27883" x="3600450" y="3114675"/>
          <p14:tracePt t="27899" x="3616325" y="3114675"/>
          <p14:tracePt t="27917" x="3648075" y="3114675"/>
          <p14:tracePt t="27933" x="3671888" y="3114675"/>
          <p14:tracePt t="27949" x="3679825" y="3114675"/>
          <p14:tracePt t="27967" x="3695700" y="3114675"/>
          <p14:tracePt t="28382" x="3711575" y="3106738"/>
          <p14:tracePt t="28388" x="3735388" y="3090863"/>
          <p14:tracePt t="28399" x="3765550" y="3074988"/>
          <p14:tracePt t="28416" x="3789363" y="3067050"/>
          <p14:tracePt t="28432" x="3813175" y="3059113"/>
          <p14:tracePt t="28450" x="3844925" y="3059113"/>
          <p14:tracePt t="28452" x="3852863" y="3059113"/>
          <p14:tracePt t="28471" x="3860800" y="3059113"/>
          <p14:tracePt t="28553" x="3868738" y="3059113"/>
          <p14:tracePt t="28567" x="3876675" y="3059113"/>
          <p14:tracePt t="28581" x="3884613" y="3059113"/>
          <p14:tracePt t="28609" x="3892550" y="3059113"/>
          <p14:tracePt t="28639" x="3900488" y="3059113"/>
          <p14:tracePt t="28652" x="3906838" y="3059113"/>
          <p14:tracePt t="29024" x="3914775" y="3059113"/>
          <p14:tracePt t="29030" x="3938588" y="3059113"/>
          <p14:tracePt t="29037" x="3962400" y="3059113"/>
          <p14:tracePt t="29053" x="4002088" y="3059113"/>
          <p14:tracePt t="29068" x="4033838" y="3067050"/>
          <p14:tracePt t="29083" x="4049713" y="3067050"/>
          <p14:tracePt t="29098" x="4065588" y="3082925"/>
          <p14:tracePt t="29116" x="4079875" y="3090863"/>
          <p14:tracePt t="29131" x="4095750" y="3098800"/>
          <p14:tracePt t="29147" x="4103688" y="3106738"/>
          <p14:tracePt t="29164" x="4119563" y="3122613"/>
          <p14:tracePt t="29167" x="4127500" y="3130550"/>
          <p14:tracePt t="29181" x="4135438" y="3138488"/>
          <p14:tracePt t="29198" x="4143375" y="3146425"/>
          <p14:tracePt t="29214" x="4159250" y="3162300"/>
          <p14:tracePt t="29231" x="4167188" y="3176588"/>
          <p14:tracePt t="29248" x="4175125" y="3184525"/>
          <p14:tracePt t="29265" x="4183063" y="3192463"/>
          <p14:tracePt t="29281" x="4183063" y="3216275"/>
          <p14:tracePt t="29298" x="4191000" y="3232150"/>
          <p14:tracePt t="29316" x="4198938" y="3248025"/>
          <p14:tracePt t="29330" x="4198938" y="3255963"/>
          <p14:tracePt t="29409" x="4206875" y="3271838"/>
          <p14:tracePt t="29481" x="4206875" y="3279775"/>
          <p14:tracePt t="30351" x="4198938" y="3279775"/>
          <p14:tracePt t="30366" x="4198938" y="3287713"/>
          <p14:tracePt t="30380" x="4191000" y="3287713"/>
          <p14:tracePt t="30387" x="4175125" y="3295650"/>
          <p14:tracePt t="30401" x="4167188" y="3295650"/>
          <p14:tracePt t="30416" x="4167188" y="3303588"/>
          <p14:tracePt t="30464" x="4151313" y="3303588"/>
          <p14:tracePt t="30472" x="4143375" y="3311525"/>
          <p14:tracePt t="30479" x="4135438" y="3311525"/>
          <p14:tracePt t="30496" x="4127500" y="3311525"/>
          <p14:tracePt t="30513" x="4095750" y="3319463"/>
          <p14:tracePt t="30515" x="4079875" y="3335338"/>
          <p14:tracePt t="30530" x="4033838" y="3343275"/>
          <p14:tracePt t="30547" x="4025900" y="3343275"/>
          <p14:tracePt t="30572" x="4017963" y="3343275"/>
          <p14:tracePt t="30622" x="3986213" y="3349625"/>
          <p14:tracePt t="30630" x="3978275" y="3349625"/>
          <p14:tracePt t="30644" x="3970338" y="3349625"/>
          <p14:tracePt t="30650" x="3954463" y="3357563"/>
          <p14:tracePt t="30663" x="3946525" y="3365500"/>
          <p14:tracePt t="30665" x="3938588" y="3365500"/>
          <p14:tracePt t="30730" x="3930650" y="3365500"/>
          <p14:tracePt t="32360" x="3906838" y="3381375"/>
          <p14:tracePt t="32362" x="3868738" y="3405188"/>
          <p14:tracePt t="32378" x="3711575" y="3484563"/>
          <p14:tracePt t="32393" x="3584575" y="3594100"/>
          <p14:tracePt t="32410" x="3522663" y="3625850"/>
          <p14:tracePt t="32427" x="3405188" y="3719513"/>
          <p14:tracePt t="32443" x="3333750" y="3759200"/>
          <p14:tracePt t="32461" x="3302000" y="3775075"/>
          <p14:tracePt t="32463" x="3286125" y="3783013"/>
          <p14:tracePt t="32478" x="3254375" y="3798888"/>
          <p14:tracePt t="32493" x="3224213" y="3814763"/>
          <p14:tracePt t="32510" x="3168650" y="3830638"/>
          <p14:tracePt t="32527" x="3089275" y="3876675"/>
          <p14:tracePt t="32543" x="3059113" y="3900488"/>
          <p14:tracePt t="32560" x="3027363" y="3924300"/>
          <p14:tracePt t="32579" x="2995613" y="3948113"/>
          <p14:tracePt t="32594" x="2987675" y="3956050"/>
          <p14:tracePt t="32671" x="2987675" y="3963988"/>
          <p14:tracePt t="32987" x="2971800" y="3971925"/>
          <p14:tracePt t="32992" x="2963863" y="3971925"/>
          <p14:tracePt t="32999" x="2947988" y="3979863"/>
          <p14:tracePt t="33009" x="2947988" y="3987800"/>
          <p14:tracePt t="33027" x="2924175" y="4003675"/>
          <p14:tracePt t="33056" x="2916238" y="4011613"/>
          <p14:tracePt t="33063" x="2894013" y="4019550"/>
          <p14:tracePt t="33077" x="2886075" y="4027488"/>
          <p14:tracePt t="33094" x="2862263" y="4041775"/>
          <p14:tracePt t="33111" x="2854325" y="4041775"/>
          <p14:tracePt t="33113" x="2846388" y="4049713"/>
          <p14:tracePt t="33127" x="2830513" y="4057650"/>
          <p14:tracePt t="33143" x="2822575" y="4057650"/>
          <p14:tracePt t="33159" x="2814638" y="4065588"/>
          <p14:tracePt t="33177" x="2790825" y="4089400"/>
          <p14:tracePt t="33192" x="2767013" y="4105275"/>
          <p14:tracePt t="33209" x="2743200" y="4121150"/>
          <p14:tracePt t="33231" x="2681288" y="4152900"/>
          <p14:tracePt t="33243" x="2649538" y="4184650"/>
          <p14:tracePt t="33262" x="2633663" y="4192588"/>
          <p14:tracePt t="33263" x="2625725" y="4200525"/>
          <p14:tracePt t="33276" x="2617788" y="4206875"/>
          <p14:tracePt t="33329" x="2593975" y="4222750"/>
          <p14:tracePt t="33334" x="2593975" y="4238625"/>
          <p14:tracePt t="33348" x="2586038" y="4238625"/>
          <p14:tracePt t="33363" x="2578100" y="4254500"/>
          <p14:tracePt t="33377" x="2563813" y="4278313"/>
          <p14:tracePt t="33863" x="2563813" y="4286250"/>
          <p14:tracePt t="33869" x="2571750" y="4294188"/>
          <p14:tracePt t="33876" x="2578100" y="4294188"/>
          <p14:tracePt t="33892" x="2593975" y="4302125"/>
          <p14:tracePt t="33909" x="2617788" y="4302125"/>
          <p14:tracePt t="33927" x="2673350" y="4310063"/>
          <p14:tracePt t="33943" x="2697163" y="4310063"/>
          <p14:tracePt t="33964" x="2736850" y="4310063"/>
          <p14:tracePt t="33976" x="2751138" y="4310063"/>
          <p14:tracePt t="33992" x="2767013" y="4310063"/>
          <p14:tracePt t="34008" x="2782888" y="4310063"/>
          <p14:tracePt t="34025" x="2806700" y="4310063"/>
          <p14:tracePt t="34041" x="2838450" y="4318000"/>
          <p14:tracePt t="34059" x="2862263" y="4318000"/>
          <p14:tracePt t="34075" x="2886075" y="4325938"/>
          <p14:tracePt t="34077" x="2894013" y="4325938"/>
          <p14:tracePt t="34091" x="2916238" y="4325938"/>
          <p14:tracePt t="34109" x="2940050" y="4325938"/>
          <p14:tracePt t="34126" x="2963863" y="4333875"/>
          <p14:tracePt t="34141" x="2979738" y="4333875"/>
          <p14:tracePt t="34170" x="2979738" y="4341813"/>
          <p14:tracePt t="34177" x="2987675" y="4341813"/>
          <p14:tracePt t="34199" x="2995613" y="4341813"/>
          <p14:tracePt t="34208" x="3003550" y="4341813"/>
          <p14:tracePt t="34225" x="3019425" y="4341813"/>
          <p14:tracePt t="34227" x="3027363" y="4341813"/>
          <p14:tracePt t="34241" x="3043238" y="4349750"/>
          <p14:tracePt t="34258" x="3067050" y="4357688"/>
          <p14:tracePt t="34275" x="3081338" y="4357688"/>
          <p14:tracePt t="34277" x="3097213" y="4365625"/>
          <p14:tracePt t="34291" x="3113088" y="4365625"/>
          <p14:tracePt t="34308" x="3168650" y="4371975"/>
          <p14:tracePt t="34325" x="3200400" y="4379913"/>
          <p14:tracePt t="34327" x="3216275" y="4379913"/>
          <p14:tracePt t="34341" x="3240088" y="4395788"/>
          <p14:tracePt t="34359" x="3246438" y="4403725"/>
          <p14:tracePt t="34361" x="3254375" y="4411663"/>
          <p14:tracePt t="34375" x="3262313" y="4411663"/>
          <p14:tracePt t="34391" x="3278188" y="4411663"/>
          <p14:tracePt t="34409" x="3286125" y="4419600"/>
          <p14:tracePt t="34863" x="3309938" y="4419600"/>
          <p14:tracePt t="34869" x="3333750" y="4419600"/>
          <p14:tracePt t="34876" x="3357563" y="4419600"/>
          <p14:tracePt t="34891" x="3389313" y="4419600"/>
          <p14:tracePt t="34909" x="3435350" y="4419600"/>
          <p14:tracePt t="34925" x="3482975" y="4419600"/>
          <p14:tracePt t="34940" x="3506788" y="4419600"/>
          <p14:tracePt t="34957" x="3522663" y="4419600"/>
          <p14:tracePt t="34974" x="3538538" y="4427538"/>
          <p14:tracePt t="34976" x="3554413" y="4427538"/>
          <p14:tracePt t="34992" x="3570288" y="4435475"/>
          <p14:tracePt t="35008" x="3584575" y="4443413"/>
          <p14:tracePt t="35024" x="3616325" y="4451350"/>
          <p14:tracePt t="35026" x="3632200" y="4451350"/>
          <p14:tracePt t="35040" x="3663950" y="4459288"/>
          <p14:tracePt t="35057" x="3679825" y="4459288"/>
          <p14:tracePt t="35074" x="3695700" y="4459288"/>
          <p14:tracePt t="35613" x="3703638" y="4459288"/>
          <p14:tracePt t="35619" x="3719513" y="4459288"/>
          <p14:tracePt t="35625" x="3727450" y="4459288"/>
          <p14:tracePt t="35640" x="3749675" y="4459288"/>
          <p14:tracePt t="35657" x="3765550" y="4459288"/>
          <p14:tracePt t="35673" x="3805238" y="4459288"/>
          <p14:tracePt t="35675" x="3829050" y="4459288"/>
          <p14:tracePt t="35690" x="3884613" y="4459288"/>
          <p14:tracePt t="35707" x="3962400" y="4467225"/>
          <p14:tracePt t="35722" x="4041775" y="4475163"/>
          <p14:tracePt t="35741" x="4111625" y="4491038"/>
          <p14:tracePt t="35756" x="4159250" y="4498975"/>
          <p14:tracePt t="35772" x="4230688" y="4522788"/>
          <p14:tracePt t="35789" x="4332288" y="4530725"/>
          <p14:tracePt t="35806" x="4371975" y="4545013"/>
          <p14:tracePt t="35823" x="4403725" y="4545013"/>
          <p14:tracePt t="35825" x="4410075" y="4545013"/>
          <p14:tracePt t="36190" x="4449763" y="4545013"/>
          <p14:tracePt t="36196" x="4465638" y="4545013"/>
          <p14:tracePt t="36206" x="4505325" y="4545013"/>
          <p14:tracePt t="36222" x="4583113" y="4545013"/>
          <p14:tracePt t="36224" x="4606925" y="4545013"/>
          <p14:tracePt t="36240" x="4702175" y="4545013"/>
          <p14:tracePt t="36255" x="4875213" y="4545013"/>
          <p14:tracePt t="36272" x="5070475" y="4545013"/>
          <p14:tracePt t="36290" x="5221288" y="4545013"/>
          <p14:tracePt t="36305" x="5259388" y="4545013"/>
          <p14:tracePt t="36322" x="5267325" y="4545013"/>
          <p14:tracePt t="36397" x="5283200" y="4545013"/>
          <p14:tracePt t="36870" x="5299075" y="4545013"/>
          <p14:tracePt t="36875" x="5314950" y="4545013"/>
          <p14:tracePt t="36889" x="5346700" y="4545013"/>
          <p14:tracePt t="36905" x="5378450" y="4545013"/>
          <p14:tracePt t="36921" x="5394325" y="4545013"/>
          <p14:tracePt t="36939" x="5464175" y="4545013"/>
          <p14:tracePt t="36954" x="5487988" y="4545013"/>
          <p14:tracePt t="36971" x="5511800" y="4545013"/>
          <p14:tracePt t="36989" x="5535613" y="4545013"/>
          <p14:tracePt t="37007" x="5567363" y="4545013"/>
          <p14:tracePt t="37022" x="5581650" y="4545013"/>
          <p14:tracePt t="37025" x="5597525" y="4552950"/>
          <p14:tracePt t="37038" x="5621338" y="4560888"/>
          <p14:tracePt t="37054" x="5645150" y="4576763"/>
          <p14:tracePt t="37071" x="5676900" y="4584700"/>
          <p14:tracePt t="37088" x="5716588" y="4600575"/>
          <p14:tracePt t="37105" x="5724525" y="4600575"/>
          <p14:tracePt t="37453" x="5738813" y="4600575"/>
          <p14:tracePt t="37460" x="5770563" y="4600575"/>
          <p14:tracePt t="37470" x="5794375" y="4600575"/>
          <p14:tracePt t="37489" x="5881688" y="4568825"/>
          <p14:tracePt t="37504" x="5927725" y="4552950"/>
          <p14:tracePt t="37521" x="5943600" y="4545013"/>
          <p14:tracePt t="37537" x="5959475" y="4545013"/>
          <p14:tracePt t="37554" x="5975350" y="4538663"/>
          <p14:tracePt t="37610" x="5999163" y="4530725"/>
          <p14:tracePt t="37616" x="5999163" y="4522788"/>
          <p14:tracePt t="37624" x="6007100" y="4514850"/>
          <p14:tracePt t="37746" x="6022975" y="4498975"/>
          <p14:tracePt t="37753" x="6038850" y="4475163"/>
          <p14:tracePt t="37759" x="6062663" y="4443413"/>
          <p14:tracePt t="37781" x="6062663" y="4435475"/>
          <p14:tracePt t="37868" x="6069013" y="4435475"/>
          <p14:tracePt t="37903" x="6069013" y="4427538"/>
          <p14:tracePt t="37918" x="6069013" y="4411663"/>
          <p14:tracePt t="37931" x="6069013" y="4403725"/>
          <p14:tracePt t="37938" x="6069013" y="4387850"/>
          <p14:tracePt t="37961" x="6069013" y="4379913"/>
          <p14:tracePt t="37970" x="6069013" y="4371975"/>
          <p14:tracePt t="37988" x="6069013" y="4357688"/>
          <p14:tracePt t="38003" x="6054725" y="4341813"/>
          <p14:tracePt t="38020" x="6054725" y="4325938"/>
          <p14:tracePt t="38038" x="6038850" y="4310063"/>
          <p14:tracePt t="38053" x="6030913" y="4294188"/>
          <p14:tracePt t="38070" x="6022975" y="4286250"/>
          <p14:tracePt t="38086" x="6007100" y="4270375"/>
          <p14:tracePt t="38103" x="5983288" y="4254500"/>
          <p14:tracePt t="38120" x="5967413" y="4246563"/>
          <p14:tracePt t="38137" x="5951538" y="4230688"/>
          <p14:tracePt t="38138" x="5935663" y="4222750"/>
          <p14:tracePt t="38153" x="5911850" y="4222750"/>
          <p14:tracePt t="38170" x="5889625" y="4206875"/>
          <p14:tracePt t="38188" x="5857875" y="4200525"/>
          <p14:tracePt t="38203" x="5842000" y="4192588"/>
          <p14:tracePt t="38220" x="5818188" y="4192588"/>
          <p14:tracePt t="38236" x="5810250" y="4192588"/>
          <p14:tracePt t="38238" x="5802313" y="4192588"/>
          <p14:tracePt t="38254" x="5794375" y="4192588"/>
          <p14:tracePt t="38270" x="5770563" y="4184650"/>
          <p14:tracePt t="38286" x="5732463" y="4176713"/>
          <p14:tracePt t="38288" x="5708650" y="4168775"/>
          <p14:tracePt t="38303" x="5645150" y="4144963"/>
          <p14:tracePt t="38319" x="5581650" y="4144963"/>
          <p14:tracePt t="38338" x="5519738" y="4129088"/>
          <p14:tracePt t="38353" x="5487988" y="4121150"/>
          <p14:tracePt t="38370" x="5464175" y="4121150"/>
          <p14:tracePt t="38388" x="5408613" y="4105275"/>
          <p14:tracePt t="38402" x="5378450" y="4097338"/>
          <p14:tracePt t="38419" x="5338763" y="4089400"/>
          <p14:tracePt t="38437" x="5330825" y="4081463"/>
          <p14:tracePt t="38782" x="5307013" y="4081463"/>
          <p14:tracePt t="38786" x="5275263" y="4073525"/>
          <p14:tracePt t="38804" x="5197475" y="4065588"/>
          <p14:tracePt t="38821" x="5141913" y="4057650"/>
          <p14:tracePt t="38822" x="5110163" y="4057650"/>
          <p14:tracePt t="38837" x="5070475" y="4057650"/>
          <p14:tracePt t="38853" x="5016500" y="4049713"/>
          <p14:tracePt t="38871" x="4937125" y="4041775"/>
          <p14:tracePt t="38873" x="4891088" y="4041775"/>
          <p14:tracePt t="38887" x="4835525" y="4041775"/>
          <p14:tracePt t="38903" x="4772025" y="4041775"/>
          <p14:tracePt t="38919" x="4740275" y="4033838"/>
          <p14:tracePt t="38936" x="4702175" y="4033838"/>
          <p14:tracePt t="38938" x="4694238" y="4033838"/>
          <p14:tracePt t="38954" x="4662488" y="4033838"/>
          <p14:tracePt t="38970" x="4646613" y="4027488"/>
          <p14:tracePt t="38987" x="4614863" y="4027488"/>
          <p14:tracePt t="39004" x="4606925" y="4027488"/>
          <p14:tracePt t="39019" x="4598988" y="4027488"/>
          <p14:tracePt t="39036" x="4591050" y="4027488"/>
          <p14:tracePt t="39067" x="4583113" y="4027488"/>
          <p14:tracePt t="39073" x="4560888" y="4027488"/>
          <p14:tracePt t="39085" x="4552950" y="4027488"/>
          <p14:tracePt t="39087" x="4537075" y="4027488"/>
          <p14:tracePt t="39101" x="4505325" y="4027488"/>
          <p14:tracePt t="39118" x="4489450" y="4027488"/>
          <p14:tracePt t="39135" x="4465638" y="4027488"/>
          <p14:tracePt t="39137" x="4457700" y="4027488"/>
          <p14:tracePt t="39151" x="4449763" y="4027488"/>
          <p14:tracePt t="39180" x="4441825" y="4027488"/>
          <p14:tracePt t="39188" x="4433888" y="4027488"/>
          <p14:tracePt t="39230" x="4425950" y="4027488"/>
          <p14:tracePt t="39237" x="4418013" y="4027488"/>
          <p14:tracePt t="39251" x="4410075" y="4027488"/>
          <p14:tracePt t="39273" x="4403725" y="4027488"/>
          <p14:tracePt t="39281" x="4395788" y="4027488"/>
          <p14:tracePt t="39301" x="4387850" y="4027488"/>
          <p14:tracePt t="39308" x="4379913" y="4027488"/>
          <p14:tracePt t="39323" x="4371975" y="4027488"/>
          <p14:tracePt t="39337" x="4356100" y="4033838"/>
          <p14:tracePt t="39358" x="4356100" y="4041775"/>
          <p14:tracePt t="39381" x="4348163" y="4041775"/>
          <p14:tracePt t="39397" x="4340225" y="4041775"/>
          <p14:tracePt t="39404" x="4340225" y="4049713"/>
          <p14:tracePt t="39418" x="4332288" y="4057650"/>
          <p14:tracePt t="39434" x="4316413" y="4065588"/>
          <p14:tracePt t="39451" x="4300538" y="4073525"/>
          <p14:tracePt t="39472" x="4292600" y="4081463"/>
          <p14:tracePt t="39485" x="4292600" y="4089400"/>
          <p14:tracePt t="39523" x="4284663" y="4097338"/>
          <p14:tracePt t="39545" x="4276725" y="4105275"/>
          <p14:tracePt t="39559" x="4268788" y="4121150"/>
          <p14:tracePt t="39587" x="4260850" y="4137025"/>
          <p14:tracePt t="39616" x="4260850" y="4144963"/>
          <p14:tracePt t="39640" x="4252913" y="4144963"/>
          <p14:tracePt t="39659" x="4252913" y="4152900"/>
          <p14:tracePt t="39695" x="4244975" y="4160838"/>
          <p14:tracePt t="39709" x="4244975" y="4168775"/>
          <p14:tracePt t="39737" x="4238625" y="4168775"/>
          <p14:tracePt t="39744" x="4238625" y="4176713"/>
          <p14:tracePt t="39795" x="4238625" y="4184650"/>
          <p14:tracePt t="39817" x="4238625" y="4192588"/>
          <p14:tracePt t="39880" x="4238625" y="4200525"/>
          <p14:tracePt t="39908" x="4238625" y="4206875"/>
          <p14:tracePt t="39922" x="4238625" y="4214813"/>
          <p14:tracePt t="39930" x="4238625" y="4222750"/>
          <p14:tracePt t="39937" x="4238625" y="4230688"/>
          <p14:tracePt t="39950" x="4238625" y="4238625"/>
          <p14:tracePt t="39967" x="4238625" y="4246563"/>
          <p14:tracePt t="39985" x="4238625" y="4262438"/>
          <p14:tracePt t="39986" x="4238625" y="4270375"/>
          <p14:tracePt t="40002" x="4244975" y="4278313"/>
          <p14:tracePt t="40018" x="4244975" y="4294188"/>
          <p14:tracePt t="40036" x="4260850" y="4302125"/>
          <p14:tracePt t="40051" x="4268788" y="4318000"/>
          <p14:tracePt t="40067" x="4292600" y="4333875"/>
          <p14:tracePt t="40084" x="4308475" y="4341813"/>
          <p14:tracePt t="40086" x="4316413" y="4349750"/>
          <p14:tracePt t="40101" x="4324350" y="4357688"/>
          <p14:tracePt t="40117" x="4332288" y="4357688"/>
          <p14:tracePt t="40136" x="4340225" y="4365625"/>
          <p14:tracePt t="40151" x="4348163" y="4371975"/>
          <p14:tracePt t="40167" x="4356100" y="4379913"/>
          <p14:tracePt t="40185" x="4364038" y="4379913"/>
          <p14:tracePt t="40187" x="4364038" y="4387850"/>
          <p14:tracePt t="40204" x="4379913" y="4395788"/>
          <p14:tracePt t="40209" x="4379913" y="4403725"/>
          <p14:tracePt t="40223" x="4395788" y="4411663"/>
          <p14:tracePt t="40234" x="4403725" y="4411663"/>
          <p14:tracePt t="40251" x="4441825" y="4419600"/>
          <p14:tracePt t="40266" x="4449763" y="4427538"/>
          <p14:tracePt t="40284" x="4481513" y="4435475"/>
          <p14:tracePt t="40286" x="4497388" y="4435475"/>
          <p14:tracePt t="40302" x="4529138" y="4443413"/>
          <p14:tracePt t="40317" x="4568825" y="4451350"/>
          <p14:tracePt t="40333" x="4591050" y="4451350"/>
          <p14:tracePt t="40336" x="4598988" y="4451350"/>
          <p14:tracePt t="40351" x="4630738" y="4451350"/>
          <p14:tracePt t="40368" x="4646613" y="4451350"/>
          <p14:tracePt t="40386" x="4686300" y="4451350"/>
          <p14:tracePt t="40401" x="4710113" y="4451350"/>
          <p14:tracePt t="40417" x="4718050" y="4451350"/>
          <p14:tracePt t="40433" x="4740275" y="4451350"/>
          <p14:tracePt t="40452" x="4772025" y="4459288"/>
          <p14:tracePt t="40467" x="4779963" y="4459288"/>
          <p14:tracePt t="40483" x="4803775" y="4459288"/>
          <p14:tracePt t="40502" x="4827588" y="4459288"/>
          <p14:tracePt t="40516" x="4835525" y="4459288"/>
          <p14:tracePt t="40534" x="4851400" y="4459288"/>
          <p14:tracePt t="40536" x="4867275" y="4459288"/>
          <p14:tracePt t="40551" x="4883150" y="4459288"/>
          <p14:tracePt t="40566" x="4899025" y="4459288"/>
          <p14:tracePt t="40584" x="4913313" y="4459288"/>
          <p14:tracePt t="40585" x="4929188" y="4459288"/>
          <p14:tracePt t="40603" x="4953000" y="4459288"/>
          <p14:tracePt t="40619" x="4976813" y="4459288"/>
          <p14:tracePt t="40633" x="4984750" y="4459288"/>
          <p14:tracePt t="40650" x="5016500" y="4459288"/>
          <p14:tracePt t="40667" x="5032375" y="4459288"/>
          <p14:tracePt t="40683" x="5048250" y="4459288"/>
          <p14:tracePt t="40685" x="5056188" y="4459288"/>
          <p14:tracePt t="40700" x="5078413" y="4459288"/>
          <p14:tracePt t="40716" x="5086350" y="4459288"/>
          <p14:tracePt t="40733" x="5102225" y="4459288"/>
          <p14:tracePt t="40736" x="5110163" y="4459288"/>
          <p14:tracePt t="40751" x="5118100" y="4459288"/>
          <p14:tracePt t="40808" x="5126038" y="4459288"/>
          <p14:tracePt t="40814" x="5133975" y="4459288"/>
          <p14:tracePt t="40821" x="5133975" y="4451350"/>
          <p14:tracePt t="40832" x="5141913" y="4451350"/>
          <p14:tracePt t="40850" x="5165725" y="4451350"/>
          <p14:tracePt t="40869" x="5181600" y="4451350"/>
          <p14:tracePt t="40935" x="5189538" y="4451350"/>
          <p14:tracePt t="40943" x="5205413" y="4451350"/>
          <p14:tracePt t="40957" x="5213350" y="4451350"/>
          <p14:tracePt t="40966" x="5229225" y="4443413"/>
          <p14:tracePt t="40983" x="5251450" y="4435475"/>
          <p14:tracePt t="40986" x="5259388" y="4427538"/>
          <p14:tracePt t="41000" x="5267325" y="4427538"/>
          <p14:tracePt t="41086" x="5275263" y="4427538"/>
          <p14:tracePt t="41228" x="5275263" y="4411663"/>
          <p14:tracePt t="41236" x="5283200" y="4387850"/>
          <p14:tracePt t="41293" x="5283200" y="4357688"/>
          <p14:tracePt t="41437" x="5283200" y="4341813"/>
          <p14:tracePt t="41458" x="5283200" y="4333875"/>
          <p14:tracePt t="41465" x="5283200" y="4325938"/>
          <p14:tracePt t="41470" x="5283200" y="4310063"/>
          <p14:tracePt t="41556" x="5275263" y="4302125"/>
          <p14:tracePt t="41563" x="5259388" y="4286250"/>
          <p14:tracePt t="41571" x="5251450" y="4286250"/>
          <p14:tracePt t="41582" x="5237163" y="4286250"/>
          <p14:tracePt t="41599" x="5189538" y="4270375"/>
          <p14:tracePt t="41615" x="5181600" y="4262438"/>
          <p14:tracePt t="41631" x="5149850" y="4254500"/>
          <p14:tracePt t="41649" x="5126038" y="4246563"/>
          <p14:tracePt t="41665" x="5110163" y="4246563"/>
          <p14:tracePt t="41682" x="5102225" y="4246563"/>
          <p14:tracePt t="41699" x="5094288" y="4246563"/>
          <p14:tracePt t="41715" x="5086350" y="4246563"/>
          <p14:tracePt t="41736" x="5078413" y="4246563"/>
          <p14:tracePt t="41750" x="5070475" y="4246563"/>
          <p14:tracePt t="42566" x="5064125" y="4246563"/>
          <p14:tracePt t="42586" x="5056188" y="4246563"/>
          <p14:tracePt t="42598" x="5048250" y="4246563"/>
          <p14:tracePt t="42605" x="5040313" y="4246563"/>
          <p14:tracePt t="42627" x="5032375" y="4246563"/>
          <p14:tracePt t="42642" x="5024438" y="4246563"/>
          <p14:tracePt t="42649" x="5008563" y="4246563"/>
          <p14:tracePt t="42685" x="4992688" y="4246563"/>
          <p14:tracePt t="42691" x="4984750" y="4262438"/>
          <p14:tracePt t="42698" x="4976813" y="4262438"/>
          <p14:tracePt t="42715" x="4960938" y="4270375"/>
          <p14:tracePt t="42730" x="4945063" y="4278313"/>
          <p14:tracePt t="42747" x="4921250" y="4286250"/>
          <p14:tracePt t="42750" x="4905375" y="4302125"/>
          <p14:tracePt t="42766" x="4867275" y="4318000"/>
          <p14:tracePt t="42781" x="4819650" y="4341813"/>
          <p14:tracePt t="42798" x="4740275" y="4379913"/>
          <p14:tracePt t="42815" x="4678363" y="4427538"/>
          <p14:tracePt t="42830" x="4614863" y="4451350"/>
          <p14:tracePt t="42847" x="4552950" y="4498975"/>
          <p14:tracePt t="42849" x="4521200" y="4530725"/>
          <p14:tracePt t="42864" x="4441825" y="4576763"/>
          <p14:tracePt t="42880" x="4340225" y="4664075"/>
          <p14:tracePt t="42897" x="4276725" y="4711700"/>
          <p14:tracePt t="42899" x="4260850" y="4725988"/>
          <p14:tracePt t="42913" x="4230688" y="4741863"/>
          <p14:tracePt t="42930" x="4206875" y="4773613"/>
          <p14:tracePt t="42963" x="4198938" y="4781550"/>
          <p14:tracePt t="43242" x="4175125" y="4781550"/>
          <p14:tracePt t="43248" x="4135438" y="4805363"/>
          <p14:tracePt t="43255" x="4079875" y="4821238"/>
          <p14:tracePt t="43263" x="4002088" y="4860925"/>
          <p14:tracePt t="43280" x="3892550" y="4938713"/>
          <p14:tracePt t="43301" x="3741738" y="5033963"/>
          <p14:tracePt t="43315" x="3679825" y="5072063"/>
          <p14:tracePt t="43332" x="3632200" y="5111750"/>
          <p14:tracePt t="43333" x="3616325" y="5119688"/>
          <p14:tracePt t="43348" x="3592513" y="5135563"/>
          <p14:tracePt t="43364" x="3570288" y="5151438"/>
          <p14:tracePt t="43381" x="3546475" y="5175250"/>
          <p14:tracePt t="43399" x="3467100" y="5229225"/>
          <p14:tracePt t="43415" x="3443288" y="5245100"/>
          <p14:tracePt t="43431" x="3427413" y="5260975"/>
          <p14:tracePt t="43447" x="3419475" y="5276850"/>
          <p14:tracePt t="43842" x="3405188" y="5276850"/>
          <p14:tracePt t="43847" x="3381375" y="5260975"/>
          <p14:tracePt t="43854" x="3373438" y="5260975"/>
          <p14:tracePt t="43862" x="3341688" y="5237163"/>
          <p14:tracePt t="43878" x="3309938" y="5222875"/>
          <p14:tracePt t="43903" x="3246438" y="5199063"/>
          <p14:tracePt t="43911" x="3232150" y="5183188"/>
          <p14:tracePt t="43916" x="3224213" y="5183188"/>
          <p14:tracePt t="43930" x="3208338" y="5159375"/>
          <p14:tracePt t="43948" x="3184525" y="5119688"/>
          <p14:tracePt t="43970" x="3176588" y="5119688"/>
          <p14:tracePt t="44757" x="3168650" y="5119688"/>
          <p14:tracePt t="44764" x="3160713" y="5119688"/>
          <p14:tracePt t="44778" x="3152775" y="5119688"/>
          <p14:tracePt t="44795" x="3152775" y="5127625"/>
          <p14:tracePt t="44812" x="3144838" y="5135563"/>
          <p14:tracePt t="44829" x="3128963" y="5143500"/>
          <p14:tracePt t="44845" x="3121025" y="5151438"/>
          <p14:tracePt t="44847" x="3121025" y="5159375"/>
          <p14:tracePt t="44862" x="3105150" y="5159375"/>
          <p14:tracePt t="44878" x="3097213" y="5167313"/>
          <p14:tracePt t="44894" x="3089275" y="5175250"/>
          <p14:tracePt t="44919" x="3089275" y="5183188"/>
          <p14:tracePt t="44933" x="3081338" y="5199063"/>
          <p14:tracePt t="44944" x="3074988" y="5199063"/>
          <p14:tracePt t="44963" x="3074988" y="5214938"/>
          <p14:tracePt t="44977" x="3059113" y="5222875"/>
          <p14:tracePt t="45042" x="3051175" y="5237163"/>
          <p14:tracePt t="45047" x="3035300" y="5253038"/>
          <p14:tracePt t="45077" x="3027363" y="5268913"/>
          <p14:tracePt t="45083" x="3019425" y="5284788"/>
          <p14:tracePt t="45127" x="3019425" y="5292725"/>
          <p14:tracePt t="45205" x="3011488" y="5308600"/>
          <p14:tracePt t="45211" x="3003550" y="5316538"/>
          <p14:tracePt t="45335" x="3003550" y="5324475"/>
          <p14:tracePt t="45340" x="2987675" y="5356225"/>
          <p14:tracePt t="45412" x="2979738" y="5372100"/>
          <p14:tracePt t="45528" x="2979738" y="5380038"/>
          <p14:tracePt t="45532" x="2971800" y="5395913"/>
          <p14:tracePt t="45733" x="2971800" y="5402263"/>
          <p14:tracePt t="45769" x="2971800" y="5410200"/>
          <p14:tracePt t="45804" x="2971800" y="5418138"/>
          <p14:tracePt t="45834" x="2971800" y="5426075"/>
          <p14:tracePt t="45868" x="2971800" y="5441950"/>
          <p14:tracePt t="45883" x="2979738" y="5441950"/>
          <p14:tracePt t="45890" x="2979738" y="5449888"/>
          <p14:tracePt t="45897" x="2987675" y="5449888"/>
          <p14:tracePt t="45911" x="2995613" y="5465763"/>
          <p14:tracePt t="45926" x="3003550" y="5465763"/>
          <p14:tracePt t="45944" x="3019425" y="5481638"/>
          <p14:tracePt t="45946" x="3027363" y="5481638"/>
          <p14:tracePt t="45962" x="3035300" y="5489575"/>
          <p14:tracePt t="45976" x="3035300" y="5497513"/>
          <p14:tracePt t="45993" x="3051175" y="5505450"/>
          <p14:tracePt t="46011" x="3059113" y="5505450"/>
          <p14:tracePt t="46026" x="3067050" y="5505450"/>
          <p14:tracePt t="46043" x="3074988" y="5521325"/>
          <p14:tracePt t="46060" x="3081338" y="5529263"/>
          <p14:tracePt t="46078" x="3081338" y="5537200"/>
          <p14:tracePt t="46093" x="3089275" y="5545138"/>
          <p14:tracePt t="46891" x="3081338" y="5545138"/>
          <p14:tracePt t="46911" x="3074988" y="5545138"/>
          <p14:tracePt t="46918" x="3067050" y="5545138"/>
          <p14:tracePt t="46926" x="3059113" y="5545138"/>
          <p14:tracePt t="46948" x="3043238" y="5545138"/>
          <p14:tracePt t="46982" x="3035300" y="5545138"/>
          <p14:tracePt t="47068" x="3027363" y="5545138"/>
          <p14:tracePt t="47075" x="3019425" y="5545138"/>
          <p14:tracePt t="47834" x="3003550" y="5545138"/>
          <p14:tracePt t="47837" x="2987675" y="5537200"/>
          <p14:tracePt t="47844" x="2971800" y="5529263"/>
          <p14:tracePt t="47859" x="2955925" y="5529263"/>
          <p14:tracePt t="47875" x="2924175" y="5513388"/>
          <p14:tracePt t="47892" x="2886075" y="5513388"/>
          <p14:tracePt t="47908" x="2870200" y="5513388"/>
          <p14:tracePt t="47910" x="2854325" y="5513388"/>
          <p14:tracePt t="47925" x="2838450" y="5513388"/>
          <p14:tracePt t="47940" x="2830513" y="5505450"/>
          <p14:tracePt t="47959" x="2814638" y="5497513"/>
          <p14:tracePt t="47975" x="2798763" y="5497513"/>
          <p14:tracePt t="48973" x="2798763" y="5489575"/>
          <p14:tracePt t="48995" x="2814638" y="5489575"/>
          <p14:tracePt t="49003" x="2830513" y="5481638"/>
          <p14:tracePt t="49009" x="2838450" y="5481638"/>
          <p14:tracePt t="49023" x="2870200" y="5481638"/>
          <p14:tracePt t="49039" x="2894013" y="5481638"/>
          <p14:tracePt t="49056" x="2924175" y="5481638"/>
          <p14:tracePt t="49058" x="2955925" y="5481638"/>
          <p14:tracePt t="49074" x="2979738" y="5481638"/>
          <p14:tracePt t="49089" x="3003550" y="5481638"/>
          <p14:tracePt t="49106" x="3027363" y="5481638"/>
          <p14:tracePt t="49108" x="3051175" y="5481638"/>
          <p14:tracePt t="49123" x="3067050" y="5481638"/>
          <p14:tracePt t="49139" x="3121025" y="5481638"/>
          <p14:tracePt t="49158" x="3184525" y="5481638"/>
          <p14:tracePt t="49174" x="3224213" y="5481638"/>
          <p14:tracePt t="49189" x="3246438" y="5481638"/>
          <p14:tracePt t="49206" x="3262313" y="5481638"/>
          <p14:tracePt t="49281" x="3270250" y="5481638"/>
          <p14:tracePt t="49294" x="3286125" y="5481638"/>
          <p14:tracePt t="50189" x="3309938" y="5481638"/>
          <p14:tracePt t="50197" x="3325813" y="5481638"/>
          <p14:tracePt t="50205" x="3349625" y="5481638"/>
          <p14:tracePt t="50209" x="3373438" y="5481638"/>
          <p14:tracePt t="50222" x="3405188" y="5481638"/>
          <p14:tracePt t="50237" x="3435350" y="5473700"/>
          <p14:tracePt t="50254" x="3467100" y="5473700"/>
          <p14:tracePt t="50272" x="3498850" y="5473700"/>
          <p14:tracePt t="50291" x="3514725" y="5473700"/>
          <p14:tracePt t="50344" x="3530600" y="5473700"/>
          <p14:tracePt t="50373" x="3538538" y="5473700"/>
          <p14:tracePt t="50830" x="3562350" y="5473700"/>
          <p14:tracePt t="50835" x="3584575" y="5473700"/>
          <p14:tracePt t="50843" x="3616325" y="5473700"/>
          <p14:tracePt t="50853" x="3656013" y="5465763"/>
          <p14:tracePt t="50870" x="3765550" y="5465763"/>
          <p14:tracePt t="50872" x="3813175" y="5465763"/>
          <p14:tracePt t="50888" x="3884613" y="5481638"/>
          <p14:tracePt t="50904" x="3930650" y="5505450"/>
          <p14:tracePt t="50920" x="4017963" y="5521325"/>
          <p14:tracePt t="50923" x="4033838" y="5521325"/>
          <p14:tracePt t="50937" x="4049713" y="5529263"/>
          <p14:tracePt t="50954" x="4057650" y="5529263"/>
          <p14:tracePt t="51487" x="4065588" y="5529263"/>
          <p14:tracePt t="51492" x="4073525" y="5529263"/>
          <p14:tracePt t="51503" x="4079875" y="5529263"/>
          <p14:tracePt t="51521" x="4111625" y="5529263"/>
          <p14:tracePt t="51536" x="4135438" y="5529263"/>
          <p14:tracePt t="51553" x="4151313" y="5529263"/>
          <p14:tracePt t="51569" x="4159250" y="5529263"/>
          <p14:tracePt t="51571" x="4167188" y="5529263"/>
          <p14:tracePt t="51590" x="4175125" y="5529263"/>
          <p14:tracePt t="51593" x="4183063" y="5529263"/>
          <p14:tracePt t="51621" x="4198938" y="5529263"/>
          <p14:tracePt t="51629" x="4206875" y="5529263"/>
          <p14:tracePt t="51637" x="4214813" y="5537200"/>
          <p14:tracePt t="51652" x="4230688" y="5537200"/>
          <p14:tracePt t="51670" x="4260850" y="5537200"/>
          <p14:tracePt t="51689" x="4284663" y="5537200"/>
          <p14:tracePt t="51693" x="4300538" y="5537200"/>
          <p14:tracePt t="51703" x="4324350" y="5537200"/>
          <p14:tracePt t="51719" x="4348163" y="5545138"/>
          <p14:tracePt t="51721" x="4371975" y="5545138"/>
          <p14:tracePt t="51737" x="4379913" y="5545138"/>
          <p14:tracePt t="51752" x="4387850" y="5545138"/>
          <p14:tracePt t="51793" x="4395788" y="5545138"/>
          <p14:tracePt t="51807" x="4403725" y="5545138"/>
          <p14:tracePt t="51815" x="4410075" y="5545138"/>
          <p14:tracePt t="51829" x="4418013" y="5545138"/>
          <p14:tracePt t="52144" x="4425950" y="5545138"/>
          <p14:tracePt t="52149" x="4449763" y="5545138"/>
          <p14:tracePt t="52156" x="4473575" y="5545138"/>
          <p14:tracePt t="52169" x="4497388" y="5529263"/>
          <p14:tracePt t="52171" x="4529138" y="5521325"/>
          <p14:tracePt t="52186" x="4598988" y="5505450"/>
          <p14:tracePt t="52204" x="4678363" y="5473700"/>
          <p14:tracePt t="52218" x="4725988" y="5465763"/>
          <p14:tracePt t="52221" x="4756150" y="5449888"/>
          <p14:tracePt t="52236" x="4827588" y="5426075"/>
          <p14:tracePt t="52252" x="4891088" y="5410200"/>
          <p14:tracePt t="52269" x="4929188" y="5402263"/>
          <p14:tracePt t="52270" x="4960938" y="5387975"/>
          <p14:tracePt t="52286" x="4992688" y="5372100"/>
          <p14:tracePt t="52301" x="5032375" y="5356225"/>
          <p14:tracePt t="52319" x="5056188" y="5348288"/>
          <p14:tracePt t="52321" x="5070475" y="5340350"/>
          <p14:tracePt t="52337" x="5094288" y="5332413"/>
          <p14:tracePt t="52352" x="5102225" y="5332413"/>
          <p14:tracePt t="52369" x="5110163" y="5324475"/>
          <p14:tracePt t="52371" x="5118100" y="5324475"/>
          <p14:tracePt t="52385" x="5126038" y="5316538"/>
          <p14:tracePt t="52403" x="5126038" y="5308600"/>
          <p14:tracePt t="52479" x="5133975" y="5308600"/>
          <p14:tracePt t="52693" x="5133975" y="5300663"/>
          <p14:tracePt t="52699" x="5133975" y="5284788"/>
          <p14:tracePt t="52706" x="5133975" y="5276850"/>
          <p14:tracePt t="52720" x="5149850" y="5222875"/>
          <p14:tracePt t="52735" x="5157788" y="5207000"/>
          <p14:tracePt t="52751" x="5157788" y="5199063"/>
          <p14:tracePt t="52771" x="5165725" y="5191125"/>
          <p14:tracePt t="52787" x="5181600" y="5159375"/>
          <p14:tracePt t="52864" x="5181600" y="5151438"/>
          <p14:tracePt t="52871" x="5181600" y="5143500"/>
          <p14:tracePt t="52878" x="5181600" y="5135563"/>
          <p14:tracePt t="52899" x="5181600" y="5119688"/>
          <p14:tracePt t="52928" x="5181600" y="5111750"/>
          <p14:tracePt t="52971" x="5181600" y="5103813"/>
          <p14:tracePt t="52977" x="5181600" y="5095875"/>
          <p14:tracePt t="52984" x="5173663" y="5087938"/>
          <p14:tracePt t="53001" x="5165725" y="5080000"/>
          <p14:tracePt t="53017" x="5149850" y="5072063"/>
          <p14:tracePt t="53034" x="5126038" y="5057775"/>
          <p14:tracePt t="53051" x="5118100" y="5049838"/>
          <p14:tracePt t="53071" x="5102225" y="5041900"/>
          <p14:tracePt t="53091" x="5094288" y="5033963"/>
          <p14:tracePt t="53113" x="5086350" y="5033963"/>
          <p14:tracePt t="53120" x="5086350" y="5026025"/>
          <p14:tracePt t="53135" x="5078413" y="5018088"/>
          <p14:tracePt t="53730" x="5070475" y="5018088"/>
          <p14:tracePt t="53749" x="5064125" y="5018088"/>
          <p14:tracePt t="53755" x="5056188" y="5010150"/>
          <p14:tracePt t="53777" x="5048250" y="5010150"/>
          <p14:tracePt t="53799" x="5040313" y="5010150"/>
          <p14:tracePt t="53805" x="5040313" y="5002213"/>
          <p14:tracePt t="53818" x="5024438" y="5002213"/>
          <p14:tracePt t="53819" x="5016500" y="5002213"/>
          <p14:tracePt t="53841" x="4992688" y="4994275"/>
          <p14:tracePt t="53845" x="4992688" y="4986338"/>
          <p14:tracePt t="53853" x="4968875" y="4986338"/>
          <p14:tracePt t="53871" x="4945063" y="4978400"/>
          <p14:tracePt t="54378" x="4929188" y="4978400"/>
          <p14:tracePt t="54384" x="4905375" y="4970463"/>
          <p14:tracePt t="54391" x="4891088" y="4970463"/>
          <p14:tracePt t="54399" x="4859338" y="4946650"/>
          <p14:tracePt t="54415" x="4819650" y="4938713"/>
          <p14:tracePt t="54433" x="4733925" y="4922838"/>
          <p14:tracePt t="54449" x="4662488" y="4906963"/>
          <p14:tracePt t="54466" x="4606925" y="4891088"/>
          <p14:tracePt t="54484" x="4545013" y="4884738"/>
          <p14:tracePt t="54499" x="4489450" y="4868863"/>
          <p14:tracePt t="54515" x="4418013" y="4860925"/>
          <p14:tracePt t="54533" x="4308475" y="4860925"/>
          <p14:tracePt t="54551" x="4276725" y="4852988"/>
          <p14:tracePt t="54565" x="4268788" y="4852988"/>
          <p14:tracePt t="55033" x="4244975" y="4852988"/>
          <p14:tracePt t="55040" x="4222750" y="4845050"/>
          <p14:tracePt t="55048" x="4198938" y="4845050"/>
          <p14:tracePt t="55065" x="4143375" y="4837113"/>
          <p14:tracePt t="55083" x="4073525" y="4829175"/>
          <p14:tracePt t="55103" x="4025900" y="4829175"/>
          <p14:tracePt t="55109" x="4010025" y="4829175"/>
          <p14:tracePt t="55113" x="4010025" y="4821238"/>
          <p14:tracePt t="55119" x="4002088" y="4821238"/>
          <p14:tracePt t="55133" x="3994150" y="4821238"/>
          <p14:tracePt t="57784" x="3978275" y="4821238"/>
          <p14:tracePt t="57789" x="3962400" y="4821238"/>
          <p14:tracePt t="57796" x="3954463" y="4813300"/>
          <p14:tracePt t="57813" x="3930650" y="4813300"/>
          <p14:tracePt t="57828" x="3906838" y="4813300"/>
          <p14:tracePt t="57846" x="3868738" y="4813300"/>
          <p14:tracePt t="57862" x="3860800" y="4813300"/>
          <p14:tracePt t="57878" x="3852863" y="4813300"/>
          <p14:tracePt t="57896" x="3836988" y="4813300"/>
          <p14:tracePt t="57911" x="3821113" y="4813300"/>
          <p14:tracePt t="57928" x="3805238" y="4813300"/>
          <p14:tracePt t="57931" x="3789363" y="4813300"/>
          <p14:tracePt t="57946" x="3749675" y="4813300"/>
          <p14:tracePt t="57961" x="3719513" y="4813300"/>
          <p14:tracePt t="57978" x="3679825" y="4813300"/>
          <p14:tracePt t="57981" x="3671888" y="4813300"/>
          <p14:tracePt t="57994" x="3656013" y="4813300"/>
          <p14:tracePt t="58334" x="3648075" y="4813300"/>
          <p14:tracePt t="58336" x="3616325" y="4813300"/>
          <p14:tracePt t="58344" x="3592513" y="4813300"/>
          <p14:tracePt t="58362" x="3554413" y="4813300"/>
          <p14:tracePt t="58379" x="3522663" y="4813300"/>
          <p14:tracePt t="58380" x="3498850" y="4813300"/>
          <p14:tracePt t="58394" x="3467100" y="4813300"/>
          <p14:tracePt t="58411" x="3427413" y="4813300"/>
          <p14:tracePt t="58428" x="3405188" y="4813300"/>
          <p14:tracePt t="58430" x="3389313" y="4813300"/>
          <p14:tracePt t="58444" x="3381375" y="4813300"/>
          <p14:tracePt t="58460" x="3373438" y="4813300"/>
          <p14:tracePt t="58478" x="3357563" y="4813300"/>
          <p14:tracePt t="58480" x="3349625" y="4813300"/>
          <p14:tracePt t="58495" x="3333750" y="4813300"/>
          <p14:tracePt t="58510" x="3309938" y="4813300"/>
          <p14:tracePt t="58527" x="3294063" y="4813300"/>
          <p14:tracePt t="58543" x="3262313" y="4813300"/>
          <p14:tracePt t="58560" x="3246438" y="4813300"/>
          <p14:tracePt t="58579" x="3240088" y="4813300"/>
          <p14:tracePt t="58599" x="3232150" y="4813300"/>
          <p14:tracePt t="58602" x="3224213" y="4813300"/>
          <p14:tracePt t="58611" x="3216275" y="4813300"/>
          <p14:tracePt t="58630" x="3208338" y="4813300"/>
          <p14:tracePt t="58644" x="3200400" y="4813300"/>
          <p14:tracePt t="58661" x="3192463" y="4813300"/>
          <p14:tracePt t="58680" x="3184525" y="4813300"/>
          <p14:tracePt t="58683" x="3176588" y="4813300"/>
          <p14:tracePt t="58695" x="3168650" y="4813300"/>
          <p14:tracePt t="58710" x="3152775" y="4813300"/>
          <p14:tracePt t="58727" x="3144838" y="4813300"/>
          <p14:tracePt t="58745" x="3113088" y="4813300"/>
          <p14:tracePt t="58760" x="3105150" y="4813300"/>
          <p14:tracePt t="58777" x="3089275" y="4813300"/>
          <p14:tracePt t="58794" x="3074988" y="4813300"/>
          <p14:tracePt t="58810" x="3059113" y="4821238"/>
          <p14:tracePt t="58829" x="3043238" y="4821238"/>
          <p14:tracePt t="58830" x="3035300" y="4829175"/>
          <p14:tracePt t="58845" x="3019425" y="4829175"/>
          <p14:tracePt t="58888" x="3011488" y="4829175"/>
          <p14:tracePt t="58909" x="3003550" y="4829175"/>
          <p14:tracePt t="58916" x="3003550" y="4837113"/>
          <p14:tracePt t="58926" x="2987675" y="4837113"/>
          <p14:tracePt t="58944" x="2971800" y="4837113"/>
          <p14:tracePt t="58960" x="2971800" y="4845050"/>
          <p14:tracePt t="58976" x="2955925" y="4845050"/>
          <p14:tracePt t="58993" x="2955925" y="4852988"/>
          <p14:tracePt t="58995" x="2947988" y="4852988"/>
          <p14:tracePt t="59010" x="2940050" y="4860925"/>
          <p14:tracePt t="59037" x="2932113" y="4860925"/>
          <p14:tracePt t="59045" x="2924175" y="4868863"/>
          <p14:tracePt t="59060" x="2916238" y="4876800"/>
          <p14:tracePt t="59077" x="2901950" y="4884738"/>
          <p14:tracePt t="59094" x="2886075" y="4899025"/>
          <p14:tracePt t="59110" x="2878138" y="4914900"/>
          <p14:tracePt t="59127" x="2862263" y="4938713"/>
          <p14:tracePt t="59145" x="2862263" y="4946650"/>
          <p14:tracePt t="59159" x="2854325" y="4946650"/>
          <p14:tracePt t="59180" x="2854325" y="4954588"/>
          <p14:tracePt t="59202" x="2854325" y="4962525"/>
          <p14:tracePt t="59209" x="2846388" y="4970463"/>
          <p14:tracePt t="59226" x="2846388" y="4986338"/>
          <p14:tracePt t="59243" x="2846388" y="5002213"/>
          <p14:tracePt t="59259" x="2838450" y="5010150"/>
          <p14:tracePt t="59277" x="2838450" y="5026025"/>
          <p14:tracePt t="59293" x="2838450" y="5041900"/>
          <p14:tracePt t="59296" x="2838450" y="5049838"/>
          <p14:tracePt t="59309" x="2838450" y="5064125"/>
          <p14:tracePt t="59326" x="2838450" y="5072063"/>
          <p14:tracePt t="59343" x="2838450" y="5087938"/>
          <p14:tracePt t="59345" x="2838450" y="5095875"/>
          <p14:tracePt t="59360" x="2838450" y="5119688"/>
          <p14:tracePt t="59377" x="2838450" y="5135563"/>
          <p14:tracePt t="59395" x="2870200" y="5183188"/>
          <p14:tracePt t="59409" x="2894013" y="5222875"/>
          <p14:tracePt t="59427" x="2916238" y="5245100"/>
          <p14:tracePt t="59429" x="2924175" y="5253038"/>
          <p14:tracePt t="59443" x="2924175" y="5260975"/>
          <p14:tracePt t="59445" x="2932113" y="5268913"/>
          <p14:tracePt t="59461" x="2940050" y="5276850"/>
          <p14:tracePt t="59476" x="2947988" y="5292725"/>
          <p14:tracePt t="59492" x="2955925" y="5292725"/>
          <p14:tracePt t="59495" x="2955925" y="5300663"/>
          <p14:tracePt t="59510" x="2963863" y="5300663"/>
          <p14:tracePt t="59527" x="2971800" y="5308600"/>
          <p14:tracePt t="59529" x="2979738" y="5316538"/>
          <p14:tracePt t="59542" x="2987675" y="5316538"/>
          <p14:tracePt t="59545" x="2987675" y="5324475"/>
          <p14:tracePt t="59559" x="2995613" y="5332413"/>
          <p14:tracePt t="59576" x="3003550" y="5340350"/>
          <p14:tracePt t="59579" x="3011488" y="5348288"/>
          <p14:tracePt t="59592" x="3027363" y="5356225"/>
          <p14:tracePt t="59594" x="3035300" y="5356225"/>
          <p14:tracePt t="59609" x="3059113" y="5364163"/>
          <p14:tracePt t="59626" x="3081338" y="5372100"/>
          <p14:tracePt t="59643" x="3097213" y="5380038"/>
          <p14:tracePt t="59644" x="3121025" y="5387975"/>
          <p14:tracePt t="59659" x="3144838" y="5387975"/>
          <p14:tracePt t="59677" x="3168650" y="5395913"/>
          <p14:tracePt t="59692" x="3176588" y="5395913"/>
          <p14:tracePt t="59693" x="3184525" y="5395913"/>
          <p14:tracePt t="59752" x="3192463" y="5402263"/>
          <p14:tracePt t="59759" x="3200400" y="5402263"/>
          <p14:tracePt t="59773" x="3208338" y="5402263"/>
          <p14:tracePt t="59780" x="3216275" y="5402263"/>
          <p14:tracePt t="59794" x="3224213" y="5410200"/>
          <p14:tracePt t="59809" x="3240088" y="5410200"/>
          <p14:tracePt t="59826" x="3254375" y="5418138"/>
          <p14:tracePt t="59829" x="3262313" y="5418138"/>
          <p14:tracePt t="59842" x="3270250" y="5418138"/>
          <p14:tracePt t="59844" x="3278188" y="5426075"/>
          <p14:tracePt t="59859" x="3286125" y="5426075"/>
          <p14:tracePt t="59876" x="3302000" y="5426075"/>
          <p14:tracePt t="59894" x="3325813" y="5426075"/>
          <p14:tracePt t="59909" x="3341688" y="5434013"/>
          <p14:tracePt t="59926" x="3357563" y="5434013"/>
          <p14:tracePt t="59942" x="3373438" y="5441950"/>
          <p14:tracePt t="60002" x="3389313" y="5441950"/>
          <p14:tracePt t="60022" x="3405188" y="5441950"/>
          <p14:tracePt t="60030" x="3411538" y="5441950"/>
          <p14:tracePt t="60037" x="3419475" y="5441950"/>
          <p14:tracePt t="60043" x="3427413" y="5441950"/>
          <p14:tracePt t="60058" x="3435350" y="5441950"/>
          <p14:tracePt t="60075" x="3459163" y="5441950"/>
          <p14:tracePt t="60092" x="3482975" y="5441950"/>
          <p14:tracePt t="60094" x="3490913" y="5441950"/>
          <p14:tracePt t="60109" x="3522663" y="5441950"/>
          <p14:tracePt t="60125" x="3570288" y="5441950"/>
          <p14:tracePt t="60144" x="3600450" y="5441950"/>
          <p14:tracePt t="60159" x="3624263" y="5441950"/>
          <p14:tracePt t="60175" x="3663950" y="5441950"/>
          <p14:tracePt t="60192" x="3687763" y="5441950"/>
          <p14:tracePt t="60208" x="3695700" y="5441950"/>
          <p14:tracePt t="60225" x="3711575" y="5441950"/>
          <p14:tracePt t="60581" x="3727450" y="5441950"/>
          <p14:tracePt t="60587" x="3749675" y="5441950"/>
          <p14:tracePt t="60595" x="3765550" y="5441950"/>
          <p14:tracePt t="60609" x="3829050" y="5441950"/>
          <p14:tracePt t="60625" x="3876675" y="5441950"/>
          <p14:tracePt t="60642" x="3906838" y="5449888"/>
          <p14:tracePt t="60644" x="3922713" y="5449888"/>
          <p14:tracePt t="60660" x="3954463" y="5457825"/>
          <p14:tracePt t="60674" x="3978275" y="5457825"/>
          <p14:tracePt t="60691" x="3994150" y="5457825"/>
          <p14:tracePt t="60693" x="4002088" y="5457825"/>
          <p14:tracePt t="60708" x="4010025" y="5457825"/>
          <p14:tracePt t="60758" x="4025900" y="5465763"/>
          <p14:tracePt t="60772" x="4033838" y="5465763"/>
          <p14:tracePt t="60787" x="4041775" y="5465763"/>
          <p14:tracePt t="60911" x="4057650" y="5473700"/>
        </p14:tracePtLst>
      </p14:laserTrace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xmlns="" id="{78503D98-E022-4C24-AAD2-8B3A468128EF}"/>
              </a:ext>
            </a:extLst>
          </p:cNvPr>
          <p:cNvSpPr>
            <a:spLocks noGrp="1"/>
          </p:cNvSpPr>
          <p:nvPr>
            <p:ph type="ctrTitle"/>
          </p:nvPr>
        </p:nvSpPr>
        <p:spPr/>
        <p:txBody>
          <a:bodyPr/>
          <a:lstStyle/>
          <a:p>
            <a:r>
              <a:rPr lang="ja-JP" altLang="en-US" dirty="0"/>
              <a:t>パート４</a:t>
            </a:r>
            <a:r>
              <a:rPr lang="en-US" altLang="ja-JP" dirty="0"/>
              <a:t/>
            </a:r>
            <a:br>
              <a:rPr lang="en-US" altLang="ja-JP" dirty="0"/>
            </a:br>
            <a:r>
              <a:rPr kumimoji="1" lang="ja-JP" altLang="en-US" dirty="0"/>
              <a:t>医師偏在対策</a:t>
            </a:r>
          </a:p>
        </p:txBody>
      </p:sp>
      <p:sp>
        <p:nvSpPr>
          <p:cNvPr id="5" name="字幕 4">
            <a:extLst>
              <a:ext uri="{FF2B5EF4-FFF2-40B4-BE49-F238E27FC236}">
                <a16:creationId xmlns:a16="http://schemas.microsoft.com/office/drawing/2014/main" xmlns="" id="{702FA663-9DFA-47F3-B2AE-8ED8C9200636}"/>
              </a:ext>
            </a:extLst>
          </p:cNvPr>
          <p:cNvSpPr>
            <a:spLocks noGrp="1"/>
          </p:cNvSpPr>
          <p:nvPr>
            <p:ph type="subTitle" idx="1"/>
          </p:nvPr>
        </p:nvSpPr>
        <p:spPr/>
        <p:txBody>
          <a:bodyPr/>
          <a:lstStyle/>
          <a:p>
            <a:endParaRPr kumimoji="1" lang="ja-JP" altLang="en-US"/>
          </a:p>
        </p:txBody>
      </p:sp>
      <p:pic>
        <p:nvPicPr>
          <p:cNvPr id="3" name="図 2">
            <a:extLst>
              <a:ext uri="{FF2B5EF4-FFF2-40B4-BE49-F238E27FC236}">
                <a16:creationId xmlns:a16="http://schemas.microsoft.com/office/drawing/2014/main" xmlns="" id="{F4AF69D6-AE0A-4300-8532-D15F54EA36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6099" y="3602038"/>
            <a:ext cx="3853543" cy="2724575"/>
          </a:xfrm>
          <a:prstGeom prst="rect">
            <a:avLst/>
          </a:prstGeom>
        </p:spPr>
      </p:pic>
      <p:sp>
        <p:nvSpPr>
          <p:cNvPr id="6" name="テキスト ボックス 5">
            <a:extLst>
              <a:ext uri="{FF2B5EF4-FFF2-40B4-BE49-F238E27FC236}">
                <a16:creationId xmlns:a16="http://schemas.microsoft.com/office/drawing/2014/main" xmlns="" id="{747A5137-5E17-46D2-8795-66E338003D72}"/>
              </a:ext>
            </a:extLst>
          </p:cNvPr>
          <p:cNvSpPr txBox="1"/>
          <p:nvPr/>
        </p:nvSpPr>
        <p:spPr>
          <a:xfrm>
            <a:off x="4090307" y="6418688"/>
            <a:ext cx="2262158" cy="369332"/>
          </a:xfrm>
          <a:prstGeom prst="rect">
            <a:avLst/>
          </a:prstGeom>
          <a:noFill/>
        </p:spPr>
        <p:txBody>
          <a:bodyPr wrap="none" rtlCol="0">
            <a:spAutoFit/>
          </a:bodyPr>
          <a:lstStyle/>
          <a:p>
            <a:r>
              <a:rPr kumimoji="1" lang="ja-JP" altLang="en-US" dirty="0"/>
              <a:t>医師も東京一極集中</a:t>
            </a:r>
          </a:p>
        </p:txBody>
      </p:sp>
    </p:spTree>
    <p:extLst>
      <p:ext uri="{BB962C8B-B14F-4D97-AF65-F5344CB8AC3E}">
        <p14:creationId xmlns:p14="http://schemas.microsoft.com/office/powerpoint/2010/main" val="3021321433"/>
      </p:ext>
    </p:extLst>
  </p:cSld>
  <p:clrMapOvr>
    <a:masterClrMapping/>
  </p:clrMapOvr>
  <mc:AlternateContent xmlns:mc="http://schemas.openxmlformats.org/markup-compatibility/2006" xmlns:p14="http://schemas.microsoft.com/office/powerpoint/2010/main">
    <mc:Choice Requires="p14">
      <p:transition spd="slow" p14:dur="2000" advTm="10255"/>
    </mc:Choice>
    <mc:Fallback xmlns="">
      <p:transition spd="slow" advTm="10255"/>
    </mc:Fallback>
  </mc:AlternateContent>
  <p:extLst>
    <p:ext uri="{3A86A75C-4F4B-4683-9AE1-C65F6400EC91}">
      <p14:laserTraceLst xmlns:p14="http://schemas.microsoft.com/office/powerpoint/2010/main">
        <p14:tracePtLst>
          <p14:tracePt t="694" x="3797300" y="6126163"/>
          <p14:tracePt t="700" x="3868738" y="6056313"/>
          <p14:tracePt t="708" x="3962400" y="5969000"/>
          <p14:tracePt t="715" x="4079875" y="5843588"/>
          <p14:tracePt t="733" x="4308475" y="5630863"/>
          <p14:tracePt t="749" x="4433888" y="5529263"/>
          <p14:tracePt t="751" x="4537075" y="5473700"/>
          <p14:tracePt t="769" x="4779963" y="5387975"/>
          <p14:tracePt t="784" x="5024438" y="5308600"/>
          <p14:tracePt t="786" x="5118100" y="5268913"/>
          <p14:tracePt t="800" x="5229225" y="5207000"/>
          <p14:tracePt t="816" x="5307013" y="5175250"/>
          <p14:tracePt t="832" x="5346700" y="5167313"/>
          <p14:tracePt t="859" x="5354638" y="5167313"/>
          <p14:tracePt t="866" x="5362575" y="5167313"/>
          <p14:tracePt t="1072" x="5472113" y="5057775"/>
          <p14:tracePt t="1079" x="5573713" y="4970463"/>
          <p14:tracePt t="1085" x="5692775" y="4845050"/>
          <p14:tracePt t="1099" x="5881688" y="4679950"/>
          <p14:tracePt t="1101" x="6054725" y="4538663"/>
          <p14:tracePt t="1116" x="6550025" y="4270375"/>
          <p14:tracePt t="1131" x="6753225" y="4121150"/>
          <p14:tracePt t="1149" x="6808788" y="4057650"/>
          <p14:tracePt t="1151" x="6824663" y="4041775"/>
          <p14:tracePt t="1445" x="6864350" y="3987800"/>
          <p14:tracePt t="1451" x="7013575" y="3806825"/>
          <p14:tracePt t="1465" x="7359650" y="3522663"/>
          <p14:tracePt t="1482" x="7602538" y="3381375"/>
          <p14:tracePt t="1500" x="7721600" y="3271838"/>
          <p14:tracePt t="1515" x="7743825" y="3248025"/>
          <p14:tracePt t="1532" x="7807325" y="3232150"/>
          <p14:tracePt t="1548" x="7862888" y="3216275"/>
          <p14:tracePt t="1551" x="7878763" y="3216275"/>
          <p14:tracePt t="1565" x="7908925" y="3208338"/>
          <p14:tracePt t="1581" x="7948613" y="3208338"/>
          <p14:tracePt t="1599" x="7964488" y="3208338"/>
          <p14:tracePt t="1601" x="7988300" y="3208338"/>
          <p14:tracePt t="1615" x="8020050" y="3208338"/>
          <p14:tracePt t="5756" x="8004175" y="3248025"/>
          <p14:tracePt t="5761" x="7988300" y="3287713"/>
          <p14:tracePt t="5771" x="7940675" y="3343275"/>
          <p14:tracePt t="5778" x="7839075" y="3444875"/>
          <p14:tracePt t="5794" x="7650163" y="3673475"/>
          <p14:tracePt t="5797" x="7586663" y="3775075"/>
          <p14:tracePt t="5809" x="7548563" y="3908425"/>
          <p14:tracePt t="5810" x="7500938" y="4033838"/>
          <p14:tracePt t="5828" x="7445375" y="4105275"/>
          <p14:tracePt t="5843" x="7397750" y="4176713"/>
          <p14:tracePt t="5859" x="7359650" y="4206875"/>
          <p14:tracePt t="5861" x="7351713" y="4214813"/>
          <p14:tracePt t="5876" x="7351713" y="4222750"/>
          <p14:tracePt t="6177" x="7335838" y="4246563"/>
          <p14:tracePt t="6182" x="7304088" y="4286250"/>
          <p14:tracePt t="6193" x="7280275" y="4333875"/>
          <p14:tracePt t="6209" x="7170738" y="4491038"/>
          <p14:tracePt t="6212" x="7138988" y="4538663"/>
          <p14:tracePt t="6226" x="6997700" y="4640263"/>
          <p14:tracePt t="6242" x="6872288" y="4757738"/>
          <p14:tracePt t="6261" x="6769100" y="4860925"/>
          <p14:tracePt t="6263" x="6707188" y="4930775"/>
          <p14:tracePt t="6276" x="6667500" y="5002213"/>
          <p14:tracePt t="6292" x="6635750" y="5049838"/>
          <p14:tracePt t="6605" x="6619875" y="5072063"/>
          <p14:tracePt t="6611" x="6542088" y="5111750"/>
          <p14:tracePt t="6626" x="6400800" y="5214938"/>
          <p14:tracePt t="6642" x="6265863" y="5340350"/>
          <p14:tracePt t="6659" x="6180138" y="5434013"/>
          <p14:tracePt t="6660" x="6108700" y="5497513"/>
          <p14:tracePt t="6676" x="6007100" y="5583238"/>
          <p14:tracePt t="6692" x="5959475" y="5607050"/>
          <p14:tracePt t="7098" x="5911850" y="5614988"/>
          <p14:tracePt t="7104" x="5897563" y="5622925"/>
          <p14:tracePt t="7111" x="5865813" y="5622925"/>
          <p14:tracePt t="7126" x="5746750" y="5654675"/>
          <p14:tracePt t="7141" x="5661025" y="5686425"/>
          <p14:tracePt t="7158" x="5464175" y="5710238"/>
          <p14:tracePt t="7161" x="5370513" y="5726113"/>
          <p14:tracePt t="7176" x="5251450" y="5748338"/>
          <p14:tracePt t="7191" x="5221288" y="5756275"/>
          <p14:tracePt t="7533" x="5197475" y="5756275"/>
          <p14:tracePt t="7539" x="5165725" y="5764213"/>
          <p14:tracePt t="7546" x="5110163" y="5764213"/>
          <p14:tracePt t="7558" x="5032375" y="5764213"/>
          <p14:tracePt t="7560" x="4968875" y="5772150"/>
          <p14:tracePt t="7575" x="4859338" y="5772150"/>
          <p14:tracePt t="7593" x="4803775" y="5772150"/>
          <p14:tracePt t="7608" x="4756150" y="5772150"/>
          <p14:tracePt t="7610" x="4740275" y="5772150"/>
          <p14:tracePt t="7625" x="4686300" y="5756275"/>
          <p14:tracePt t="7641" x="4646613" y="5734050"/>
          <p14:tracePt t="7659" x="4614863" y="5710238"/>
          <p14:tracePt t="7660" x="4583113" y="5678488"/>
          <p14:tracePt t="7676" x="4529138" y="5568950"/>
          <p14:tracePt t="7690" x="4513263" y="5497513"/>
          <p14:tracePt t="7708" x="4513263" y="5449888"/>
          <p14:tracePt t="7710" x="4505325" y="5418138"/>
          <p14:tracePt t="7724" x="4505325" y="5387975"/>
          <p14:tracePt t="7744" x="4505325" y="5348288"/>
          <p14:tracePt t="7761" x="4505325" y="5316538"/>
          <p14:tracePt t="7796" x="4513263" y="5308600"/>
          <p14:tracePt t="7802" x="4529138" y="5292725"/>
          <p14:tracePt t="7810" x="4545013" y="5276850"/>
          <p14:tracePt t="7826" x="4583113" y="5260975"/>
          <p14:tracePt t="7840" x="4614863" y="5237163"/>
          <p14:tracePt t="7857" x="4638675" y="5207000"/>
          <p14:tracePt t="7875" x="4710113" y="5143500"/>
          <p14:tracePt t="7891" x="4756150" y="5095875"/>
          <p14:tracePt t="7908" x="4795838" y="5072063"/>
          <p14:tracePt t="7909" x="4811713" y="5064125"/>
          <p14:tracePt t="7925" x="4835525" y="5049838"/>
          <p14:tracePt t="7941" x="4851400" y="5049838"/>
          <p14:tracePt t="7958" x="4867275" y="5041900"/>
          <p14:tracePt t="7960" x="4875213" y="5033963"/>
          <p14:tracePt t="7981" x="4905375" y="5026025"/>
          <p14:tracePt t="7989" x="4913313" y="5018088"/>
          <p14:tracePt t="8008" x="4929188" y="5018088"/>
          <p14:tracePt t="8010" x="4945063" y="5010150"/>
          <p14:tracePt t="8025" x="4960938" y="5002213"/>
          <p14:tracePt t="8040" x="5000625" y="5002213"/>
          <p14:tracePt t="8057" x="5032375" y="4986338"/>
          <p14:tracePt t="8075" x="5070475" y="4978400"/>
          <p14:tracePt t="8091" x="5094288" y="4978400"/>
          <p14:tracePt t="8107" x="5118100" y="4970463"/>
          <p14:tracePt t="8109" x="5126038" y="4970463"/>
          <p14:tracePt t="8125" x="5141913" y="4970463"/>
          <p14:tracePt t="8140" x="5157788" y="4970463"/>
          <p14:tracePt t="8156" x="5173663" y="4970463"/>
          <p14:tracePt t="8176" x="5197475" y="4970463"/>
          <p14:tracePt t="8191" x="5205413" y="4970463"/>
          <p14:tracePt t="8207" x="5221288" y="4970463"/>
          <p14:tracePt t="8210" x="5229225" y="4970463"/>
          <p14:tracePt t="8225" x="5243513" y="4970463"/>
          <p14:tracePt t="8240" x="5251450" y="4970463"/>
          <p14:tracePt t="8267" x="5251450" y="4978400"/>
          <p14:tracePt t="8274" x="5259388" y="4978400"/>
          <p14:tracePt t="8290" x="5267325" y="4978400"/>
          <p14:tracePt t="8307" x="5275263" y="4994275"/>
          <p14:tracePt t="8309" x="5283200" y="4994275"/>
          <p14:tracePt t="8325" x="5299075" y="5010150"/>
          <p14:tracePt t="8340" x="5307013" y="5010150"/>
          <p14:tracePt t="8357" x="5314950" y="5026025"/>
          <p14:tracePt t="8359" x="5322888" y="5026025"/>
          <p14:tracePt t="8375" x="5330825" y="5041900"/>
          <p14:tracePt t="8390" x="5338763" y="5049838"/>
          <p14:tracePt t="8409" x="5354638" y="5057775"/>
          <p14:tracePt t="8424" x="5354638" y="5064125"/>
          <p14:tracePt t="8440" x="5354638" y="5072063"/>
          <p14:tracePt t="8456" x="5362575" y="5087938"/>
          <p14:tracePt t="8474" x="5370513" y="5095875"/>
          <p14:tracePt t="8495" x="5378450" y="5103813"/>
          <p14:tracePt t="8538" x="5378450" y="5111750"/>
          <p14:tracePt t="8567" x="5378450" y="5127625"/>
          <p14:tracePt t="8572" x="5378450" y="5135563"/>
          <p14:tracePt t="8581" x="5378450" y="5143500"/>
          <p14:tracePt t="8591" x="5378450" y="5151438"/>
          <p14:tracePt t="8606" x="5370513" y="5183188"/>
          <p14:tracePt t="8624" x="5299075" y="5300663"/>
          <p14:tracePt t="8640" x="5275263" y="5340350"/>
          <p14:tracePt t="8658" x="5259388" y="5372100"/>
          <p14:tracePt t="8659" x="5243513" y="5402263"/>
          <p14:tracePt t="8673" x="5205413" y="5434013"/>
          <p14:tracePt t="8690" x="5141913" y="5473700"/>
          <p14:tracePt t="8707" x="5024438" y="5537200"/>
          <p14:tracePt t="8709" x="4953000" y="5553075"/>
          <p14:tracePt t="8724" x="4867275" y="5568950"/>
          <p14:tracePt t="8739" x="4827588" y="5575300"/>
          <p14:tracePt t="8756" x="4787900" y="5575300"/>
          <p14:tracePt t="8774" x="4748213" y="5575300"/>
          <p14:tracePt t="8789" x="4733925" y="5575300"/>
          <p14:tracePt t="8806" x="4725988" y="5575300"/>
          <p14:tracePt t="8823" x="4702175" y="5575300"/>
        </p14:tracePtLst>
      </p14:laserTrace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05239A0C-E506-4728-8A1C-DA4BD26F1D41}"/>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D0190DCA-2390-4895-991E-6050E188DEB2}"/>
              </a:ext>
            </a:extLst>
          </p:cNvPr>
          <p:cNvSpPr>
            <a:spLocks noGrp="1"/>
          </p:cNvSpPr>
          <p:nvPr>
            <p:ph idx="1"/>
          </p:nvPr>
        </p:nvSpPr>
        <p:spPr/>
        <p:txBody>
          <a:bodyPr/>
          <a:lstStyle/>
          <a:p>
            <a:endParaRPr kumimoji="1" lang="ja-JP" altLang="en-US"/>
          </a:p>
        </p:txBody>
      </p:sp>
      <p:pic>
        <p:nvPicPr>
          <p:cNvPr id="4" name="図 3" descr="2月18日に開催された、「第28回 医療従事者の需給に関する検討会 医師需給分科会」">
            <a:extLst>
              <a:ext uri="{FF2B5EF4-FFF2-40B4-BE49-F238E27FC236}">
                <a16:creationId xmlns:a16="http://schemas.microsoft.com/office/drawing/2014/main" xmlns="" id="{3F6C5981-4139-4FC9-9483-7150E09B83D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48488"/>
            <a:ext cx="9144000" cy="6906487"/>
          </a:xfrm>
          <a:prstGeom prst="rect">
            <a:avLst/>
          </a:prstGeom>
          <a:noFill/>
          <a:ln>
            <a:noFill/>
          </a:ln>
        </p:spPr>
      </p:pic>
      <p:sp>
        <p:nvSpPr>
          <p:cNvPr id="5" name="テキスト ボックス 4">
            <a:extLst>
              <a:ext uri="{FF2B5EF4-FFF2-40B4-BE49-F238E27FC236}">
                <a16:creationId xmlns:a16="http://schemas.microsoft.com/office/drawing/2014/main" xmlns="" id="{7A3CD6EA-5AE1-4828-B3CC-42F5ADA0AC29}"/>
              </a:ext>
            </a:extLst>
          </p:cNvPr>
          <p:cNvSpPr txBox="1"/>
          <p:nvPr/>
        </p:nvSpPr>
        <p:spPr>
          <a:xfrm>
            <a:off x="898071" y="5345083"/>
            <a:ext cx="4934364" cy="1384995"/>
          </a:xfrm>
          <a:prstGeom prst="rect">
            <a:avLst/>
          </a:prstGeom>
          <a:noFill/>
        </p:spPr>
        <p:txBody>
          <a:bodyPr wrap="none" rtlCol="0">
            <a:spAutoFit/>
          </a:bodyPr>
          <a:lstStyle/>
          <a:p>
            <a:r>
              <a:rPr lang="ja-JP" altLang="en-US" sz="2800" dirty="0">
                <a:solidFill>
                  <a:schemeClr val="bg1"/>
                </a:solidFill>
              </a:rPr>
              <a:t>第</a:t>
            </a:r>
            <a:r>
              <a:rPr lang="en-US" altLang="ja-JP" sz="2800" dirty="0">
                <a:solidFill>
                  <a:schemeClr val="bg1"/>
                </a:solidFill>
              </a:rPr>
              <a:t>28</a:t>
            </a:r>
            <a:r>
              <a:rPr lang="ja-JP" altLang="ja-JP" sz="2800" dirty="0">
                <a:solidFill>
                  <a:schemeClr val="bg1"/>
                </a:solidFill>
              </a:rPr>
              <a:t>回 医療従事者の需給に</a:t>
            </a:r>
            <a:endParaRPr lang="en-US" altLang="ja-JP" sz="2800" dirty="0">
              <a:solidFill>
                <a:schemeClr val="bg1"/>
              </a:solidFill>
            </a:endParaRPr>
          </a:p>
          <a:p>
            <a:r>
              <a:rPr lang="ja-JP" altLang="ja-JP" sz="2800" dirty="0">
                <a:solidFill>
                  <a:schemeClr val="bg1"/>
                </a:solidFill>
              </a:rPr>
              <a:t>関する検討会 医師需給分科会</a:t>
            </a:r>
            <a:endParaRPr lang="en-US" altLang="ja-JP" sz="2800" dirty="0">
              <a:solidFill>
                <a:schemeClr val="bg1"/>
              </a:solidFill>
            </a:endParaRPr>
          </a:p>
          <a:p>
            <a:r>
              <a:rPr lang="ja-JP" altLang="en-US" sz="2800" dirty="0">
                <a:solidFill>
                  <a:schemeClr val="bg1"/>
                </a:solidFill>
              </a:rPr>
              <a:t>（</a:t>
            </a:r>
            <a:r>
              <a:rPr lang="en-US" altLang="ja-JP" sz="2400" dirty="0">
                <a:solidFill>
                  <a:schemeClr val="bg1"/>
                </a:solidFill>
              </a:rPr>
              <a:t>2019</a:t>
            </a:r>
            <a:r>
              <a:rPr lang="ja-JP" altLang="en-US" sz="2400" dirty="0">
                <a:solidFill>
                  <a:schemeClr val="bg1"/>
                </a:solidFill>
              </a:rPr>
              <a:t>年</a:t>
            </a:r>
            <a:r>
              <a:rPr lang="en-US" altLang="ja-JP" sz="2400" dirty="0">
                <a:solidFill>
                  <a:schemeClr val="bg1"/>
                </a:solidFill>
              </a:rPr>
              <a:t>2</a:t>
            </a:r>
            <a:r>
              <a:rPr lang="ja-JP" altLang="en-US" sz="2400" dirty="0">
                <a:solidFill>
                  <a:schemeClr val="bg1"/>
                </a:solidFill>
              </a:rPr>
              <a:t>月</a:t>
            </a:r>
            <a:r>
              <a:rPr lang="en-US" altLang="ja-JP" sz="2400" dirty="0">
                <a:solidFill>
                  <a:schemeClr val="bg1"/>
                </a:solidFill>
              </a:rPr>
              <a:t>18</a:t>
            </a:r>
            <a:r>
              <a:rPr lang="ja-JP" altLang="en-US" sz="2400" dirty="0">
                <a:solidFill>
                  <a:schemeClr val="bg1"/>
                </a:solidFill>
              </a:rPr>
              <a:t>日）</a:t>
            </a:r>
            <a:r>
              <a:rPr lang="ja-JP" altLang="ja-JP" dirty="0">
                <a:solidFill>
                  <a:schemeClr val="bg1"/>
                </a:solidFill>
              </a:rPr>
              <a:t>　</a:t>
            </a:r>
            <a:endParaRPr kumimoji="1" lang="ja-JP" altLang="en-US" dirty="0">
              <a:solidFill>
                <a:schemeClr val="bg1"/>
              </a:solidFill>
            </a:endParaRPr>
          </a:p>
        </p:txBody>
      </p:sp>
    </p:spTree>
    <p:extLst>
      <p:ext uri="{BB962C8B-B14F-4D97-AF65-F5344CB8AC3E}">
        <p14:creationId xmlns:p14="http://schemas.microsoft.com/office/powerpoint/2010/main" val="1494742357"/>
      </p:ext>
    </p:extLst>
  </p:cSld>
  <p:clrMapOvr>
    <a:masterClrMapping/>
  </p:clrMapOvr>
  <mc:AlternateContent xmlns:mc="http://schemas.openxmlformats.org/markup-compatibility/2006" xmlns:p14="http://schemas.microsoft.com/office/powerpoint/2010/main">
    <mc:Choice Requires="p14">
      <p:transition spd="slow" p14:dur="2000" advTm="5629"/>
    </mc:Choice>
    <mc:Fallback xmlns="">
      <p:transition spd="slow" advTm="5629"/>
    </mc:Fallback>
  </mc:AlternateContent>
  <p:extLst>
    <p:ext uri="{3A86A75C-4F4B-4683-9AE1-C65F6400EC91}">
      <p14:laserTraceLst xmlns:p14="http://schemas.microsoft.com/office/powerpoint/2010/main">
        <p14:tracePtLst>
          <p14:tracePt t="799" x="4740275" y="5545138"/>
          <p14:tracePt t="806" x="4756150" y="5529263"/>
          <p14:tracePt t="816" x="4819650" y="5497513"/>
          <p14:tracePt t="822" x="4859338" y="5481638"/>
          <p14:tracePt t="837" x="4960938" y="5457825"/>
          <p14:tracePt t="854" x="5024438" y="5457825"/>
          <p14:tracePt t="856" x="5064125" y="5457825"/>
          <p14:tracePt t="872" x="5070475" y="5457825"/>
          <p14:tracePt t="888" x="5086350" y="5457825"/>
          <p14:tracePt t="1198" x="5086350" y="5465763"/>
          <p14:tracePt t="1205" x="5064125" y="5505450"/>
          <p14:tracePt t="1212" x="5032375" y="5568950"/>
          <p14:tracePt t="1220" x="5016500" y="5591175"/>
          <p14:tracePt t="1237" x="4883150" y="5678488"/>
          <p14:tracePt t="1254" x="4725988" y="5764213"/>
          <p14:tracePt t="1256" x="4622800" y="5811838"/>
          <p14:tracePt t="1274" x="4529138" y="5867400"/>
          <p14:tracePt t="1288" x="4433888" y="5929313"/>
          <p14:tracePt t="1305" x="4206875" y="6072188"/>
          <p14:tracePt t="1320" x="4167188" y="6086475"/>
          <p14:tracePt t="1336" x="4159250" y="6086475"/>
          <p14:tracePt t="1586" x="4151313" y="6086475"/>
          <p14:tracePt t="1591" x="4095750" y="6102350"/>
          <p14:tracePt t="1603" x="4025900" y="6149975"/>
          <p14:tracePt t="1605" x="3970338" y="6165850"/>
          <p14:tracePt t="1621" x="3821113" y="6253163"/>
          <p14:tracePt t="1636" x="3719513" y="6315075"/>
          <p14:tracePt t="1653" x="3656013" y="6354763"/>
          <p14:tracePt t="1670" x="3562350" y="6410325"/>
          <p14:tracePt t="1687" x="3498850" y="6448425"/>
          <p14:tracePt t="1706" x="3373438" y="6503988"/>
          <p14:tracePt t="1720" x="3325813" y="6519863"/>
          <p14:tracePt t="1736" x="3309938" y="6527800"/>
          <p14:tracePt t="1755" x="3302000" y="6527800"/>
          <p14:tracePt t="1871" x="3302000" y="6535738"/>
          <p14:tracePt t="2092" x="3302000" y="6543675"/>
          <p14:tracePt t="2098" x="3302000" y="6551613"/>
          <p14:tracePt t="2113" x="3309938" y="6551613"/>
          <p14:tracePt t="2119" x="3317875" y="6559550"/>
          <p14:tracePt t="2135" x="3325813" y="6575425"/>
          <p14:tracePt t="2152" x="3357563" y="6591300"/>
          <p14:tracePt t="2154" x="3365500" y="6591300"/>
          <p14:tracePt t="2170" x="3381375" y="6605588"/>
          <p14:tracePt t="2187" x="3389313" y="6605588"/>
          <p14:tracePt t="2204" x="3405188" y="6613525"/>
          <p14:tracePt t="2224" x="3419475" y="6613525"/>
          <p14:tracePt t="2228" x="3427413" y="6613525"/>
          <p14:tracePt t="2237" x="3443288" y="6613525"/>
          <p14:tracePt t="2252" x="3467100" y="6621463"/>
          <p14:tracePt t="2270" x="3482975" y="6629400"/>
          <p14:tracePt t="2634" x="3490913" y="6629400"/>
          <p14:tracePt t="2640" x="3522663" y="6605588"/>
          <p14:tracePt t="2654" x="3546475" y="6567488"/>
          <p14:tracePt t="2677" x="3546475" y="6559550"/>
          <p14:tracePt t="2687" x="3562350" y="6543675"/>
          <p14:tracePt t="2690" x="3576638" y="6535738"/>
          <p14:tracePt t="2701" x="3584575" y="6519863"/>
          <p14:tracePt t="2793" x="3600450" y="6503988"/>
          <p14:tracePt t="2799" x="3624263" y="6488113"/>
          <p14:tracePt t="2807" x="3648075" y="6456363"/>
          <p14:tracePt t="2826" x="3663950" y="6448425"/>
          <p14:tracePt t="2834" x="3703638" y="6426200"/>
          <p14:tracePt t="2851" x="3719513" y="6418263"/>
          <p14:tracePt t="2868" x="3749675" y="6410325"/>
          <p14:tracePt t="2885" x="3749675" y="6402388"/>
          <p14:tracePt t="2941" x="3757613" y="6402388"/>
          <p14:tracePt t="2947" x="3773488" y="6402388"/>
          <p14:tracePt t="2976" x="3797300" y="6402388"/>
          <p14:tracePt t="2997" x="3805238" y="6394450"/>
          <p14:tracePt t="3005" x="3821113" y="6394450"/>
          <p14:tracePt t="3256" x="3829050" y="6386513"/>
          <p14:tracePt t="3261" x="3844925" y="6386513"/>
          <p14:tracePt t="3267" x="3876675" y="6362700"/>
          <p14:tracePt t="3283" x="3930650" y="6338888"/>
          <p14:tracePt t="3301" x="3970338" y="6330950"/>
          <p14:tracePt t="3318" x="4057650" y="6315075"/>
          <p14:tracePt t="3337" x="4111625" y="6307138"/>
          <p14:tracePt t="3340" x="4127500" y="6307138"/>
          <p14:tracePt t="3351" x="4143375" y="6307138"/>
          <p14:tracePt t="3368" x="4167188" y="6307138"/>
          <p14:tracePt t="3384" x="4183063" y="6307138"/>
          <p14:tracePt t="3704" x="4214813" y="6291263"/>
          <p14:tracePt t="3711" x="4230688" y="6283325"/>
          <p14:tracePt t="3719" x="4252913" y="6275388"/>
          <p14:tracePt t="3733" x="4284663" y="6267450"/>
          <p14:tracePt t="3751" x="4300538" y="6259513"/>
          <p14:tracePt t="3768" x="4340225" y="6245225"/>
          <p14:tracePt t="3785" x="4364038" y="6237288"/>
          <p14:tracePt t="3800" x="4387850" y="6237288"/>
        </p14:tracePtLst>
      </p14:laserTrace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xmlns="" id="{4FBAD8DF-B821-4097-B23D-09F79D048C85}"/>
              </a:ext>
            </a:extLst>
          </p:cNvPr>
          <p:cNvSpPr>
            <a:spLocks noGrp="1"/>
          </p:cNvSpPr>
          <p:nvPr>
            <p:ph type="ctrTitle"/>
          </p:nvPr>
        </p:nvSpPr>
        <p:spPr/>
        <p:txBody>
          <a:bodyPr/>
          <a:lstStyle/>
          <a:p>
            <a:r>
              <a:rPr kumimoji="1" lang="ja-JP" altLang="en-US" dirty="0"/>
              <a:t>医師偏在指標</a:t>
            </a:r>
          </a:p>
        </p:txBody>
      </p:sp>
      <p:sp>
        <p:nvSpPr>
          <p:cNvPr id="5" name="字幕 4">
            <a:extLst>
              <a:ext uri="{FF2B5EF4-FFF2-40B4-BE49-F238E27FC236}">
                <a16:creationId xmlns:a16="http://schemas.microsoft.com/office/drawing/2014/main" xmlns="" id="{8C67C14F-C1DB-448C-994F-9FDB59D8A5ED}"/>
              </a:ext>
            </a:extLst>
          </p:cNvPr>
          <p:cNvSpPr>
            <a:spLocks noGrp="1"/>
          </p:cNvSpPr>
          <p:nvPr>
            <p:ph type="subTitle" idx="1"/>
          </p:nvPr>
        </p:nvSpPr>
        <p:spPr>
          <a:xfrm>
            <a:off x="1143000" y="4079875"/>
            <a:ext cx="6858000" cy="1655762"/>
          </a:xfrm>
        </p:spPr>
        <p:txBody>
          <a:bodyPr>
            <a:normAutofit fontScale="92500"/>
          </a:bodyPr>
          <a:lstStyle/>
          <a:p>
            <a:r>
              <a:rPr kumimoji="1" lang="ja-JP" altLang="en-US" sz="3200" dirty="0"/>
              <a:t>これまで長らく</a:t>
            </a:r>
            <a:endParaRPr kumimoji="1" lang="en-US" altLang="ja-JP" sz="3200" dirty="0"/>
          </a:p>
          <a:p>
            <a:r>
              <a:rPr kumimoji="1" lang="ja-JP" altLang="en-US" sz="3200" dirty="0"/>
              <a:t>「人口</a:t>
            </a:r>
            <a:r>
              <a:rPr kumimoji="1" lang="en-US" altLang="ja-JP" sz="3200" dirty="0"/>
              <a:t>10</a:t>
            </a:r>
            <a:r>
              <a:rPr kumimoji="1" lang="ja-JP" altLang="en-US" sz="3200" dirty="0"/>
              <a:t>万人対医師数」が指標として</a:t>
            </a:r>
            <a:endParaRPr kumimoji="1" lang="en-US" altLang="ja-JP" sz="3200" dirty="0"/>
          </a:p>
          <a:p>
            <a:r>
              <a:rPr kumimoji="1" lang="ja-JP" altLang="en-US" sz="3200" dirty="0"/>
              <a:t>用いられてきた</a:t>
            </a:r>
          </a:p>
        </p:txBody>
      </p:sp>
    </p:spTree>
    <p:extLst>
      <p:ext uri="{BB962C8B-B14F-4D97-AF65-F5344CB8AC3E}">
        <p14:creationId xmlns:p14="http://schemas.microsoft.com/office/powerpoint/2010/main" val="2883289066"/>
      </p:ext>
    </p:extLst>
  </p:cSld>
  <p:clrMapOvr>
    <a:masterClrMapping/>
  </p:clrMapOvr>
  <mc:AlternateContent xmlns:mc="http://schemas.openxmlformats.org/markup-compatibility/2006" xmlns:p14="http://schemas.microsoft.com/office/powerpoint/2010/main">
    <mc:Choice Requires="p14">
      <p:transition spd="slow" p14:dur="2000" advTm="10560"/>
    </mc:Choice>
    <mc:Fallback xmlns="">
      <p:transition spd="slow" advTm="10560"/>
    </mc:Fallback>
  </mc:AlternateContent>
  <p:extLst>
    <p:ext uri="{3A86A75C-4F4B-4683-9AE1-C65F6400EC91}">
      <p14:laserTraceLst xmlns:p14="http://schemas.microsoft.com/office/powerpoint/2010/main">
        <p14:tracePtLst>
          <p14:tracePt t="775" x="4441825" y="6110288"/>
          <p14:tracePt t="781" x="4497388" y="5992813"/>
          <p14:tracePt t="791" x="4568825" y="5827713"/>
          <p14:tracePt t="807" x="4718050" y="5607050"/>
          <p14:tracePt t="824" x="5086350" y="5316538"/>
          <p14:tracePt t="841" x="5237163" y="5183188"/>
          <p14:tracePt t="857" x="5299075" y="5143500"/>
          <p14:tracePt t="874" x="5322888" y="5135563"/>
          <p14:tracePt t="940" x="5386388" y="5135563"/>
          <p14:tracePt t="1141" x="5338763" y="5049838"/>
          <p14:tracePt t="1145" x="5330825" y="5033963"/>
          <p14:tracePt t="1157" x="5283200" y="4954588"/>
          <p14:tracePt t="1175" x="5189538" y="4656138"/>
          <p14:tracePt t="1191" x="5173663" y="4435475"/>
          <p14:tracePt t="1207" x="5133975" y="4254500"/>
          <p14:tracePt t="1225" x="5133975" y="4200525"/>
          <p14:tracePt t="1241" x="5133975" y="4184650"/>
          <p14:tracePt t="1483" x="5078413" y="4152900"/>
          <p14:tracePt t="1488" x="5040313" y="4113213"/>
          <p14:tracePt t="1496" x="4937125" y="4049713"/>
          <p14:tracePt t="1510" x="4764088" y="3924300"/>
          <p14:tracePt t="1524" x="4662488" y="3838575"/>
          <p14:tracePt t="1543" x="4614863" y="3783013"/>
          <p14:tracePt t="1548" x="4614863" y="3775075"/>
          <p14:tracePt t="1562" x="4606925" y="3767138"/>
          <p14:tracePt t="1576" x="4606925" y="3759200"/>
          <p14:tracePt t="1595" x="4606925" y="3751263"/>
          <p14:tracePt t="1712" x="4606925" y="3743325"/>
          <p14:tracePt t="1747" x="4630738" y="3719513"/>
          <p14:tracePt t="1754" x="4686300" y="3687763"/>
          <p14:tracePt t="1759" x="4725988" y="3673475"/>
          <p14:tracePt t="1774" x="4843463" y="3649663"/>
          <p14:tracePt t="1790" x="4992688" y="3617913"/>
          <p14:tracePt t="1808" x="5275263" y="3562350"/>
          <p14:tracePt t="1810" x="5402263" y="3546475"/>
          <p14:tracePt t="1824" x="5535613" y="3538538"/>
          <p14:tracePt t="1840" x="5629275" y="3530600"/>
          <p14:tracePt t="1857" x="5716588" y="3508375"/>
          <p14:tracePt t="1859" x="5724525" y="3508375"/>
          <p14:tracePt t="1874" x="5738813" y="3508375"/>
          <p14:tracePt t="1890" x="5762625" y="3508375"/>
          <p14:tracePt t="1906" x="5778500" y="3514725"/>
          <p14:tracePt t="1923" x="5778500" y="3522663"/>
          <p14:tracePt t="1942" x="5786438" y="3530600"/>
          <p14:tracePt t="2184" x="5889625" y="3522663"/>
          <p14:tracePt t="2189" x="5911850" y="3508375"/>
          <p14:tracePt t="2196" x="5975350" y="3500438"/>
          <p14:tracePt t="2206" x="6069013" y="3476625"/>
          <p14:tracePt t="2223" x="6361113" y="3429000"/>
          <p14:tracePt t="2239" x="6550025" y="3429000"/>
          <p14:tracePt t="2256" x="6627813" y="3421063"/>
          <p14:tracePt t="2274" x="6643688" y="3421063"/>
          <p14:tracePt t="3238" x="6635750" y="3429000"/>
          <p14:tracePt t="3244" x="6565900" y="3508375"/>
          <p14:tracePt t="3255" x="6510338" y="3562350"/>
          <p14:tracePt t="3272" x="6242050" y="3790950"/>
          <p14:tracePt t="3288" x="6203950" y="3822700"/>
          <p14:tracePt t="3305" x="6148388" y="3860800"/>
          <p14:tracePt t="3322" x="6124575" y="3876675"/>
          <p14:tracePt t="3324" x="6116638" y="3876675"/>
          <p14:tracePt t="3767" x="6015038" y="3924300"/>
          <p14:tracePt t="3773" x="6007100" y="3924300"/>
          <p14:tracePt t="3789" x="5849938" y="3979863"/>
          <p14:tracePt t="3805" x="5456238" y="4065588"/>
          <p14:tracePt t="3821" x="4843463" y="4152900"/>
          <p14:tracePt t="3823" x="4740275" y="4192588"/>
          <p14:tracePt t="3838" x="4151313" y="4333875"/>
          <p14:tracePt t="3855" x="3765550" y="4491038"/>
          <p14:tracePt t="3871" x="3640138" y="4584700"/>
          <p14:tracePt t="3873" x="3592513" y="4624388"/>
          <p14:tracePt t="3887" x="3522663" y="4687888"/>
          <p14:tracePt t="3904" x="3498850" y="4687888"/>
          <p14:tracePt t="4137" x="3459163" y="4718050"/>
          <p14:tracePt t="4144" x="3435350" y="4725988"/>
          <p14:tracePt t="4154" x="3357563" y="4765675"/>
          <p14:tracePt t="4171" x="3176588" y="4852988"/>
          <p14:tracePt t="4172" x="3089275" y="4906963"/>
          <p14:tracePt t="4187" x="2979738" y="4954588"/>
          <p14:tracePt t="4210" x="2901950" y="5002213"/>
          <p14:tracePt t="4224" x="2886075" y="5018088"/>
          <p14:tracePt t="4238" x="2870200" y="5026025"/>
          <p14:tracePt t="4316" x="2862263" y="5026025"/>
          <p14:tracePt t="4322" x="2822575" y="5049838"/>
          <p14:tracePt t="4328" x="2814638" y="5049838"/>
          <p14:tracePt t="4336" x="2806700" y="5049838"/>
          <p14:tracePt t="4355" x="2782888" y="5064125"/>
          <p14:tracePt t="4371" x="2767013" y="5072063"/>
          <p14:tracePt t="4372" x="2759075" y="5072063"/>
          <p14:tracePt t="4666" x="2767013" y="5072063"/>
          <p14:tracePt t="4673" x="2782888" y="5072063"/>
          <p14:tracePt t="4687" x="2798763" y="5072063"/>
          <p14:tracePt t="4703" x="2822575" y="5064125"/>
          <p14:tracePt t="4720" x="2830513" y="5057775"/>
          <p14:tracePt t="4723" x="2846388" y="5049838"/>
          <p14:tracePt t="4735" x="2870200" y="5033963"/>
          <p14:tracePt t="4753" x="2894013" y="5026025"/>
          <p14:tracePt t="4771" x="2909888" y="5018088"/>
          <p14:tracePt t="4772" x="2916238" y="5018088"/>
          <p14:tracePt t="4801" x="2947988" y="5018088"/>
          <p14:tracePt t="4807" x="2955925" y="5010150"/>
          <p14:tracePt t="4822" x="2987675" y="5002213"/>
          <p14:tracePt t="4838" x="3019425" y="4994275"/>
          <p14:tracePt t="4855" x="3035300" y="4994275"/>
          <p14:tracePt t="4870" x="3059113" y="4986338"/>
          <p14:tracePt t="4872" x="3067050" y="4986338"/>
          <p14:tracePt t="4887" x="3074988" y="4986338"/>
          <p14:tracePt t="4904" x="3081338" y="4986338"/>
          <p14:tracePt t="4920" x="3089275" y="4986338"/>
          <p14:tracePt t="4922" x="3105150" y="4986338"/>
          <p14:tracePt t="4936" x="3121025" y="4986338"/>
          <p14:tracePt t="4953" x="3152775" y="4986338"/>
          <p14:tracePt t="4969" x="3192463" y="4978400"/>
          <p14:tracePt t="4972" x="3216275" y="4978400"/>
          <p14:tracePt t="4987" x="3286125" y="4978400"/>
          <p14:tracePt t="5004" x="3325813" y="4978400"/>
          <p14:tracePt t="5019" x="3365500" y="4978400"/>
          <p14:tracePt t="5038" x="3419475" y="4978400"/>
          <p14:tracePt t="5053" x="3490913" y="4978400"/>
          <p14:tracePt t="5070" x="3576638" y="4978400"/>
          <p14:tracePt t="5072" x="3616325" y="4978400"/>
          <p14:tracePt t="5087" x="3656013" y="4986338"/>
          <p14:tracePt t="5102" x="3687763" y="4994275"/>
          <p14:tracePt t="5544" x="3727450" y="4994275"/>
          <p14:tracePt t="5549" x="3735388" y="4994275"/>
          <p14:tracePt t="5557" x="3757613" y="4994275"/>
          <p14:tracePt t="5568" x="3781425" y="4994275"/>
          <p14:tracePt t="5590" x="3836988" y="4994275"/>
          <p14:tracePt t="5605" x="3860800" y="4994275"/>
          <p14:tracePt t="5609" x="3868738" y="4994275"/>
          <p14:tracePt t="5619" x="3884613" y="4994275"/>
          <p14:tracePt t="5622" x="3900488" y="4994275"/>
          <p14:tracePt t="5636" x="3914775" y="4994275"/>
          <p14:tracePt t="5652" x="3938588" y="4994275"/>
          <p14:tracePt t="5669" x="3978275" y="4994275"/>
          <p14:tracePt t="5671" x="3994150" y="4994275"/>
          <p14:tracePt t="5687" x="4017963" y="4994275"/>
          <p14:tracePt t="5702" x="4041775" y="4994275"/>
          <p14:tracePt t="5718" x="4057650" y="4994275"/>
          <p14:tracePt t="6094" x="4079875" y="4986338"/>
          <p14:tracePt t="6101" x="4103688" y="4978400"/>
          <p14:tracePt t="6107" x="4135438" y="4970463"/>
          <p14:tracePt t="6118" x="4183063" y="4962525"/>
          <p14:tracePt t="6135" x="4332288" y="4946650"/>
          <p14:tracePt t="6151" x="4387850" y="4946650"/>
          <p14:tracePt t="6167" x="4457700" y="4946650"/>
          <p14:tracePt t="6185" x="4575175" y="4946650"/>
          <p14:tracePt t="6201" x="4662488" y="4946650"/>
          <p14:tracePt t="6218" x="4718050" y="4946650"/>
          <p14:tracePt t="6235" x="4756150" y="4946650"/>
          <p14:tracePt t="6308" x="4764088" y="4946650"/>
          <p14:tracePt t="7159" x="4787900" y="4946650"/>
          <p14:tracePt t="7167" x="4811713" y="4946650"/>
          <p14:tracePt t="7172" x="4835525" y="4946650"/>
          <p14:tracePt t="7184" x="4899025" y="4930775"/>
          <p14:tracePt t="7199" x="4945063" y="4930775"/>
          <p14:tracePt t="7216" x="5070475" y="4922838"/>
          <p14:tracePt t="7233" x="5267325" y="4922838"/>
          <p14:tracePt t="7250" x="5322888" y="4922838"/>
          <p14:tracePt t="7266" x="5362575" y="4922838"/>
          <p14:tracePt t="7284" x="5408613" y="4914900"/>
          <p14:tracePt t="7299" x="5440363" y="4914900"/>
          <p14:tracePt t="7317" x="5464175" y="4914900"/>
          <p14:tracePt t="7320" x="5480050" y="4914900"/>
          <p14:tracePt t="7334" x="5503863" y="4914900"/>
          <p14:tracePt t="7350" x="5519738" y="4914900"/>
          <p14:tracePt t="7898" x="5519738" y="4922838"/>
          <p14:tracePt t="7907" x="5527675" y="4938713"/>
          <p14:tracePt t="7916" x="5527675" y="4954588"/>
          <p14:tracePt t="7933" x="5527675" y="5002213"/>
          <p14:tracePt t="7949" x="5456238" y="5064125"/>
          <p14:tracePt t="7965" x="5378450" y="5119688"/>
          <p14:tracePt t="7982" x="5299075" y="5151438"/>
          <p14:tracePt t="7984" x="5283200" y="5167313"/>
          <p14:tracePt t="8002" x="5243513" y="5175250"/>
          <p14:tracePt t="8020" x="5237163" y="5175250"/>
          <p14:tracePt t="8032" x="5205413" y="5183188"/>
          <p14:tracePt t="8034" x="5173663" y="5207000"/>
          <p14:tracePt t="8048" x="5149850" y="5222875"/>
          <p14:tracePt t="8065" x="5110163" y="5237163"/>
          <p14:tracePt t="8082" x="5078413" y="5253038"/>
          <p14:tracePt t="8355" x="5070475" y="5268913"/>
          <p14:tracePt t="8364" x="5048250" y="5292725"/>
          <p14:tracePt t="8369" x="5024438" y="5316538"/>
          <p14:tracePt t="8385" x="4984750" y="5340350"/>
          <p14:tracePt t="8400" x="4921250" y="5380038"/>
          <p14:tracePt t="8415" x="4851400" y="5402263"/>
          <p14:tracePt t="8431" x="4787900" y="5426075"/>
          <p14:tracePt t="8433" x="4725988" y="5434013"/>
          <p14:tracePt t="8449" x="4662488" y="5441950"/>
          <p14:tracePt t="8465" x="4630738" y="5441950"/>
          <p14:tracePt t="8481" x="4591050" y="5449888"/>
          <p14:tracePt t="8483" x="4568825" y="5457825"/>
          <p14:tracePt t="8500" x="4497388" y="5457825"/>
          <p14:tracePt t="8515" x="4425950" y="5457825"/>
          <p14:tracePt t="8531" x="4364038" y="5457825"/>
          <p14:tracePt t="8533" x="4340225" y="5457825"/>
          <p14:tracePt t="8549" x="4292600" y="5441950"/>
          <p14:tracePt t="8565" x="4268788" y="5426075"/>
          <p14:tracePt t="8582" x="4238625" y="5410200"/>
          <p14:tracePt t="8598" x="4230688" y="5402263"/>
          <p14:tracePt t="8614" x="4222750" y="5402263"/>
          <p14:tracePt t="8633" x="4222750" y="5395913"/>
          <p14:tracePt t="8648" x="4214813" y="5395913"/>
          <p14:tracePt t="8665" x="4214813" y="5380038"/>
          <p14:tracePt t="8682" x="4206875" y="5372100"/>
          <p14:tracePt t="8684" x="4198938" y="5356225"/>
          <p14:tracePt t="8699" x="4198938" y="5308600"/>
          <p14:tracePt t="8716" x="4198938" y="5276850"/>
          <p14:tracePt t="8733" x="4230688" y="5260975"/>
          <p14:tracePt t="8747" x="4308475" y="5199063"/>
          <p14:tracePt t="8764" x="4379913" y="5183188"/>
          <p14:tracePt t="8781" x="4441825" y="5159375"/>
          <p14:tracePt t="8782" x="4505325" y="5159375"/>
          <p14:tracePt t="8800" x="4545013" y="5143500"/>
          <p14:tracePt t="8819" x="4622800" y="5143500"/>
          <p14:tracePt t="8821" x="4654550" y="5143500"/>
          <p14:tracePt t="8833" x="4725988" y="5143500"/>
          <p14:tracePt t="8848" x="4795838" y="5143500"/>
          <p14:tracePt t="8866" x="4859338" y="5143500"/>
          <p14:tracePt t="8881" x="4899025" y="5143500"/>
          <p14:tracePt t="8882" x="4921250" y="5143500"/>
          <p14:tracePt t="8898" x="4960938" y="5143500"/>
          <p14:tracePt t="8915" x="5000625" y="5143500"/>
          <p14:tracePt t="8935" x="5070475" y="5151438"/>
          <p14:tracePt t="8940" x="5078413" y="5159375"/>
          <p14:tracePt t="8947" x="5086350" y="5159375"/>
          <p14:tracePt t="8965" x="5110163" y="5167313"/>
          <p14:tracePt t="8981" x="5118100" y="5175250"/>
          <p14:tracePt t="9004" x="5126038" y="5183188"/>
          <p14:tracePt t="9028" x="5141913" y="5191125"/>
          <p14:tracePt t="9055" x="5149850" y="5191125"/>
          <p14:tracePt t="9068" x="5149850" y="5199063"/>
          <p14:tracePt t="9112" x="5157788" y="5199063"/>
          <p14:tracePt t="9133" x="5157788" y="5207000"/>
          <p14:tracePt t="9139" x="5165725" y="5214938"/>
          <p14:tracePt t="9148" x="5173663" y="5214938"/>
          <p14:tracePt t="9165" x="5173663" y="5222875"/>
          <p14:tracePt t="9188" x="5181600" y="5222875"/>
          <p14:tracePt t="9247" x="5189538" y="5237163"/>
          <p14:tracePt t="9255" x="5189538" y="5253038"/>
          <p14:tracePt t="9283" x="5189538" y="5300663"/>
          <p14:tracePt t="9291" x="5189538" y="5316538"/>
          <p14:tracePt t="9319" x="5165725" y="5348288"/>
          <p14:tracePt t="9326" x="5118100" y="5387975"/>
          <p14:tracePt t="9333" x="5110163" y="5387975"/>
          <p14:tracePt t="9348" x="5094288" y="5402263"/>
          <p14:tracePt t="9366" x="5032375" y="5441950"/>
          <p14:tracePt t="9381" x="5024438" y="5449888"/>
          <p14:tracePt t="9383" x="5008563" y="5449888"/>
          <p14:tracePt t="9399" x="4976813" y="5465763"/>
          <p14:tracePt t="9414" x="4937125" y="5473700"/>
          <p14:tracePt t="9430" x="4835525" y="5481638"/>
          <p14:tracePt t="9447" x="4662488" y="5497513"/>
          <p14:tracePt t="9463" x="4598988" y="5497513"/>
          <p14:tracePt t="9480" x="4537075" y="5505450"/>
          <p14:tracePt t="9497" x="4364038" y="5505450"/>
          <p14:tracePt t="9514" x="4268788" y="5505450"/>
          <p14:tracePt t="9530" x="4206875" y="5505450"/>
          <p14:tracePt t="9532" x="4191000" y="5505450"/>
          <p14:tracePt t="9547" x="4175125" y="5497513"/>
          <p14:tracePt t="9563" x="4167188" y="5489575"/>
        </p14:tracePtLst>
      </p14:laserTrace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36782C49-803E-4582-90EC-AEB4C76C521C}"/>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9FBA98BE-E4DF-450A-B891-A94025DF4BC6}"/>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xmlns="" id="{BD8EEFB2-AB63-4378-936E-D305CC32E811}"/>
              </a:ext>
            </a:extLst>
          </p:cNvPr>
          <p:cNvPicPr>
            <a:picLocks noChangeAspect="1"/>
          </p:cNvPicPr>
          <p:nvPr/>
        </p:nvPicPr>
        <p:blipFill>
          <a:blip r:embed="rId2"/>
          <a:stretch>
            <a:fillRect/>
          </a:stretch>
        </p:blipFill>
        <p:spPr>
          <a:xfrm>
            <a:off x="105381" y="63047"/>
            <a:ext cx="8956975" cy="6696981"/>
          </a:xfrm>
          <a:prstGeom prst="rect">
            <a:avLst/>
          </a:prstGeom>
        </p:spPr>
      </p:pic>
    </p:spTree>
    <p:extLst>
      <p:ext uri="{BB962C8B-B14F-4D97-AF65-F5344CB8AC3E}">
        <p14:creationId xmlns:p14="http://schemas.microsoft.com/office/powerpoint/2010/main" val="2918050422"/>
      </p:ext>
    </p:extLst>
  </p:cSld>
  <p:clrMapOvr>
    <a:masterClrMapping/>
  </p:clrMapOvr>
  <mc:AlternateContent xmlns:mc="http://schemas.openxmlformats.org/markup-compatibility/2006" xmlns:p14="http://schemas.microsoft.com/office/powerpoint/2010/main">
    <mc:Choice Requires="p14">
      <p:transition spd="slow" p14:dur="2000" advTm="48074"/>
    </mc:Choice>
    <mc:Fallback xmlns="">
      <p:transition spd="slow" advTm="48074"/>
    </mc:Fallback>
  </mc:AlternateContent>
  <p:extLst>
    <p:ext uri="{3A86A75C-4F4B-4683-9AE1-C65F6400EC91}">
      <p14:laserTraceLst xmlns:p14="http://schemas.microsoft.com/office/powerpoint/2010/main">
        <p14:tracePtLst>
          <p14:tracePt t="552" x="4222750" y="5410200"/>
          <p14:tracePt t="556" x="4252913" y="5372100"/>
          <p14:tracePt t="563" x="4268788" y="5316538"/>
          <p14:tracePt t="573" x="4324350" y="5229225"/>
          <p14:tracePt t="592" x="4395788" y="4845050"/>
          <p14:tracePt t="606" x="4410075" y="4687888"/>
          <p14:tracePt t="622" x="4410075" y="4538663"/>
          <p14:tracePt t="639" x="4410075" y="4443413"/>
          <p14:tracePt t="656" x="4410075" y="4379913"/>
          <p14:tracePt t="673" x="4418013" y="4371975"/>
          <p14:tracePt t="689" x="4418013" y="4365625"/>
          <p14:tracePt t="757" x="4433888" y="4365625"/>
          <p14:tracePt t="943" x="4418013" y="4341813"/>
          <p14:tracePt t="951" x="4340225" y="4222750"/>
          <p14:tracePt t="957" x="4292600" y="4152900"/>
          <p14:tracePt t="972" x="4135438" y="3916363"/>
          <p14:tracePt t="988" x="4065588" y="3783013"/>
          <p14:tracePt t="1005" x="3986213" y="3500438"/>
          <p14:tracePt t="1022" x="3962400" y="3397250"/>
          <p14:tracePt t="1038" x="3954463" y="3343275"/>
          <p14:tracePt t="1056" x="3954463" y="3335338"/>
          <p14:tracePt t="1300" x="3884613" y="3287713"/>
          <p14:tracePt t="1307" x="3860800" y="3263900"/>
          <p14:tracePt t="1314" x="3813175" y="3216275"/>
          <p14:tracePt t="1321" x="3749675" y="3122613"/>
          <p14:tracePt t="1341" x="3671888" y="2949575"/>
          <p14:tracePt t="1342" x="3600450" y="2800350"/>
          <p14:tracePt t="1356" x="3554413" y="2611438"/>
          <p14:tracePt t="1371" x="3530600" y="2500313"/>
          <p14:tracePt t="1389" x="3522663" y="2446338"/>
          <p14:tracePt t="1391" x="3514725" y="2438400"/>
          <p14:tracePt t="1664" x="3498850" y="2422525"/>
          <p14:tracePt t="1674" x="3443288" y="2366963"/>
          <p14:tracePt t="1682" x="3411538" y="2312988"/>
          <p14:tracePt t="1689" x="3333750" y="2225675"/>
          <p14:tracePt t="1692" x="3262313" y="2139950"/>
          <p14:tracePt t="1704" x="3200400" y="2060575"/>
          <p14:tracePt t="1707" x="3152775" y="1989138"/>
          <p14:tracePt t="1721" x="3097213" y="1911350"/>
          <p14:tracePt t="1737" x="3043238" y="1839913"/>
          <p14:tracePt t="1754" x="3011488" y="1793875"/>
          <p14:tracePt t="1756" x="2963863" y="1738313"/>
          <p14:tracePt t="1771" x="2955925" y="1722438"/>
          <p14:tracePt t="1788" x="2947988" y="1698625"/>
          <p14:tracePt t="2206" x="2940050" y="1682750"/>
          <p14:tracePt t="2214" x="2924175" y="1674813"/>
          <p14:tracePt t="2223" x="2894013" y="1666875"/>
          <p14:tracePt t="2240" x="2870200" y="1651000"/>
          <p14:tracePt t="2254" x="2862263" y="1643063"/>
          <p14:tracePt t="2256" x="2846388" y="1635125"/>
          <p14:tracePt t="2270" x="2838450" y="1635125"/>
          <p14:tracePt t="2287" x="2830513" y="1635125"/>
          <p14:tracePt t="2571" x="2822575" y="1635125"/>
          <p14:tracePt t="2585" x="2806700" y="1635125"/>
          <p14:tracePt t="2605" x="2798763" y="1635125"/>
          <p14:tracePt t="4098" x="2767013" y="1643063"/>
          <p14:tracePt t="4105" x="2736850" y="1658938"/>
          <p14:tracePt t="4118" x="2649538" y="1698625"/>
          <p14:tracePt t="4136" x="2578100" y="1738313"/>
          <p14:tracePt t="4152" x="2476500" y="1785938"/>
          <p14:tracePt t="4154" x="2436813" y="1800225"/>
          <p14:tracePt t="4170" x="2374900" y="1816100"/>
          <p14:tracePt t="4184" x="2343150" y="1824038"/>
          <p14:tracePt t="4201" x="2311400" y="1831975"/>
          <p14:tracePt t="4218" x="2271713" y="1839913"/>
          <p14:tracePt t="4234" x="2255838" y="1847850"/>
          <p14:tracePt t="4251" x="2233613" y="1855788"/>
          <p14:tracePt t="4268" x="2217738" y="1863725"/>
          <p14:tracePt t="4290" x="2209800" y="1863725"/>
          <p14:tracePt t="4312" x="2201863" y="1863725"/>
          <p14:tracePt t="4325" x="2193925" y="1871663"/>
          <p14:tracePt t="4334" x="2178050" y="1871663"/>
          <p14:tracePt t="4351" x="2138363" y="1879600"/>
          <p14:tracePt t="4368" x="2076450" y="1895475"/>
          <p14:tracePt t="4386" x="2028825" y="1903413"/>
          <p14:tracePt t="4401" x="2012950" y="1903413"/>
          <p14:tracePt t="4419" x="2005013" y="1903413"/>
          <p14:tracePt t="5132" x="2012950" y="1903413"/>
          <p14:tracePt t="5138" x="2028825" y="1903413"/>
          <p14:tracePt t="5150" x="2036763" y="1903413"/>
          <p14:tracePt t="5168" x="2068513" y="1903413"/>
          <p14:tracePt t="5184" x="2082800" y="1903413"/>
          <p14:tracePt t="5201" x="2098675" y="1903413"/>
          <p14:tracePt t="5203" x="2114550" y="1903413"/>
          <p14:tracePt t="5225" x="2130425" y="1903413"/>
          <p14:tracePt t="5234" x="2138363" y="1903413"/>
          <p14:tracePt t="5250" x="2170113" y="1903413"/>
          <p14:tracePt t="5267" x="2287588" y="1903413"/>
          <p14:tracePt t="5283" x="2359025" y="1903413"/>
          <p14:tracePt t="5300" x="2406650" y="1895475"/>
          <p14:tracePt t="5317" x="2436813" y="1895475"/>
          <p14:tracePt t="5347" x="2444750" y="1895475"/>
          <p14:tracePt t="5354" x="2452688" y="1895475"/>
          <p14:tracePt t="5367" x="2468563" y="1895475"/>
          <p14:tracePt t="5383" x="2492375" y="1895475"/>
          <p14:tracePt t="5400" x="2524125" y="1895475"/>
          <p14:tracePt t="5418" x="2609850" y="1895475"/>
          <p14:tracePt t="5434" x="2649538" y="1895475"/>
          <p14:tracePt t="5451" x="2689225" y="1895475"/>
          <p14:tracePt t="5452" x="2705100" y="1895475"/>
          <p14:tracePt t="5467" x="2728913" y="1895475"/>
          <p14:tracePt t="5483" x="2736850" y="1895475"/>
          <p14:tracePt t="5500" x="2751138" y="1895475"/>
          <p14:tracePt t="5502" x="2759075" y="1895475"/>
          <p14:tracePt t="5517" x="2767013" y="1895475"/>
          <p14:tracePt t="5535" x="2790825" y="1895475"/>
          <p14:tracePt t="5555" x="2806700" y="1895475"/>
          <p14:tracePt t="5568" x="2814638" y="1895475"/>
          <p14:tracePt t="5668" x="2822575" y="1895475"/>
          <p14:tracePt t="5675" x="2838450" y="1895475"/>
          <p14:tracePt t="8923" x="2846388" y="1895475"/>
          <p14:tracePt t="8937" x="2854325" y="1895475"/>
          <p14:tracePt t="8959" x="2862263" y="1895475"/>
          <p14:tracePt t="8965" x="2870200" y="1895475"/>
          <p14:tracePt t="9408" x="2878138" y="1895475"/>
          <p14:tracePt t="9416" x="2886075" y="1895475"/>
          <p14:tracePt t="9443" x="2894013" y="1895475"/>
          <p14:tracePt t="9479" x="2901950" y="1895475"/>
          <p14:tracePt t="9586" x="2909888" y="1895475"/>
          <p14:tracePt t="9600" x="2916238" y="1895475"/>
          <p14:tracePt t="9630" x="2924175" y="1895475"/>
          <p14:tracePt t="9636" x="2924175" y="1887538"/>
          <p14:tracePt t="9644" x="2932113" y="1887538"/>
          <p14:tracePt t="9708" x="2940050" y="1887538"/>
          <p14:tracePt t="9764" x="2947988" y="1887538"/>
          <p14:tracePt t="9778" x="2955925" y="1887538"/>
          <p14:tracePt t="9823" x="2963863" y="1887538"/>
          <p14:tracePt t="10566" x="2963863" y="1879600"/>
          <p14:tracePt t="10578" x="2979738" y="1879600"/>
          <p14:tracePt t="10616" x="2987675" y="1879600"/>
          <p14:tracePt t="10714" x="2995613" y="1879600"/>
          <p14:tracePt t="10779" x="3003550" y="1879600"/>
          <p14:tracePt t="12186" x="3011488" y="1879600"/>
          <p14:tracePt t="12263" x="3019425" y="1871663"/>
          <p14:tracePt t="12285" x="3027363" y="1871663"/>
          <p14:tracePt t="12298" x="3035300" y="1871663"/>
          <p14:tracePt t="12306" x="3043238" y="1863725"/>
          <p14:tracePt t="12312" x="3051175" y="1863725"/>
          <p14:tracePt t="12327" x="3059113" y="1863725"/>
          <p14:tracePt t="12341" x="3067050" y="1855788"/>
          <p14:tracePt t="12363" x="3074988" y="1855788"/>
          <p14:tracePt t="12972" x="3081338" y="1855788"/>
          <p14:tracePt t="13341" x="3074988" y="1855788"/>
          <p14:tracePt t="13347" x="3051175" y="1855788"/>
          <p14:tracePt t="13355" x="3043238" y="1855788"/>
          <p14:tracePt t="13376" x="3035300" y="1855788"/>
          <p14:tracePt t="13390" x="3011488" y="1871663"/>
          <p14:tracePt t="13406" x="3003550" y="1871663"/>
          <p14:tracePt t="13498" x="2995613" y="1879600"/>
          <p14:tracePt t="13512" x="2971800" y="1879600"/>
          <p14:tracePt t="13518" x="2963863" y="1887538"/>
          <p14:tracePt t="14362" x="2971800" y="1887538"/>
          <p14:tracePt t="14561" x="2979738" y="1887538"/>
          <p14:tracePt t="14669" x="2987675" y="1887538"/>
          <p14:tracePt t="14790" x="2995613" y="1887538"/>
          <p14:tracePt t="14796" x="3003550" y="1887538"/>
          <p14:tracePt t="14804" x="3011488" y="1887538"/>
          <p14:tracePt t="14840" x="3027363" y="1887538"/>
          <p14:tracePt t="14876" x="3035300" y="1887538"/>
          <p14:tracePt t="14890" x="3043238" y="1879600"/>
          <p14:tracePt t="14918" x="3051175" y="1871663"/>
          <p14:tracePt t="14924" x="3059113" y="1863725"/>
          <p14:tracePt t="14938" x="3067050" y="1863725"/>
          <p14:tracePt t="14960" x="3074988" y="1855788"/>
          <p14:tracePt t="14970" x="3081338" y="1855788"/>
          <p14:tracePt t="14997" x="3089275" y="1855788"/>
          <p14:tracePt t="15040" x="3089275" y="1847850"/>
          <p14:tracePt t="15047" x="3105150" y="1839913"/>
          <p14:tracePt t="15077" x="3113088" y="1839913"/>
          <p14:tracePt t="15083" x="3121025" y="1831975"/>
          <p14:tracePt t="15090" x="3136900" y="1824038"/>
          <p14:tracePt t="15484" x="3128963" y="1824038"/>
          <p14:tracePt t="15496" x="3121025" y="1824038"/>
          <p14:tracePt t="15504" x="3113088" y="1824038"/>
          <p14:tracePt t="15521" x="3097213" y="1824038"/>
          <p14:tracePt t="15540" x="3089275" y="1824038"/>
          <p14:tracePt t="15554" x="3074988" y="1824038"/>
          <p14:tracePt t="15571" x="3059113" y="1824038"/>
          <p14:tracePt t="15588" x="3027363" y="1824038"/>
          <p14:tracePt t="15591" x="3011488" y="1824038"/>
          <p14:tracePt t="15603" x="2979738" y="1831975"/>
          <p14:tracePt t="15620" x="2932113" y="1839913"/>
          <p14:tracePt t="15637" x="2894013" y="1855788"/>
          <p14:tracePt t="15640" x="2878138" y="1855788"/>
          <p14:tracePt t="15655" x="2838450" y="1871663"/>
          <p14:tracePt t="15670" x="2806700" y="1871663"/>
          <p14:tracePt t="15687" x="2782888" y="1879600"/>
          <p14:tracePt t="15689" x="2759075" y="1879600"/>
          <p14:tracePt t="15703" x="2720975" y="1887538"/>
          <p14:tracePt t="15719" x="2665413" y="1887538"/>
          <p14:tracePt t="15736" x="2593975" y="1895475"/>
          <p14:tracePt t="15739" x="2563813" y="1895475"/>
          <p14:tracePt t="15753" x="2500313" y="1895475"/>
          <p14:tracePt t="15770" x="2460625" y="1895475"/>
          <p14:tracePt t="15787" x="2436813" y="1895475"/>
          <p14:tracePt t="15789" x="2420938" y="1895475"/>
          <p14:tracePt t="15804" x="2406650" y="1895475"/>
          <p14:tracePt t="15820" x="2398713" y="1895475"/>
          <p14:tracePt t="15861" x="2398713" y="1887538"/>
          <p14:tracePt t="15875" x="2390775" y="1887538"/>
          <p14:tracePt t="15896" x="2390775" y="1879600"/>
          <p14:tracePt t="15918" x="2390775" y="1871663"/>
          <p14:tracePt t="15938" x="2390775" y="1863725"/>
          <p14:tracePt t="15960" x="2390775" y="1855788"/>
          <p14:tracePt t="15975" x="2390775" y="1847850"/>
          <p14:tracePt t="15982" x="2390775" y="1816100"/>
          <p14:tracePt t="15989" x="2398713" y="1800225"/>
          <p14:tracePt t="16003" x="2413000" y="1785938"/>
          <p14:tracePt t="16020" x="2460625" y="1746250"/>
          <p14:tracePt t="16036" x="2563813" y="1698625"/>
          <p14:tracePt t="16038" x="2609850" y="1682750"/>
          <p14:tracePt t="16054" x="2665413" y="1674813"/>
          <p14:tracePt t="16070" x="2705100" y="1658938"/>
          <p14:tracePt t="16086" x="2736850" y="1651000"/>
          <p14:tracePt t="16089" x="2751138" y="1643063"/>
          <p14:tracePt t="16104" x="2806700" y="1643063"/>
          <p14:tracePt t="16120" x="2862263" y="1643063"/>
          <p14:tracePt t="16137" x="2916238" y="1643063"/>
          <p14:tracePt t="16139" x="2940050" y="1643063"/>
          <p14:tracePt t="16154" x="3011488" y="1643063"/>
          <p14:tracePt t="16169" x="3051175" y="1643063"/>
          <p14:tracePt t="16186" x="3081338" y="1643063"/>
          <p14:tracePt t="16189" x="3097213" y="1643063"/>
          <p14:tracePt t="16203" x="3113088" y="1643063"/>
          <p14:tracePt t="16219" x="3136900" y="1643063"/>
          <p14:tracePt t="16236" x="3152775" y="1651000"/>
          <p14:tracePt t="16254" x="3184525" y="1666875"/>
          <p14:tracePt t="16269" x="3208338" y="1674813"/>
          <p14:tracePt t="16286" x="3216275" y="1674813"/>
          <p14:tracePt t="16396" x="3224213" y="1682750"/>
          <p14:tracePt t="16425" x="3232150" y="1682750"/>
          <p14:tracePt t="16445" x="3240088" y="1682750"/>
          <p14:tracePt t="16475" x="3240088" y="1690688"/>
          <p14:tracePt t="16480" x="3246438" y="1690688"/>
          <p14:tracePt t="16496" x="3254375" y="1690688"/>
          <p14:tracePt t="16510" x="3262313" y="1690688"/>
          <p14:tracePt t="16524" x="3270250" y="1690688"/>
          <p14:tracePt t="16538" x="3278188" y="1690688"/>
          <p14:tracePt t="16553" x="3286125" y="1698625"/>
          <p14:tracePt t="16569" x="3294063" y="1698625"/>
          <p14:tracePt t="16585" x="3302000" y="1706563"/>
          <p14:tracePt t="16602" x="3309938" y="1706563"/>
          <p14:tracePt t="16631" x="3317875" y="1706563"/>
          <p14:tracePt t="16703" x="3325813" y="1706563"/>
          <p14:tracePt t="17454" x="3278188" y="1714500"/>
          <p14:tracePt t="17458" x="3240088" y="1722438"/>
          <p14:tracePt t="17467" x="3128963" y="1746250"/>
          <p14:tracePt t="17484" x="3019425" y="1793875"/>
          <p14:tracePt t="17500" x="2894013" y="1816100"/>
          <p14:tracePt t="17517" x="2782888" y="1839913"/>
          <p14:tracePt t="17534" x="2673350" y="1871663"/>
          <p14:tracePt t="17553" x="2578100" y="1879600"/>
          <p14:tracePt t="17567" x="2532063" y="1887538"/>
          <p14:tracePt t="17584" x="2508250" y="1887538"/>
          <p14:tracePt t="17602" x="2406650" y="1903413"/>
          <p14:tracePt t="17617" x="2335213" y="1911350"/>
          <p14:tracePt t="17634" x="2311400" y="1919288"/>
          <p14:tracePt t="18174" x="2303463" y="1919288"/>
          <p14:tracePt t="18408" x="2295525" y="1919288"/>
          <p14:tracePt t="18459" x="2287588" y="1919288"/>
          <p14:tracePt t="18501" x="2279650" y="1919288"/>
          <p14:tracePt t="18508" x="2271713" y="1919288"/>
          <p14:tracePt t="18516" x="2263775" y="1919288"/>
          <p14:tracePt t="18537" x="2255838" y="1919288"/>
          <p14:tracePt t="18550" x="2247900" y="1919288"/>
          <p14:tracePt t="18566" x="2247900" y="1911350"/>
          <p14:tracePt t="18583" x="2241550" y="1903413"/>
          <p14:tracePt t="18895" x="2233613" y="1903413"/>
          <p14:tracePt t="18929" x="2225675" y="1903413"/>
          <p14:tracePt t="18951" x="2209800" y="1903413"/>
          <p14:tracePt t="18965" x="2201863" y="1903413"/>
          <p14:tracePt t="19426" x="2201863" y="1911350"/>
          <p14:tracePt t="19437" x="2209800" y="1911350"/>
          <p14:tracePt t="19450" x="2217738" y="1911350"/>
          <p14:tracePt t="19457" x="2225675" y="1911350"/>
          <p14:tracePt t="19466" x="2233613" y="1919288"/>
          <p14:tracePt t="19483" x="2241550" y="1919288"/>
          <p14:tracePt t="19485" x="2247900" y="1919288"/>
          <p14:tracePt t="19500" x="2255838" y="1919288"/>
          <p14:tracePt t="19516" x="2271713" y="1919288"/>
          <p14:tracePt t="19535" x="2295525" y="1919288"/>
          <p14:tracePt t="19549" x="2319338" y="1919288"/>
          <p14:tracePt t="19566" x="2327275" y="1919288"/>
          <p14:tracePt t="19644" x="2343150" y="1919288"/>
          <p14:tracePt t="19650" x="2359025" y="1919288"/>
          <p14:tracePt t="19657" x="2366963" y="1919288"/>
          <p14:tracePt t="19664" x="2374900" y="1919288"/>
          <p14:tracePt t="19681" x="2390775" y="1919288"/>
          <p14:tracePt t="19700" x="2420938" y="1919288"/>
          <p14:tracePt t="19716" x="2428875" y="1919288"/>
          <p14:tracePt t="19732" x="2436813" y="1919288"/>
          <p14:tracePt t="19758" x="2444750" y="1919288"/>
          <p14:tracePt t="19766" x="2452688" y="1919288"/>
          <p14:tracePt t="19781" x="2460625" y="1919288"/>
          <p14:tracePt t="19798" x="2476500" y="1919288"/>
          <p14:tracePt t="19800" x="2484438" y="1919288"/>
          <p14:tracePt t="19816" x="2516188" y="1919288"/>
          <p14:tracePt t="19831" x="2547938" y="1911350"/>
          <p14:tracePt t="19849" x="2586038" y="1911350"/>
          <p14:tracePt t="19878" x="2593975" y="1911350"/>
          <p14:tracePt t="20186" x="2601913" y="1911350"/>
          <p14:tracePt t="20192" x="2617788" y="1911350"/>
          <p14:tracePt t="20199" x="2633663" y="1903413"/>
          <p14:tracePt t="20215" x="2665413" y="1895475"/>
          <p14:tracePt t="20230" x="2697163" y="1895475"/>
          <p14:tracePt t="20248" x="2736850" y="1895475"/>
          <p14:tracePt t="20250" x="2759075" y="1895475"/>
          <p14:tracePt t="20266" x="2798763" y="1895475"/>
          <p14:tracePt t="20284" x="2862263" y="1895475"/>
          <p14:tracePt t="20288" x="2886075" y="1895475"/>
          <p14:tracePt t="20298" x="2916238" y="1895475"/>
          <p14:tracePt t="20300" x="2940050" y="1895475"/>
          <p14:tracePt t="20315" x="2979738" y="1895475"/>
          <p14:tracePt t="20330" x="3003550" y="1895475"/>
          <p14:tracePt t="20348" x="3011488" y="1895475"/>
          <p14:tracePt t="20435" x="3043238" y="1895475"/>
          <p14:tracePt t="20702" x="3051175" y="1895475"/>
          <p14:tracePt t="20735" x="3051175" y="1887538"/>
          <p14:tracePt t="20830" x="3067050" y="1879600"/>
          <p14:tracePt t="20835" x="3074988" y="1879600"/>
          <p14:tracePt t="20847" x="3081338" y="1879600"/>
          <p14:tracePt t="20864" x="3089275" y="1871663"/>
          <p14:tracePt t="20880" x="3097213" y="1871663"/>
          <p14:tracePt t="20886" x="3105150" y="1871663"/>
          <p14:tracePt t="20900" x="3113088" y="1871663"/>
          <p14:tracePt t="20914" x="3128963" y="1871663"/>
          <p14:tracePt t="20930" x="3136900" y="1871663"/>
          <p14:tracePt t="20947" x="3152775" y="1871663"/>
          <p14:tracePt t="20949" x="3152775" y="1863725"/>
          <p14:tracePt t="20964" x="3168650" y="1863725"/>
          <p14:tracePt t="20981" x="3184525" y="1863725"/>
          <p14:tracePt t="20996" x="3184525" y="1855788"/>
          <p14:tracePt t="21014" x="3192463" y="1855788"/>
          <p14:tracePt t="21029" x="3200400" y="1855788"/>
          <p14:tracePt t="21047" x="3208338" y="1855788"/>
          <p14:tracePt t="21064" x="3216275" y="1855788"/>
          <p14:tracePt t="21079" x="3224213" y="1855788"/>
          <p14:tracePt t="21107" x="3232150" y="1855788"/>
          <p14:tracePt t="21113" x="3240088" y="1855788"/>
          <p14:tracePt t="21149" x="3246438" y="1855788"/>
          <p14:tracePt t="21156" x="3254375" y="1855788"/>
          <p14:tracePt t="21185" x="3262313" y="1855788"/>
          <p14:tracePt t="21192" x="3270250" y="1855788"/>
          <p14:tracePt t="21228" x="3278188" y="1855788"/>
          <p14:tracePt t="21257" x="3286125" y="1855788"/>
          <p14:tracePt t="21300" x="3294063" y="1855788"/>
          <p14:tracePt t="21335" x="3302000" y="1855788"/>
          <p14:tracePt t="21342" x="3309938" y="1855788"/>
          <p14:tracePt t="21364" x="3317875" y="1855788"/>
          <p14:tracePt t="21370" x="3325813" y="1855788"/>
          <p14:tracePt t="21407" x="3341688" y="1847850"/>
          <p14:tracePt t="21413" x="3349625" y="1847850"/>
          <p14:tracePt t="21428" x="3357563" y="1847850"/>
          <p14:tracePt t="21435" x="3373438" y="1847850"/>
          <p14:tracePt t="21449" x="3381375" y="1847850"/>
          <p14:tracePt t="21464" x="3389313" y="1847850"/>
          <p14:tracePt t="21483" x="3397250" y="1847850"/>
          <p14:tracePt t="21500" x="3405188" y="1847850"/>
          <p14:tracePt t="21514" x="3411538" y="1847850"/>
          <p14:tracePt t="21549" x="3419475" y="1847850"/>
          <p14:tracePt t="21844" x="3427413" y="1847850"/>
          <p14:tracePt t="21849" x="3435350" y="1847850"/>
          <p14:tracePt t="21862" x="3459163" y="1839913"/>
          <p14:tracePt t="21878" x="3475038" y="1839913"/>
          <p14:tracePt t="21895" x="3498850" y="1839913"/>
          <p14:tracePt t="21912" x="3522663" y="1839913"/>
          <p14:tracePt t="21928" x="3538538" y="1839913"/>
          <p14:tracePt t="21945" x="3546475" y="1839913"/>
          <p14:tracePt t="21964" x="3554413" y="1839913"/>
          <p14:tracePt t="22134" x="3562350" y="1839913"/>
          <p14:tracePt t="22458" x="3514725" y="1855788"/>
          <p14:tracePt t="22462" x="3427413" y="1895475"/>
          <p14:tracePt t="22469" x="3357563" y="1927225"/>
          <p14:tracePt t="22478" x="3317875" y="1958975"/>
          <p14:tracePt t="22495" x="3160713" y="2028825"/>
          <p14:tracePt t="22512" x="2720975" y="2249488"/>
          <p14:tracePt t="22528" x="2547938" y="2359025"/>
          <p14:tracePt t="22545" x="2406650" y="2454275"/>
          <p14:tracePt t="22548" x="2319338" y="2516188"/>
          <p14:tracePt t="22565" x="2162175" y="2611438"/>
          <p14:tracePt t="22580" x="2012950" y="2657475"/>
          <p14:tracePt t="22595" x="1871663" y="2728913"/>
          <p14:tracePt t="22612" x="1768475" y="2776538"/>
          <p14:tracePt t="22627" x="1706563" y="2824163"/>
          <p14:tracePt t="22644" x="1643063" y="2846388"/>
          <p14:tracePt t="22661" x="1549400" y="2894013"/>
          <p14:tracePt t="22678" x="1517650" y="2901950"/>
          <p14:tracePt t="22695" x="1509713" y="2909888"/>
          <p14:tracePt t="22984" x="1501775" y="2909888"/>
          <p14:tracePt t="23012" x="1493838" y="2909888"/>
          <p14:tracePt t="23019" x="1485900" y="2909888"/>
          <p14:tracePt t="23041" x="1477963" y="2909888"/>
          <p14:tracePt t="23048" x="1462088" y="2894013"/>
          <p14:tracePt t="23062" x="1446213" y="2894013"/>
          <p14:tracePt t="23078" x="1430338" y="2886075"/>
          <p14:tracePt t="23094" x="1422400" y="2886075"/>
          <p14:tracePt t="23110" x="1414463" y="2886075"/>
          <p14:tracePt t="23764" x="1414463" y="2878138"/>
          <p14:tracePt t="23768" x="1454150" y="2862263"/>
          <p14:tracePt t="23776" x="1470025" y="2862263"/>
          <p14:tracePt t="23794" x="1485900" y="2854325"/>
          <p14:tracePt t="23796" x="1509713" y="2846388"/>
          <p14:tracePt t="23812" x="1525588" y="2846388"/>
          <p14:tracePt t="23827" x="1549400" y="2830513"/>
          <p14:tracePt t="23844" x="1565275" y="2830513"/>
          <p14:tracePt t="23859" x="1595438" y="2816225"/>
          <p14:tracePt t="23861" x="1603375" y="2816225"/>
          <p14:tracePt t="23876" x="1643063" y="2808288"/>
          <p14:tracePt t="23892" x="1682750" y="2808288"/>
          <p14:tracePt t="23911" x="1738313" y="2792413"/>
          <p14:tracePt t="23926" x="1784350" y="2784475"/>
          <p14:tracePt t="23943" x="1808163" y="2784475"/>
          <p14:tracePt t="23960" x="1847850" y="2784475"/>
          <p14:tracePt t="23962" x="1855788" y="2784475"/>
          <p14:tracePt t="23976" x="1879600" y="2784475"/>
          <p14:tracePt t="23996" x="1903413" y="2784475"/>
          <p14:tracePt t="24014" x="1917700" y="2784475"/>
          <p14:tracePt t="24029" x="1941513" y="2784475"/>
          <p14:tracePt t="24045" x="1949450" y="2784475"/>
          <p14:tracePt t="24047" x="1957388" y="2784475"/>
          <p14:tracePt t="24060" x="1965325" y="2784475"/>
          <p14:tracePt t="24212" x="1973263" y="2784475"/>
          <p14:tracePt t="24619" x="1981200" y="2784475"/>
          <p14:tracePt t="24625" x="2005013" y="2784475"/>
          <p14:tracePt t="24632" x="2020888" y="2784475"/>
          <p14:tracePt t="24646" x="2028825" y="2784475"/>
          <p14:tracePt t="24648" x="2044700" y="2776538"/>
          <p14:tracePt t="24659" x="2060575" y="2776538"/>
          <p14:tracePt t="24661" x="2068513" y="2776538"/>
          <p14:tracePt t="24675" x="2106613" y="2768600"/>
          <p14:tracePt t="24692" x="2130425" y="2768600"/>
          <p14:tracePt t="24708" x="2154238" y="2768600"/>
          <p14:tracePt t="24710" x="2170113" y="2760663"/>
          <p14:tracePt t="24726" x="2193925" y="2760663"/>
          <p14:tracePt t="24745" x="2225675" y="2760663"/>
          <p14:tracePt t="24748" x="2233613" y="2760663"/>
          <p14:tracePt t="24758" x="2241550" y="2752725"/>
          <p14:tracePt t="24776" x="2263775" y="2752725"/>
          <p14:tracePt t="24792" x="2279650" y="2752725"/>
          <p14:tracePt t="24809" x="2287588" y="2752725"/>
          <p14:tracePt t="24882" x="2303463" y="2752725"/>
          <p14:tracePt t="25142" x="2327275" y="2744788"/>
          <p14:tracePt t="25147" x="2343150" y="2728913"/>
          <p14:tracePt t="25159" x="2359025" y="2728913"/>
          <p14:tracePt t="25161" x="2382838" y="2713038"/>
          <p14:tracePt t="25176" x="2428875" y="2705100"/>
          <p14:tracePt t="25191" x="2452688" y="2697163"/>
          <p14:tracePt t="25208" x="2484438" y="2689225"/>
          <p14:tracePt t="25210" x="2500313" y="2681288"/>
          <p14:tracePt t="25226" x="2524125" y="2681288"/>
          <p14:tracePt t="25241" x="2540000" y="2681288"/>
          <p14:tracePt t="25258" x="2547938" y="2681288"/>
          <p14:tracePt t="25475" x="2555875" y="2681288"/>
          <p14:tracePt t="26433" x="2540000" y="2689225"/>
          <p14:tracePt t="26438" x="2492375" y="2744788"/>
          <p14:tracePt t="26445" x="2428875" y="2846388"/>
          <p14:tracePt t="26456" x="2359025" y="2965450"/>
          <p14:tracePt t="26474" x="2209800" y="3279775"/>
          <p14:tracePt t="26490" x="2154238" y="3343275"/>
          <p14:tracePt t="26507" x="2090738" y="3405188"/>
          <p14:tracePt t="26510" x="2076450" y="3429000"/>
          <p14:tracePt t="26524" x="1989138" y="3522663"/>
          <p14:tracePt t="26539" x="1911350" y="3649663"/>
          <p14:tracePt t="26557" x="1839913" y="3806825"/>
          <p14:tracePt t="26559" x="1816100" y="3860800"/>
          <p14:tracePt t="26574" x="1792288" y="3956050"/>
          <p14:tracePt t="26590" x="1784350" y="3995738"/>
          <p14:tracePt t="26675" x="1784350" y="4003675"/>
          <p14:tracePt t="26681" x="1776413" y="4003675"/>
          <p14:tracePt t="26867" x="1738313" y="4049713"/>
          <p14:tracePt t="26874" x="1714500" y="4081463"/>
          <p14:tracePt t="26881" x="1690688" y="4105275"/>
          <p14:tracePt t="26890" x="1643063" y="4176713"/>
          <p14:tracePt t="26906" x="1579563" y="4270375"/>
          <p14:tracePt t="26924" x="1470025" y="4435475"/>
          <p14:tracePt t="26939" x="1422400" y="4498975"/>
          <p14:tracePt t="26956" x="1414463" y="4506913"/>
          <p14:tracePt t="27024" x="1408113" y="4506913"/>
          <p14:tracePt t="27039" x="1400175" y="4514850"/>
          <p14:tracePt t="27045" x="1360488" y="4560888"/>
          <p14:tracePt t="27056" x="1320800" y="4592638"/>
          <p14:tracePt t="27074" x="1312863" y="4600575"/>
          <p14:tracePt t="27089" x="1281113" y="4624388"/>
          <p14:tracePt t="27160" x="1265238" y="4632325"/>
          <p14:tracePt t="27168" x="1249363" y="4656138"/>
          <p14:tracePt t="27174" x="1249363" y="4664075"/>
          <p14:tracePt t="27217" x="1235075" y="4679950"/>
          <p14:tracePt t="27224" x="1219200" y="4703763"/>
          <p14:tracePt t="27288" x="1219200" y="4711700"/>
          <p14:tracePt t="27338" x="1211263" y="4711700"/>
          <p14:tracePt t="27369" x="1195388" y="4757738"/>
          <p14:tracePt t="27377" x="1187450" y="4765675"/>
          <p14:tracePt t="28616" x="1195388" y="4765675"/>
          <p14:tracePt t="28630" x="1203325" y="4765675"/>
          <p14:tracePt t="28651" x="1211263" y="4765675"/>
          <p14:tracePt t="28658" x="1219200" y="4773613"/>
          <p14:tracePt t="28672" x="1227138" y="4781550"/>
          <p14:tracePt t="28688" x="1249363" y="4781550"/>
          <p14:tracePt t="28704" x="1257300" y="4781550"/>
          <p14:tracePt t="28720" x="1265238" y="4781550"/>
          <p14:tracePt t="28722" x="1273175" y="4781550"/>
          <p14:tracePt t="28737" x="1289050" y="4789488"/>
          <p14:tracePt t="28753" x="1304925" y="4789488"/>
          <p14:tracePt t="28770" x="1312863" y="4789488"/>
          <p14:tracePt t="28772" x="1328738" y="4789488"/>
          <p14:tracePt t="28789" x="1344613" y="4789488"/>
          <p14:tracePt t="28794" x="1352550" y="4789488"/>
          <p14:tracePt t="28803" x="1352550" y="4797425"/>
          <p14:tracePt t="28820" x="1368425" y="4797425"/>
          <p14:tracePt t="28822" x="1384300" y="4797425"/>
          <p14:tracePt t="28837" x="1392238" y="4805363"/>
          <p14:tracePt t="28854" x="1408113" y="4805363"/>
          <p14:tracePt t="28871" x="1422400" y="4813300"/>
          <p14:tracePt t="28873" x="1430338" y="4813300"/>
          <p14:tracePt t="29258" x="1438275" y="4813300"/>
          <p14:tracePt t="29265" x="1501775" y="4813300"/>
          <p14:tracePt t="29272" x="1541463" y="4813300"/>
          <p14:tracePt t="29287" x="1651000" y="4797425"/>
          <p14:tracePt t="29302" x="1738313" y="4797425"/>
          <p14:tracePt t="29319" x="1784350" y="4797425"/>
          <p14:tracePt t="29322" x="1792288" y="4797425"/>
          <p14:tracePt t="29337" x="1831975" y="4797425"/>
          <p14:tracePt t="29352" x="1855788" y="4797425"/>
          <p14:tracePt t="29370" x="1903413" y="4797425"/>
          <p14:tracePt t="29388" x="1957388" y="4797425"/>
          <p14:tracePt t="29402" x="1997075" y="4797425"/>
          <p14:tracePt t="29419" x="2005013" y="4797425"/>
          <p14:tracePt t="29421" x="2012950" y="4797425"/>
          <p14:tracePt t="29816" x="2020888" y="4789488"/>
          <p14:tracePt t="29829" x="2028825" y="4789488"/>
          <p14:tracePt t="29836" x="2044700" y="4789488"/>
          <p14:tracePt t="29852" x="2068513" y="4789488"/>
          <p14:tracePt t="29869" x="2098675" y="4789488"/>
          <p14:tracePt t="29871" x="2106613" y="4789488"/>
          <p14:tracePt t="29887" x="2130425" y="4789488"/>
          <p14:tracePt t="29906" x="2138363" y="4789488"/>
          <p14:tracePt t="30731" x="2146300" y="4789488"/>
          <p14:tracePt t="30734" x="2170113" y="4789488"/>
          <p14:tracePt t="30751" x="2225675" y="4789488"/>
          <p14:tracePt t="30768" x="2287588" y="4789488"/>
          <p14:tracePt t="30785" x="2335213" y="4789488"/>
          <p14:tracePt t="30801" x="2366963" y="4789488"/>
          <p14:tracePt t="30818" x="2406650" y="4789488"/>
          <p14:tracePt t="30835" x="2468563" y="4789488"/>
          <p14:tracePt t="30852" x="2508250" y="4789488"/>
          <p14:tracePt t="30867" x="2555875" y="4797425"/>
          <p14:tracePt t="30885" x="2586038" y="4797425"/>
          <p14:tracePt t="30900" x="2601913" y="4797425"/>
          <p14:tracePt t="30919" x="2617788" y="4797425"/>
          <p14:tracePt t="30934" x="2625725" y="4797425"/>
          <p14:tracePt t="31252" x="2641600" y="4797425"/>
          <p14:tracePt t="31257" x="2681288" y="4797425"/>
          <p14:tracePt t="31267" x="2705100" y="4797425"/>
          <p14:tracePt t="31284" x="2759075" y="4797425"/>
          <p14:tracePt t="31300" x="2790825" y="4797425"/>
          <p14:tracePt t="31317" x="2814638" y="4797425"/>
          <p14:tracePt t="31334" x="2846388" y="4797425"/>
          <p14:tracePt t="31351" x="2870200" y="4797425"/>
          <p14:tracePt t="31368" x="2886075" y="4797425"/>
          <p14:tracePt t="31384" x="2901950" y="4797425"/>
          <p14:tracePt t="31400" x="2924175" y="4797425"/>
          <p14:tracePt t="31418" x="2955925" y="4797425"/>
          <p14:tracePt t="31420" x="2963863" y="4797425"/>
          <p14:tracePt t="31435" x="3003550" y="4797425"/>
          <p14:tracePt t="31450" x="3011488" y="4797425"/>
          <p14:tracePt t="31467" x="3043238" y="4797425"/>
          <p14:tracePt t="31483" x="3059113" y="4789488"/>
          <p14:tracePt t="31731" x="3067050" y="4781550"/>
          <p14:tracePt t="31755" x="3067050" y="4773613"/>
          <p14:tracePt t="31806" x="3067050" y="4765675"/>
          <p14:tracePt t="31827" x="3067050" y="4757738"/>
          <p14:tracePt t="31835" x="3067050" y="4749800"/>
          <p14:tracePt t="31849" x="3067050" y="4741863"/>
          <p14:tracePt t="31864" x="3067050" y="4733925"/>
          <p14:tracePt t="31870" x="3067050" y="4725988"/>
          <p14:tracePt t="31884" x="3051175" y="4711700"/>
          <p14:tracePt t="31901" x="3043238" y="4711700"/>
          <p14:tracePt t="31936" x="3043238" y="4703763"/>
          <p14:tracePt t="31963" x="3035300" y="4703763"/>
          <p14:tracePt t="31985" x="3027363" y="4695825"/>
          <p14:tracePt t="32001" x="3011488" y="4687888"/>
          <p14:tracePt t="32013" x="3003550" y="4687888"/>
          <p14:tracePt t="32021" x="2995613" y="4679950"/>
          <p14:tracePt t="32042" x="2987675" y="4679950"/>
          <p14:tracePt t="32049" x="2979738" y="4679950"/>
          <p14:tracePt t="32066" x="2971800" y="4679950"/>
          <p14:tracePt t="32106" x="2963863" y="4679950"/>
          <p14:tracePt t="32113" x="2955925" y="4679950"/>
          <p14:tracePt t="32128" x="2955925" y="4672013"/>
          <p14:tracePt t="32135" x="2940050" y="4672013"/>
          <p14:tracePt t="32149" x="2924175" y="4672013"/>
          <p14:tracePt t="32166" x="2901950" y="4664075"/>
          <p14:tracePt t="32184" x="2870200" y="4656138"/>
          <p14:tracePt t="32199" x="2798763" y="4656138"/>
          <p14:tracePt t="32215" x="2736850" y="4656138"/>
          <p14:tracePt t="32232" x="2665413" y="4648200"/>
          <p14:tracePt t="32234" x="2625725" y="4648200"/>
          <p14:tracePt t="32249" x="2586038" y="4648200"/>
          <p14:tracePt t="32265" x="2547938" y="4640263"/>
          <p14:tracePt t="32282" x="2500313" y="4624388"/>
          <p14:tracePt t="32284" x="2468563" y="4624388"/>
          <p14:tracePt t="32298" x="2398713" y="4624388"/>
          <p14:tracePt t="32315" x="2311400" y="4624388"/>
          <p14:tracePt t="32332" x="2201863" y="4640263"/>
          <p14:tracePt t="32334" x="2154238" y="4648200"/>
          <p14:tracePt t="32349" x="2090738" y="4648200"/>
          <p14:tracePt t="32365" x="2020888" y="4656138"/>
          <p14:tracePt t="32383" x="1957388" y="4672013"/>
          <p14:tracePt t="32385" x="1925638" y="4679950"/>
          <p14:tracePt t="32398" x="1903413" y="4679950"/>
          <p14:tracePt t="32415" x="1895475" y="4679950"/>
          <p14:tracePt t="32434" x="1887538" y="4679950"/>
          <p14:tracePt t="32448" x="1839913" y="4718050"/>
          <p14:tracePt t="32465" x="1800225" y="4733925"/>
          <p14:tracePt t="32482" x="1768475" y="4749800"/>
          <p14:tracePt t="32484" x="1752600" y="4757738"/>
          <p14:tracePt t="32498" x="1746250" y="4765675"/>
          <p14:tracePt t="32515" x="1738313" y="4781550"/>
          <p14:tracePt t="32533" x="1730375" y="4789488"/>
          <p14:tracePt t="32593" x="1730375" y="4797425"/>
          <p14:tracePt t="32599" x="1722438" y="4837113"/>
          <p14:tracePt t="32613" x="1722438" y="4852988"/>
          <p14:tracePt t="32620" x="1722438" y="4868863"/>
          <p14:tracePt t="32632" x="1722438" y="4884738"/>
          <p14:tracePt t="32634" x="1722438" y="4899025"/>
          <p14:tracePt t="32648" x="1722438" y="4938713"/>
          <p14:tracePt t="32665" x="1722438" y="4970463"/>
          <p14:tracePt t="32684" x="1760538" y="5018088"/>
          <p14:tracePt t="32699" x="1792288" y="5041900"/>
          <p14:tracePt t="32716" x="1831975" y="5049838"/>
          <p14:tracePt t="32733" x="1879600" y="5049838"/>
          <p14:tracePt t="32735" x="1895475" y="5049838"/>
          <p14:tracePt t="32750" x="1917700" y="5049838"/>
          <p14:tracePt t="32768" x="1949450" y="5064125"/>
          <p14:tracePt t="32772" x="1957388" y="5064125"/>
          <p14:tracePt t="32783" x="1973263" y="5064125"/>
          <p14:tracePt t="32785" x="1989138" y="5064125"/>
          <p14:tracePt t="32799" x="2028825" y="5064125"/>
          <p14:tracePt t="32816" x="2098675" y="5064125"/>
          <p14:tracePt t="32832" x="2185988" y="5064125"/>
          <p14:tracePt t="32834" x="2247900" y="5064125"/>
          <p14:tracePt t="32849" x="2343150" y="5057775"/>
          <p14:tracePt t="32865" x="2398713" y="5049838"/>
          <p14:tracePt t="32881" x="2468563" y="5026025"/>
          <p14:tracePt t="32883" x="2532063" y="5010150"/>
          <p14:tracePt t="32900" x="2609850" y="4994275"/>
          <p14:tracePt t="32915" x="2657475" y="4986338"/>
          <p14:tracePt t="32933" x="2697163" y="4986338"/>
          <p14:tracePt t="32948" x="2713038" y="4986338"/>
          <p14:tracePt t="32970" x="2736850" y="4986338"/>
          <p14:tracePt t="32982" x="2743200" y="4978400"/>
          <p14:tracePt t="32984" x="2759075" y="4970463"/>
          <p14:tracePt t="33000" x="2774950" y="4962525"/>
          <p14:tracePt t="33014" x="2806700" y="4938713"/>
          <p14:tracePt t="33031" x="2814638" y="4938713"/>
          <p14:tracePt t="33033" x="2838450" y="4922838"/>
          <p14:tracePt t="33099" x="2838450" y="4914900"/>
          <p14:tracePt t="33121" x="2838450" y="4906963"/>
          <p14:tracePt t="33126" x="2838450" y="4899025"/>
          <p14:tracePt t="33149" x="2838450" y="4884738"/>
          <p14:tracePt t="33156" x="2838450" y="4860925"/>
          <p14:tracePt t="33170" x="2838450" y="4852988"/>
          <p14:tracePt t="33181" x="2838450" y="4837113"/>
          <p14:tracePt t="33184" x="2838450" y="4829175"/>
          <p14:tracePt t="33221" x="2830513" y="4813300"/>
          <p14:tracePt t="33234" x="2830513" y="4805363"/>
          <p14:tracePt t="33241" x="2830513" y="4797425"/>
          <p14:tracePt t="33248" x="2822575" y="4781550"/>
          <p14:tracePt t="33264" x="2806700" y="4773613"/>
          <p14:tracePt t="33281" x="2782888" y="4741863"/>
          <p14:tracePt t="33283" x="2767013" y="4733925"/>
          <p14:tracePt t="33299" x="2736850" y="4711700"/>
          <p14:tracePt t="33314" x="2697163" y="4695825"/>
          <p14:tracePt t="33331" x="2673350" y="4679950"/>
          <p14:tracePt t="33333" x="2657475" y="4679950"/>
          <p14:tracePt t="33351" x="2641600" y="4672013"/>
          <p14:tracePt t="33364" x="2609850" y="4664075"/>
          <p14:tracePt t="33381" x="2593975" y="4656138"/>
          <p14:tracePt t="33383" x="2563813" y="4648200"/>
          <p14:tracePt t="33399" x="2524125" y="4648200"/>
          <p14:tracePt t="33414" x="2476500" y="4640263"/>
          <p14:tracePt t="33431" x="2428875" y="4632325"/>
          <p14:tracePt t="33433" x="2398713" y="4632325"/>
          <p14:tracePt t="33450" x="2374900" y="4632325"/>
          <p14:tracePt t="33465" x="2335213" y="4632325"/>
          <p14:tracePt t="33483" x="2279650" y="4632325"/>
          <p14:tracePt t="33499" x="2255838" y="4632325"/>
          <p14:tracePt t="33514" x="2233613" y="4632325"/>
          <p14:tracePt t="33531" x="2185988" y="4632325"/>
          <p14:tracePt t="33533" x="2162175" y="4632325"/>
          <p14:tracePt t="33547" x="2130425" y="4632325"/>
          <p14:tracePt t="33564" x="2122488" y="4640263"/>
          <p14:tracePt t="33970" x="2082800" y="4648200"/>
          <p14:tracePt t="33977" x="2052638" y="4656138"/>
          <p14:tracePt t="33983" x="2005013" y="4656138"/>
          <p14:tracePt t="33997" x="1903413" y="4679950"/>
          <p14:tracePt t="34013" x="1808163" y="4695825"/>
          <p14:tracePt t="34030" x="1752600" y="4703763"/>
          <p14:tracePt t="34032" x="1698625" y="4711700"/>
          <p14:tracePt t="34047" x="1627188" y="4725988"/>
          <p14:tracePt t="34063" x="1587500" y="4733925"/>
          <p14:tracePt t="34080" x="1557338" y="4749800"/>
          <p14:tracePt t="34082" x="1549400" y="4749800"/>
          <p14:tracePt t="34097" x="1541463" y="4749800"/>
          <p14:tracePt t="34147" x="1533525" y="4749800"/>
          <p14:tracePt t="34748" x="1533525" y="4781550"/>
          <p14:tracePt t="34761" x="1533525" y="4789488"/>
          <p14:tracePt t="34769" x="1533525" y="4805363"/>
          <p14:tracePt t="34780" x="1533525" y="4821238"/>
          <p14:tracePt t="34796" x="1541463" y="4845050"/>
          <p14:tracePt t="34812" x="1557338" y="4868863"/>
          <p14:tracePt t="34829" x="1565275" y="4884738"/>
          <p14:tracePt t="34847" x="1573213" y="4899025"/>
          <p14:tracePt t="34940" x="1579563" y="4899025"/>
          <p14:tracePt t="34946" x="1587500" y="4914900"/>
          <p14:tracePt t="34961" x="1595438" y="4930775"/>
          <p14:tracePt t="34976" x="1603375" y="4930775"/>
          <p14:tracePt t="34983" x="1603375" y="4938713"/>
          <p14:tracePt t="34995" x="1611313" y="4946650"/>
          <p14:tracePt t="35018" x="1619250" y="4946650"/>
          <p14:tracePt t="35029" x="1627188" y="4946650"/>
          <p14:tracePt t="35047" x="1635125" y="4954588"/>
          <p14:tracePt t="35078" x="1643063" y="4962525"/>
          <p14:tracePt t="35090" x="1651000" y="4970463"/>
          <p14:tracePt t="35111" x="1666875" y="4978400"/>
          <p14:tracePt t="35125" x="1674813" y="4978400"/>
          <p14:tracePt t="35132" x="1682750" y="4986338"/>
          <p14:tracePt t="35146" x="1698625" y="4994275"/>
          <p14:tracePt t="35164" x="1714500" y="4994275"/>
          <p14:tracePt t="35240" x="1722438" y="4994275"/>
          <p14:tracePt t="35669" x="1730375" y="4994275"/>
          <p14:tracePt t="35855" x="1738313" y="4994275"/>
          <p14:tracePt t="35860" x="1768475" y="4994275"/>
          <p14:tracePt t="35875" x="1784350" y="4994275"/>
          <p14:tracePt t="35882" x="1792288" y="4994275"/>
          <p14:tracePt t="35894" x="1800225" y="4994275"/>
          <p14:tracePt t="35911" x="1816100" y="4994275"/>
          <p14:tracePt t="35928" x="1824038" y="4994275"/>
          <p14:tracePt t="35944" x="1831975" y="4994275"/>
          <p14:tracePt t="35961" x="1839913" y="4994275"/>
          <p14:tracePt t="35978" x="1847850" y="4994275"/>
          <p14:tracePt t="35994" x="1855788" y="4994275"/>
          <p14:tracePt t="35996" x="1871663" y="4994275"/>
          <p14:tracePt t="36012" x="1903413" y="4994275"/>
          <p14:tracePt t="36028" x="1933575" y="4978400"/>
          <p14:tracePt t="36044" x="1973263" y="4970463"/>
          <p14:tracePt t="36046" x="1989138" y="4970463"/>
          <p14:tracePt t="36061" x="2028825" y="4962525"/>
          <p14:tracePt t="36077" x="2052638" y="4954588"/>
          <p14:tracePt t="36093" x="2076450" y="4954588"/>
          <p14:tracePt t="36095" x="2082800" y="4946650"/>
          <p14:tracePt t="36111" x="2090738" y="4946650"/>
          <p14:tracePt t="36127" x="2106613" y="4946650"/>
          <p14:tracePt t="36144" x="2122488" y="4938713"/>
          <p14:tracePt t="36146" x="2138363" y="4938713"/>
          <p14:tracePt t="36160" x="2154238" y="4938713"/>
          <p14:tracePt t="36178" x="2154238" y="4930775"/>
          <p14:tracePt t="36704" x="2162175" y="4930775"/>
          <p14:tracePt t="36717" x="2193925" y="4914900"/>
          <p14:tracePt t="36724" x="2233613" y="4899025"/>
          <p14:tracePt t="36730" x="2247900" y="4891088"/>
          <p14:tracePt t="36753" x="2271713" y="4876800"/>
          <p14:tracePt t="36761" x="2295525" y="4868863"/>
          <p14:tracePt t="36776" x="2303463" y="4868863"/>
          <p14:tracePt t="36795" x="2335213" y="4860925"/>
          <p14:tracePt t="36839" x="2343150" y="4860925"/>
          <p14:tracePt t="36874" x="2366963" y="4845050"/>
          <p14:tracePt t="36881" x="2390775" y="4813300"/>
          <p14:tracePt t="36893" x="2398713" y="4805363"/>
          <p14:tracePt t="36910" x="2406650" y="4805363"/>
          <p14:tracePt t="36926" x="2436813" y="4789488"/>
          <p14:tracePt t="37018" x="2436813" y="4781550"/>
          <p14:tracePt t="37145" x="2444750" y="4773613"/>
          <p14:tracePt t="37160" x="2468563" y="4749800"/>
          <p14:tracePt t="37167" x="2492375" y="4718050"/>
          <p14:tracePt t="37176" x="2508250" y="4703763"/>
          <p14:tracePt t="37595" x="2516188" y="4703763"/>
          <p14:tracePt t="37675" x="2516188" y="4695825"/>
          <p14:tracePt t="38002" x="2516188" y="4687888"/>
          <p14:tracePt t="38025" x="2516188" y="4679950"/>
          <p14:tracePt t="38111" x="2508250" y="4672013"/>
          <p14:tracePt t="38115" x="2508250" y="4664075"/>
          <p14:tracePt t="38217" x="2500313" y="4664075"/>
          <p14:tracePt t="39852" x="2492375" y="4656138"/>
          <p14:tracePt t="39866" x="2484438" y="4656138"/>
          <p14:tracePt t="39873" x="2476500" y="4656138"/>
          <p14:tracePt t="39889" x="2468563" y="4656138"/>
          <p14:tracePt t="39906" x="2460625" y="4656138"/>
          <p14:tracePt t="39937" x="2452688" y="4648200"/>
          <p14:tracePt t="39951" x="2444750" y="4648200"/>
          <p14:tracePt t="39971" x="2428875" y="4640263"/>
          <p14:tracePt t="39981" x="2420938" y="4640263"/>
          <p14:tracePt t="39992" x="2413000" y="4640263"/>
          <p14:tracePt t="39996" x="2406650" y="4640263"/>
          <p14:tracePt t="40014" x="2398713" y="4640263"/>
          <p14:tracePt t="40022" x="2390775" y="4640263"/>
          <p14:tracePt t="40041" x="2382838" y="4640263"/>
          <p14:tracePt t="40044" x="2374900" y="4640263"/>
          <p14:tracePt t="40056" x="2343150" y="4632325"/>
          <p14:tracePt t="40079" x="2319338" y="4632325"/>
          <p14:tracePt t="40091" x="2303463" y="4632325"/>
          <p14:tracePt t="40092" x="2295525" y="4624388"/>
          <p14:tracePt t="40106" x="2271713" y="4624388"/>
          <p14:tracePt t="40108" x="2263775" y="4624388"/>
          <p14:tracePt t="40123" x="2247900" y="4624388"/>
          <p14:tracePt t="40140" x="2241550" y="4624388"/>
          <p14:tracePt t="40173" x="2233613" y="4624388"/>
          <p14:tracePt t="40179" x="2225675" y="4624388"/>
          <p14:tracePt t="40189" x="2217738" y="4624388"/>
          <p14:tracePt t="40206" x="2193925" y="4624388"/>
          <p14:tracePt t="40207" x="2185988" y="4624388"/>
          <p14:tracePt t="40223" x="2162175" y="4624388"/>
          <p14:tracePt t="40238" x="2138363" y="4624388"/>
          <p14:tracePt t="40255" x="2122488" y="4624388"/>
          <p14:tracePt t="40958" x="2130425" y="4624388"/>
          <p14:tracePt t="40964" x="2138363" y="4624388"/>
          <p14:tracePt t="40970" x="2146300" y="4624388"/>
          <p14:tracePt t="40988" x="2154238" y="4624388"/>
          <p14:tracePt t="41007" x="2170113" y="4624388"/>
          <p14:tracePt t="41022" x="2178050" y="4624388"/>
          <p14:tracePt t="41038" x="2185988" y="4624388"/>
          <p14:tracePt t="41079" x="2193925" y="4624388"/>
          <p14:tracePt t="41093" x="2209800" y="4624388"/>
          <p14:tracePt t="41100" x="2217738" y="4624388"/>
          <p14:tracePt t="41115" x="2225675" y="4624388"/>
          <p14:tracePt t="41122" x="2241550" y="4624388"/>
          <p14:tracePt t="41137" x="2255838" y="4624388"/>
          <p14:tracePt t="41155" x="2271713" y="4624388"/>
          <p14:tracePt t="41257" x="2279650" y="4624388"/>
          <p14:tracePt t="41293" x="2287588" y="4624388"/>
          <p14:tracePt t="41401" x="2279650" y="4624388"/>
          <p14:tracePt t="41407" x="2255838" y="4624388"/>
          <p14:tracePt t="41422" x="2225675" y="4624388"/>
          <p14:tracePt t="41437" x="2185988" y="4624388"/>
          <p14:tracePt t="41456" x="2130425" y="4624388"/>
          <p14:tracePt t="41472" x="2082800" y="4624388"/>
          <p14:tracePt t="41487" x="2028825" y="4624388"/>
          <p14:tracePt t="41503" x="2012950" y="4624388"/>
          <p14:tracePt t="41523" x="1965325" y="4624388"/>
          <p14:tracePt t="41537" x="1941513" y="4624388"/>
          <p14:tracePt t="41554" x="1911350" y="4624388"/>
          <p14:tracePt t="41557" x="1887538" y="4624388"/>
          <p14:tracePt t="41571" x="1871663" y="4624388"/>
          <p14:tracePt t="41587" x="1839913" y="4624388"/>
          <p14:tracePt t="41603" x="1816100" y="4624388"/>
          <p14:tracePt t="41622" x="1784350" y="4632325"/>
          <p14:tracePt t="41638" x="1776413" y="4632325"/>
          <p14:tracePt t="41654" x="1768475" y="4632325"/>
          <p14:tracePt t="41671" x="1738313" y="4648200"/>
          <p14:tracePt t="41699" x="1722438" y="4656138"/>
          <p14:tracePt t="41706" x="1682750" y="4672013"/>
          <p14:tracePt t="41721" x="1674813" y="4679950"/>
          <p14:tracePt t="41737" x="1651000" y="4703763"/>
          <p14:tracePt t="41785" x="1635125" y="4725988"/>
          <p14:tracePt t="41791" x="1611313" y="4733925"/>
          <p14:tracePt t="41816" x="1595438" y="4773613"/>
          <p14:tracePt t="41819" x="1587500" y="4781550"/>
          <p14:tracePt t="41849" x="1579563" y="4789488"/>
          <p14:tracePt t="41856" x="1573213" y="4813300"/>
          <p14:tracePt t="41950" x="1573213" y="4837113"/>
          <p14:tracePt t="41972" x="1573213" y="4845050"/>
          <p14:tracePt t="41985" x="1573213" y="4852988"/>
          <p14:tracePt t="42002" x="1573213" y="4860925"/>
          <p14:tracePt t="42008" x="1573213" y="4868863"/>
          <p14:tracePt t="42106" x="1573213" y="4876800"/>
          <p14:tracePt t="42121" x="1573213" y="4884738"/>
          <p14:tracePt t="42126" x="1573213" y="4891088"/>
          <p14:tracePt t="42141" x="1579563" y="4891088"/>
          <p14:tracePt t="42185" x="1579563" y="4899025"/>
          <p14:tracePt t="42213" x="1587500" y="4899025"/>
          <p14:tracePt t="42241" x="1603375" y="4914900"/>
          <p14:tracePt t="42256" x="1611313" y="4922838"/>
          <p14:tracePt t="42263" x="1619250" y="4930775"/>
          <p14:tracePt t="42278" x="1627188" y="4938713"/>
          <p14:tracePt t="42291" x="1635125" y="4938713"/>
          <p14:tracePt t="42355" x="1643063" y="4946650"/>
          <p14:tracePt t="42377" x="1651000" y="4946650"/>
          <p14:tracePt t="42391" x="1666875" y="4946650"/>
          <p14:tracePt t="42399" x="1666875" y="4954588"/>
          <p14:tracePt t="42405" x="1674813" y="4954588"/>
          <p14:tracePt t="42427" x="1682750" y="4954588"/>
          <p14:tracePt t="42529" x="1690688" y="4970463"/>
          <p14:tracePt t="42535" x="1698625" y="4970463"/>
          <p14:tracePt t="42541" x="1706563" y="4970463"/>
          <p14:tracePt t="42553" x="1714500" y="4978400"/>
          <p14:tracePt t="42554" x="1722438" y="4978400"/>
          <p14:tracePt t="42576" x="1752600" y="4986338"/>
          <p14:tracePt t="42580" x="1760538" y="4986338"/>
          <p14:tracePt t="42585" x="1768475" y="4994275"/>
          <p14:tracePt t="42602" x="1800225" y="4994275"/>
          <p14:tracePt t="42622" x="1824038" y="4994275"/>
          <p14:tracePt t="42671" x="1831975" y="4994275"/>
          <p14:tracePt t="42676" x="1855788" y="4994275"/>
          <p14:tracePt t="42686" x="1863725" y="4994275"/>
          <p14:tracePt t="42702" x="1887538" y="4994275"/>
          <p14:tracePt t="42705" x="1917700" y="4994275"/>
          <p14:tracePt t="42719" x="1933575" y="4994275"/>
          <p14:tracePt t="42736" x="1957388" y="4994275"/>
          <p14:tracePt t="42752" x="1981200" y="4994275"/>
          <p14:tracePt t="42770" x="1997075" y="4986338"/>
          <p14:tracePt t="42786" x="2005013" y="4986338"/>
          <p14:tracePt t="42829" x="2012950" y="4986338"/>
          <p14:tracePt t="42838" x="2036763" y="4978400"/>
          <p14:tracePt t="42841" x="2052638" y="4970463"/>
          <p14:tracePt t="42856" x="2068513" y="4962525"/>
          <p14:tracePt t="42871" x="2106613" y="4946650"/>
          <p14:tracePt t="42890" x="2114550" y="4938713"/>
          <p14:tracePt t="42905" x="2130425" y="4938713"/>
          <p14:tracePt t="43035" x="2154238" y="4930775"/>
          <p14:tracePt t="43042" x="2170113" y="4914900"/>
          <p14:tracePt t="43056" x="2178050" y="4914900"/>
          <p14:tracePt t="43070" x="2201863" y="4906963"/>
          <p14:tracePt t="43085" x="2209800" y="4906963"/>
          <p14:tracePt t="43105" x="2217738" y="4899025"/>
          <p14:tracePt t="43219" x="2233613" y="4891088"/>
          <p14:tracePt t="43226" x="2255838" y="4876800"/>
          <p14:tracePt t="43328" x="2255838" y="4868863"/>
          <p14:tracePt t="43348" x="2263775" y="4868863"/>
          <p14:tracePt t="43476" x="2263775" y="4860925"/>
          <p14:tracePt t="43491" x="2263775" y="4852988"/>
          <p14:tracePt t="43526" x="2263775" y="4845050"/>
          <p14:tracePt t="43533" x="2263775" y="4821238"/>
          <p14:tracePt t="43540" x="2263775" y="4813300"/>
          <p14:tracePt t="43569" x="2263775" y="4797425"/>
          <p14:tracePt t="43584" x="2263775" y="4789488"/>
          <p14:tracePt t="43699" x="2263775" y="4781550"/>
          <p14:tracePt t="43705" x="2263775" y="4773613"/>
          <p14:tracePt t="43718" x="2263775" y="4757738"/>
          <p14:tracePt t="43891" x="2263775" y="4749800"/>
          <p14:tracePt t="43897" x="2255838" y="4741863"/>
          <p14:tracePt t="43912" x="2255838" y="4733925"/>
          <p14:tracePt t="43919" x="2241550" y="4725988"/>
          <p14:tracePt t="43935" x="2241550" y="4718050"/>
          <p14:tracePt t="43955" x="2233613" y="4711700"/>
          <p14:tracePt t="43983" x="2233613" y="4703763"/>
          <p14:tracePt t="44019" x="2225675" y="4703763"/>
          <p14:tracePt t="44033" x="2217738" y="4695825"/>
          <p14:tracePt t="44040" x="2209800" y="4695825"/>
          <p14:tracePt t="44050" x="2201863" y="4695825"/>
          <p14:tracePt t="44068" x="2185988" y="4679950"/>
          <p14:tracePt t="44084" x="2170113" y="4679950"/>
          <p14:tracePt t="44100" x="2170113" y="4672013"/>
          <p14:tracePt t="44117" x="2154238" y="4672013"/>
          <p14:tracePt t="44119" x="2154238" y="4664075"/>
          <p14:tracePt t="44134" x="2146300" y="4664075"/>
          <p14:tracePt t="44162" x="2138363" y="4664075"/>
          <p14:tracePt t="44185" x="2130425" y="4656138"/>
          <p14:tracePt t="44189" x="2122488" y="4656138"/>
          <p14:tracePt t="44212" x="2114550" y="4656138"/>
          <p14:tracePt t="44218" x="2106613" y="4648200"/>
          <p14:tracePt t="44233" x="2098675" y="4648200"/>
          <p14:tracePt t="44250" x="2082800" y="4648200"/>
          <p14:tracePt t="44267" x="2076450" y="4648200"/>
          <p14:tracePt t="44284" x="2068513" y="4648200"/>
          <p14:tracePt t="44301" x="2060575" y="4640263"/>
          <p14:tracePt t="44317" x="2052638" y="4640263"/>
          <p14:tracePt t="44333" x="2044700" y="4640263"/>
          <p14:tracePt t="44350" x="2036763" y="4640263"/>
          <p14:tracePt t="44368" x="2012950" y="4632325"/>
          <p14:tracePt t="44383" x="2005013" y="4632325"/>
          <p14:tracePt t="44400" x="1989138" y="4632325"/>
          <p14:tracePt t="44418" x="1973263" y="4632325"/>
          <p14:tracePt t="44435" x="1965325" y="4632325"/>
          <p14:tracePt t="44492" x="1957388" y="4632325"/>
          <p14:tracePt t="44548" x="1949450" y="4632325"/>
          <p14:tracePt t="44576" x="1941513" y="4632325"/>
          <p14:tracePt t="44820" x="1933575" y="4632325"/>
          <p14:tracePt t="44991" x="1925638" y="4632325"/>
          <p14:tracePt t="45012" x="1917700" y="4632325"/>
          <p14:tracePt t="45040" x="1911350" y="4624388"/>
          <p14:tracePt t="45084" x="1903413" y="4624388"/>
          <p14:tracePt t="45090" x="1895475" y="4624388"/>
          <p14:tracePt t="45100" x="1887538" y="4624388"/>
          <p14:tracePt t="45116" x="1887538" y="4616450"/>
          <p14:tracePt t="45118" x="1879600" y="4616450"/>
          <p14:tracePt t="45132" x="1871663" y="4616450"/>
          <p14:tracePt t="45149" x="1863725" y="4616450"/>
          <p14:tracePt t="45167" x="1855788" y="4616450"/>
          <p14:tracePt t="45184" x="1847850" y="4616450"/>
          <p14:tracePt t="45200" x="1839913" y="4616450"/>
          <p14:tracePt t="45247" x="1831975" y="4616450"/>
          <p14:tracePt t="45283" x="1824038" y="4616450"/>
          <p14:tracePt t="45290" x="1816100" y="4616450"/>
          <p14:tracePt t="45319" x="1808163" y="4616450"/>
          <p14:tracePt t="45326" x="1800225" y="4616450"/>
          <p14:tracePt t="45355" x="1792288" y="4616450"/>
          <p14:tracePt t="45361" x="1784350" y="4616450"/>
          <p14:tracePt t="45368" x="1776413" y="4616450"/>
          <p14:tracePt t="45396" x="1768475" y="4616450"/>
          <p14:tracePt t="45411" x="1760538" y="4616450"/>
          <p14:tracePt t="45435" x="1752600" y="4616450"/>
          <p14:tracePt t="45454" x="1746250" y="4616450"/>
          <p14:tracePt t="45718" x="1738313" y="4616450"/>
          <p14:tracePt t="45747" x="1730375" y="4616450"/>
          <p14:tracePt t="45791" x="1730375" y="4624388"/>
          <p14:tracePt t="45798" x="1722438" y="4624388"/>
          <p14:tracePt t="45804" x="1722438" y="4632325"/>
          <p14:tracePt t="45833" x="1722438" y="4640263"/>
          <p14:tracePt t="45840" x="1714500" y="4640263"/>
          <p14:tracePt t="45889" x="1714500" y="4656138"/>
          <p14:tracePt t="45903" x="1714500" y="4672013"/>
          <p14:tracePt t="45918" x="1714500" y="4687888"/>
          <p14:tracePt t="45933" x="1714500" y="4695825"/>
          <p14:tracePt t="45938" x="1714500" y="4703763"/>
          <p14:tracePt t="45949" x="1714500" y="4711700"/>
          <p14:tracePt t="45965" x="1714500" y="4725988"/>
          <p14:tracePt t="45967" x="1714500" y="4733925"/>
          <p14:tracePt t="45984" x="1714500" y="4749800"/>
          <p14:tracePt t="45998" x="1722438" y="4773613"/>
          <p14:tracePt t="46015" x="1722438" y="4781550"/>
          <p14:tracePt t="46017" x="1722438" y="4789488"/>
          <p14:tracePt t="46032" x="1730375" y="4789488"/>
          <p14:tracePt t="46048" x="1746250" y="4805363"/>
          <p14:tracePt t="46064" x="1760538" y="4821238"/>
          <p14:tracePt t="46067" x="1776413" y="4837113"/>
          <p14:tracePt t="46082" x="1800225" y="4845050"/>
          <p14:tracePt t="46098" x="1831975" y="4860925"/>
          <p14:tracePt t="46115" x="1855788" y="4860925"/>
          <p14:tracePt t="46117" x="1855788" y="4868863"/>
          <p14:tracePt t="46134" x="1879600" y="4876800"/>
          <p14:tracePt t="46150" x="1887538" y="4876800"/>
          <p14:tracePt t="46154" x="1895475" y="4876800"/>
          <p14:tracePt t="46168" x="1903413" y="4876800"/>
          <p14:tracePt t="46189" x="1911350" y="4876800"/>
          <p14:tracePt t="46197" x="1917700" y="4876800"/>
          <p14:tracePt t="46216" x="1957388" y="4876800"/>
          <p14:tracePt t="46233" x="1981200" y="4876800"/>
          <p14:tracePt t="46248" x="2012950" y="4876800"/>
          <p14:tracePt t="46265" x="2036763" y="4876800"/>
          <p14:tracePt t="46267" x="2052638" y="4876800"/>
          <p14:tracePt t="46282" x="2068513" y="4876800"/>
          <p14:tracePt t="46303" x="2076450" y="4876800"/>
          <p14:tracePt t="46418" x="2090738" y="4876800"/>
          <p14:tracePt t="46425" x="2106613" y="4876800"/>
          <p14:tracePt t="46617" x="2114550" y="4876800"/>
          <p14:tracePt t="46624" x="2130425" y="4876800"/>
          <p14:tracePt t="46631" x="2138363" y="4884738"/>
          <p14:tracePt t="46647" x="2162175" y="4884738"/>
          <p14:tracePt t="46664" x="2185988" y="4884738"/>
          <p14:tracePt t="46681" x="2233613" y="4884738"/>
          <p14:tracePt t="46697" x="2255838" y="4884738"/>
          <p14:tracePt t="46717" x="2263775" y="4884738"/>
          <p14:tracePt t="46795" x="2279650" y="4884738"/>
          <p14:tracePt t="46802" x="2295525" y="4884738"/>
        </p14:tracePtLst>
      </p14:laserTrace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7FFB323C-CAFB-4260-8894-867DBD1A5C21}"/>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22AB0D49-7C30-4B12-97DD-70A29B97EBCB}"/>
              </a:ext>
            </a:extLst>
          </p:cNvPr>
          <p:cNvSpPr>
            <a:spLocks noGrp="1"/>
          </p:cNvSpPr>
          <p:nvPr>
            <p:ph idx="1"/>
          </p:nvPr>
        </p:nvSpPr>
        <p:spPr/>
        <p:txBody>
          <a:bodyPr/>
          <a:lstStyle/>
          <a:p>
            <a:endParaRPr kumimoji="1" lang="ja-JP" altLang="en-US"/>
          </a:p>
        </p:txBody>
      </p:sp>
      <p:pic>
        <p:nvPicPr>
          <p:cNvPr id="4" name="図 3" descr="勤務医の過重労働：酷使される勤務医の実態と、その解消策">
            <a:extLst>
              <a:ext uri="{FF2B5EF4-FFF2-40B4-BE49-F238E27FC236}">
                <a16:creationId xmlns:a16="http://schemas.microsoft.com/office/drawing/2014/main" xmlns="" id="{5AEADC0A-F540-42A1-B32C-835F99CCAE4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67393" y="147228"/>
            <a:ext cx="8409214" cy="5159827"/>
          </a:xfrm>
          <a:prstGeom prst="rect">
            <a:avLst/>
          </a:prstGeom>
          <a:noFill/>
          <a:ln>
            <a:noFill/>
          </a:ln>
        </p:spPr>
      </p:pic>
      <p:sp>
        <p:nvSpPr>
          <p:cNvPr id="5" name="テキスト ボックス 4">
            <a:extLst>
              <a:ext uri="{FF2B5EF4-FFF2-40B4-BE49-F238E27FC236}">
                <a16:creationId xmlns:a16="http://schemas.microsoft.com/office/drawing/2014/main" xmlns="" id="{11F70F80-534A-4015-A34F-7B322D7291F3}"/>
              </a:ext>
            </a:extLst>
          </p:cNvPr>
          <p:cNvSpPr txBox="1"/>
          <p:nvPr/>
        </p:nvSpPr>
        <p:spPr>
          <a:xfrm>
            <a:off x="1224643" y="6433457"/>
            <a:ext cx="184731" cy="369332"/>
          </a:xfrm>
          <a:prstGeom prst="rect">
            <a:avLst/>
          </a:prstGeom>
          <a:noFill/>
        </p:spPr>
        <p:txBody>
          <a:bodyPr wrap="none" rtlCol="0">
            <a:spAutoFit/>
          </a:bodyPr>
          <a:lstStyle/>
          <a:p>
            <a:endParaRPr kumimoji="1" lang="ja-JP" altLang="en-US" dirty="0"/>
          </a:p>
        </p:txBody>
      </p:sp>
      <p:sp>
        <p:nvSpPr>
          <p:cNvPr id="6" name="テキスト ボックス 5">
            <a:extLst>
              <a:ext uri="{FF2B5EF4-FFF2-40B4-BE49-F238E27FC236}">
                <a16:creationId xmlns:a16="http://schemas.microsoft.com/office/drawing/2014/main" xmlns="" id="{DE872C05-2F10-447C-8B05-0847BBB64CAF}"/>
              </a:ext>
            </a:extLst>
          </p:cNvPr>
          <p:cNvSpPr txBox="1"/>
          <p:nvPr/>
        </p:nvSpPr>
        <p:spPr>
          <a:xfrm>
            <a:off x="449036" y="5539693"/>
            <a:ext cx="8105104" cy="1200329"/>
          </a:xfrm>
          <a:prstGeom prst="rect">
            <a:avLst/>
          </a:prstGeom>
          <a:noFill/>
        </p:spPr>
        <p:txBody>
          <a:bodyPr wrap="none" rtlCol="0">
            <a:spAutoFit/>
          </a:bodyPr>
          <a:lstStyle/>
          <a:p>
            <a:pPr lvl="1"/>
            <a:r>
              <a:rPr lang="ja-JP" altLang="ja-JP" sz="1800" kern="0" dirty="0">
                <a:solidFill>
                  <a:srgbClr val="000000"/>
                </a:solidFill>
                <a:effectLst/>
                <a:latin typeface="ProximaNova"/>
                <a:ea typeface="ＭＳ Ｐゴシック" panose="020B0600070205080204" pitchFamily="50" charset="-128"/>
                <a:cs typeface="Helvetica" panose="020B0604020202020204" pitchFamily="34" charset="0"/>
              </a:rPr>
              <a:t>日本の総医師数は、</a:t>
            </a:r>
            <a:r>
              <a:rPr lang="en-US" altLang="ja-JP" sz="1800" kern="0" dirty="0">
                <a:solidFill>
                  <a:srgbClr val="000000"/>
                </a:solidFill>
                <a:effectLst/>
                <a:latin typeface="ProximaNova"/>
                <a:ea typeface="ＭＳ Ｐゴシック" panose="020B0600070205080204" pitchFamily="50" charset="-128"/>
                <a:cs typeface="Helvetica" panose="020B0604020202020204" pitchFamily="34" charset="0"/>
              </a:rPr>
              <a:t>2010</a:t>
            </a:r>
            <a:r>
              <a:rPr lang="ja-JP" altLang="ja-JP" sz="1800" kern="0" dirty="0">
                <a:solidFill>
                  <a:srgbClr val="000000"/>
                </a:solidFill>
                <a:effectLst/>
                <a:latin typeface="ProximaNova"/>
                <a:ea typeface="ＭＳ Ｐゴシック" panose="020B0600070205080204" pitchFamily="50" charset="-128"/>
                <a:cs typeface="Helvetica" panose="020B0604020202020204" pitchFamily="34" charset="0"/>
              </a:rPr>
              <a:t>年の</a:t>
            </a:r>
            <a:r>
              <a:rPr lang="en-US" altLang="ja-JP" sz="1800" kern="0" dirty="0">
                <a:solidFill>
                  <a:srgbClr val="000000"/>
                </a:solidFill>
                <a:effectLst/>
                <a:latin typeface="ProximaNova"/>
                <a:ea typeface="ＭＳ Ｐゴシック" panose="020B0600070205080204" pitchFamily="50" charset="-128"/>
                <a:cs typeface="Helvetica" panose="020B0604020202020204" pitchFamily="34" charset="0"/>
              </a:rPr>
              <a:t>27.1</a:t>
            </a:r>
            <a:r>
              <a:rPr lang="ja-JP" altLang="ja-JP" sz="1800" kern="0" dirty="0">
                <a:solidFill>
                  <a:srgbClr val="000000"/>
                </a:solidFill>
                <a:effectLst/>
                <a:latin typeface="ProximaNova"/>
                <a:ea typeface="ＭＳ Ｐゴシック" panose="020B0600070205080204" pitchFamily="50" charset="-128"/>
                <a:cs typeface="Helvetica" panose="020B0604020202020204" pitchFamily="34" charset="0"/>
              </a:rPr>
              <a:t>万人</a:t>
            </a:r>
            <a:r>
              <a:rPr lang="ja-JP" altLang="en-US" sz="1800" kern="0" dirty="0">
                <a:solidFill>
                  <a:srgbClr val="000000"/>
                </a:solidFill>
                <a:effectLst/>
                <a:latin typeface="ProximaNova"/>
                <a:ea typeface="ＭＳ Ｐゴシック" panose="020B0600070205080204" pitchFamily="50" charset="-128"/>
                <a:cs typeface="Helvetica" panose="020B0604020202020204" pitchFamily="34" charset="0"/>
              </a:rPr>
              <a:t>→</a:t>
            </a:r>
            <a:r>
              <a:rPr lang="en-US" altLang="ja-JP" sz="1800" kern="0" dirty="0">
                <a:solidFill>
                  <a:srgbClr val="000000"/>
                </a:solidFill>
                <a:effectLst/>
                <a:latin typeface="ProximaNova"/>
                <a:ea typeface="ＭＳ Ｐゴシック" panose="020B0600070205080204" pitchFamily="50" charset="-128"/>
                <a:cs typeface="Helvetica" panose="020B0604020202020204" pitchFamily="34" charset="0"/>
              </a:rPr>
              <a:t>2035</a:t>
            </a:r>
            <a:r>
              <a:rPr lang="ja-JP" altLang="ja-JP" sz="1800" kern="0" dirty="0">
                <a:solidFill>
                  <a:srgbClr val="000000"/>
                </a:solidFill>
                <a:effectLst/>
                <a:latin typeface="ProximaNova"/>
                <a:ea typeface="ＭＳ Ｐゴシック" panose="020B0600070205080204" pitchFamily="50" charset="-128"/>
                <a:cs typeface="Helvetica" panose="020B0604020202020204" pitchFamily="34" charset="0"/>
              </a:rPr>
              <a:t>年</a:t>
            </a:r>
            <a:r>
              <a:rPr lang="ja-JP" altLang="en-US" sz="1800" kern="0" dirty="0">
                <a:solidFill>
                  <a:srgbClr val="000000"/>
                </a:solidFill>
                <a:effectLst/>
                <a:latin typeface="ProximaNova"/>
                <a:ea typeface="ＭＳ Ｐゴシック" panose="020B0600070205080204" pitchFamily="50" charset="-128"/>
                <a:cs typeface="Helvetica" panose="020B0604020202020204" pitchFamily="34" charset="0"/>
              </a:rPr>
              <a:t>の</a:t>
            </a:r>
            <a:r>
              <a:rPr lang="en-US" altLang="ja-JP" sz="1800" kern="0" dirty="0">
                <a:solidFill>
                  <a:srgbClr val="000000"/>
                </a:solidFill>
                <a:effectLst/>
                <a:latin typeface="ProximaNova"/>
                <a:ea typeface="ＭＳ Ｐゴシック" panose="020B0600070205080204" pitchFamily="50" charset="-128"/>
                <a:cs typeface="Helvetica" panose="020B0604020202020204" pitchFamily="34" charset="0"/>
              </a:rPr>
              <a:t>39.7</a:t>
            </a:r>
            <a:r>
              <a:rPr lang="ja-JP" altLang="ja-JP" sz="1800" kern="0" dirty="0">
                <a:solidFill>
                  <a:srgbClr val="000000"/>
                </a:solidFill>
                <a:effectLst/>
                <a:latin typeface="ProximaNova"/>
                <a:ea typeface="ＭＳ Ｐゴシック" panose="020B0600070205080204" pitchFamily="50" charset="-128"/>
                <a:cs typeface="Helvetica" panose="020B0604020202020204" pitchFamily="34" charset="0"/>
              </a:rPr>
              <a:t>万人</a:t>
            </a:r>
            <a:r>
              <a:rPr lang="ja-JP" altLang="en-US" sz="1800" kern="0" dirty="0">
                <a:solidFill>
                  <a:srgbClr val="000000"/>
                </a:solidFill>
                <a:effectLst/>
                <a:latin typeface="ProximaNova"/>
                <a:ea typeface="ＭＳ Ｐゴシック" panose="020B0600070205080204" pitchFamily="50" charset="-128"/>
                <a:cs typeface="Helvetica" panose="020B0604020202020204" pitchFamily="34" charset="0"/>
              </a:rPr>
              <a:t>と</a:t>
            </a:r>
            <a:r>
              <a:rPr lang="en-US" altLang="ja-JP" sz="1800" kern="0" dirty="0">
                <a:solidFill>
                  <a:srgbClr val="000000"/>
                </a:solidFill>
                <a:effectLst/>
                <a:latin typeface="ProximaNova"/>
                <a:ea typeface="ＭＳ Ｐゴシック" panose="020B0600070205080204" pitchFamily="50" charset="-128"/>
                <a:cs typeface="Helvetica" panose="020B0604020202020204" pitchFamily="34" charset="0"/>
              </a:rPr>
              <a:t>46%</a:t>
            </a:r>
            <a:r>
              <a:rPr lang="ja-JP" altLang="ja-JP" sz="1800" kern="0" dirty="0">
                <a:solidFill>
                  <a:srgbClr val="000000"/>
                </a:solidFill>
                <a:effectLst/>
                <a:latin typeface="ProximaNova"/>
                <a:ea typeface="ＭＳ Ｐゴシック" panose="020B0600070205080204" pitchFamily="50" charset="-128"/>
                <a:cs typeface="Helvetica" panose="020B0604020202020204" pitchFamily="34" charset="0"/>
              </a:rPr>
              <a:t>増加</a:t>
            </a:r>
            <a:r>
              <a:rPr lang="ja-JP" altLang="en-US" sz="1800" kern="0" dirty="0">
                <a:solidFill>
                  <a:srgbClr val="000000"/>
                </a:solidFill>
                <a:effectLst/>
                <a:latin typeface="ProximaNova"/>
                <a:ea typeface="ＭＳ Ｐゴシック" panose="020B0600070205080204" pitchFamily="50" charset="-128"/>
                <a:cs typeface="Helvetica" panose="020B0604020202020204" pitchFamily="34" charset="0"/>
              </a:rPr>
              <a:t>する。</a:t>
            </a:r>
            <a:endParaRPr lang="en-US" altLang="ja-JP" sz="1800" kern="0" dirty="0">
              <a:solidFill>
                <a:srgbClr val="000000"/>
              </a:solidFill>
              <a:effectLst/>
              <a:latin typeface="ProximaNova"/>
              <a:ea typeface="ＭＳ Ｐゴシック" panose="020B0600070205080204" pitchFamily="50" charset="-128"/>
              <a:cs typeface="Helvetica" panose="020B0604020202020204" pitchFamily="34" charset="0"/>
            </a:endParaRPr>
          </a:p>
          <a:p>
            <a:pPr lvl="1"/>
            <a:r>
              <a:rPr lang="en-US" altLang="ja-JP" sz="1800" kern="0" dirty="0">
                <a:solidFill>
                  <a:srgbClr val="000000"/>
                </a:solidFill>
                <a:effectLst/>
                <a:latin typeface="ProximaNova"/>
                <a:ea typeface="ＭＳ Ｐゴシック" panose="020B0600070205080204" pitchFamily="50" charset="-128"/>
                <a:cs typeface="Helvetica" panose="020B0604020202020204" pitchFamily="34" charset="0"/>
              </a:rPr>
              <a:t>60</a:t>
            </a:r>
            <a:r>
              <a:rPr lang="ja-JP" altLang="ja-JP" sz="1800" kern="0" dirty="0">
                <a:solidFill>
                  <a:srgbClr val="000000"/>
                </a:solidFill>
                <a:effectLst/>
                <a:latin typeface="ProximaNova"/>
                <a:ea typeface="ＭＳ Ｐゴシック" panose="020B0600070205080204" pitchFamily="50" charset="-128"/>
                <a:cs typeface="Helvetica" panose="020B0604020202020204" pitchFamily="34" charset="0"/>
              </a:rPr>
              <a:t>歳以下の医師数は</a:t>
            </a:r>
            <a:r>
              <a:rPr lang="en-US" altLang="ja-JP" sz="1800" kern="0" dirty="0">
                <a:solidFill>
                  <a:srgbClr val="000000"/>
                </a:solidFill>
                <a:effectLst/>
                <a:latin typeface="ProximaNova"/>
                <a:ea typeface="ＭＳ Ｐゴシック" panose="020B0600070205080204" pitchFamily="50" charset="-128"/>
                <a:cs typeface="Helvetica" panose="020B0604020202020204" pitchFamily="34" charset="0"/>
              </a:rPr>
              <a:t> 21.6</a:t>
            </a:r>
            <a:r>
              <a:rPr lang="ja-JP" altLang="ja-JP" sz="1800" kern="0" dirty="0">
                <a:solidFill>
                  <a:srgbClr val="000000"/>
                </a:solidFill>
                <a:effectLst/>
                <a:latin typeface="ProximaNova"/>
                <a:ea typeface="ＭＳ Ｐゴシック" panose="020B0600070205080204" pitchFamily="50" charset="-128"/>
                <a:cs typeface="Helvetica" panose="020B0604020202020204" pitchFamily="34" charset="0"/>
              </a:rPr>
              <a:t>万人から</a:t>
            </a:r>
            <a:r>
              <a:rPr lang="en-US" altLang="ja-JP" sz="1800" kern="0" dirty="0">
                <a:solidFill>
                  <a:srgbClr val="000000"/>
                </a:solidFill>
                <a:effectLst/>
                <a:latin typeface="ProximaNova"/>
                <a:ea typeface="ＭＳ Ｐゴシック" panose="020B0600070205080204" pitchFamily="50" charset="-128"/>
                <a:cs typeface="Helvetica" panose="020B0604020202020204" pitchFamily="34" charset="0"/>
              </a:rPr>
              <a:t>25.5</a:t>
            </a:r>
            <a:r>
              <a:rPr lang="ja-JP" altLang="ja-JP" sz="1800" kern="0" dirty="0">
                <a:solidFill>
                  <a:srgbClr val="000000"/>
                </a:solidFill>
                <a:effectLst/>
                <a:latin typeface="ProximaNova"/>
                <a:ea typeface="ＭＳ Ｐゴシック" panose="020B0600070205080204" pitchFamily="50" charset="-128"/>
                <a:cs typeface="Helvetica" panose="020B0604020202020204" pitchFamily="34" charset="0"/>
              </a:rPr>
              <a:t>万人の</a:t>
            </a:r>
            <a:r>
              <a:rPr lang="en-US" altLang="ja-JP" sz="1800" kern="0" dirty="0">
                <a:solidFill>
                  <a:srgbClr val="000000"/>
                </a:solidFill>
                <a:effectLst/>
                <a:latin typeface="ProximaNova"/>
                <a:ea typeface="ＭＳ Ｐゴシック" panose="020B0600070205080204" pitchFamily="50" charset="-128"/>
                <a:cs typeface="Helvetica" panose="020B0604020202020204" pitchFamily="34" charset="0"/>
              </a:rPr>
              <a:t>18%</a:t>
            </a:r>
            <a:r>
              <a:rPr lang="ja-JP" altLang="ja-JP" sz="1800" kern="0" dirty="0">
                <a:solidFill>
                  <a:srgbClr val="000000"/>
                </a:solidFill>
                <a:effectLst/>
                <a:latin typeface="ProximaNova"/>
                <a:ea typeface="ＭＳ Ｐゴシック" panose="020B0600070205080204" pitchFamily="50" charset="-128"/>
                <a:cs typeface="Helvetica" panose="020B0604020202020204" pitchFamily="34" charset="0"/>
              </a:rPr>
              <a:t>増加にとどま</a:t>
            </a:r>
            <a:r>
              <a:rPr lang="ja-JP" altLang="en-US" sz="1800" kern="0" dirty="0">
                <a:solidFill>
                  <a:srgbClr val="000000"/>
                </a:solidFill>
                <a:effectLst/>
                <a:latin typeface="ProximaNova"/>
                <a:ea typeface="ＭＳ Ｐゴシック" panose="020B0600070205080204" pitchFamily="50" charset="-128"/>
                <a:cs typeface="Helvetica" panose="020B0604020202020204" pitchFamily="34" charset="0"/>
              </a:rPr>
              <a:t>る</a:t>
            </a:r>
            <a:endParaRPr lang="en-US" altLang="ja-JP" sz="1800" kern="0" dirty="0">
              <a:solidFill>
                <a:srgbClr val="000000"/>
              </a:solidFill>
              <a:effectLst/>
              <a:latin typeface="ProximaNova"/>
              <a:ea typeface="ＭＳ Ｐゴシック" panose="020B0600070205080204" pitchFamily="50" charset="-128"/>
              <a:cs typeface="Helvetica" panose="020B0604020202020204" pitchFamily="34" charset="0"/>
            </a:endParaRPr>
          </a:p>
          <a:p>
            <a:pPr lvl="1"/>
            <a:r>
              <a:rPr lang="en-US" altLang="ja-JP" sz="1800" kern="0" dirty="0">
                <a:solidFill>
                  <a:srgbClr val="000000"/>
                </a:solidFill>
                <a:effectLst/>
                <a:latin typeface="ProximaNova"/>
                <a:ea typeface="ＭＳ Ｐゴシック" panose="020B0600070205080204" pitchFamily="50" charset="-128"/>
                <a:cs typeface="Helvetica" panose="020B0604020202020204" pitchFamily="34" charset="0"/>
              </a:rPr>
              <a:t>60</a:t>
            </a:r>
            <a:r>
              <a:rPr lang="ja-JP" altLang="ja-JP" sz="1800" kern="0" dirty="0">
                <a:solidFill>
                  <a:srgbClr val="000000"/>
                </a:solidFill>
                <a:effectLst/>
                <a:latin typeface="ProximaNova"/>
                <a:ea typeface="ＭＳ Ｐゴシック" panose="020B0600070205080204" pitchFamily="50" charset="-128"/>
                <a:cs typeface="Helvetica" panose="020B0604020202020204" pitchFamily="34" charset="0"/>
              </a:rPr>
              <a:t>歳以上の医師数は</a:t>
            </a:r>
            <a:r>
              <a:rPr lang="en-US" altLang="ja-JP" sz="1800" kern="0" dirty="0">
                <a:solidFill>
                  <a:srgbClr val="000000"/>
                </a:solidFill>
                <a:effectLst/>
                <a:latin typeface="ProximaNova"/>
                <a:ea typeface="ＭＳ Ｐゴシック" panose="020B0600070205080204" pitchFamily="50" charset="-128"/>
                <a:cs typeface="Helvetica" panose="020B0604020202020204" pitchFamily="34" charset="0"/>
              </a:rPr>
              <a:t>5.5</a:t>
            </a:r>
            <a:r>
              <a:rPr lang="ja-JP" altLang="ja-JP" sz="1800" kern="0" dirty="0">
                <a:solidFill>
                  <a:srgbClr val="000000"/>
                </a:solidFill>
                <a:effectLst/>
                <a:latin typeface="ProximaNova"/>
                <a:ea typeface="ＭＳ Ｐゴシック" panose="020B0600070205080204" pitchFamily="50" charset="-128"/>
                <a:cs typeface="Helvetica" panose="020B0604020202020204" pitchFamily="34" charset="0"/>
              </a:rPr>
              <a:t>万人（医師全体の</a:t>
            </a:r>
            <a:r>
              <a:rPr lang="en-US" altLang="ja-JP" sz="1800" kern="0" dirty="0">
                <a:solidFill>
                  <a:srgbClr val="000000"/>
                </a:solidFill>
                <a:effectLst/>
                <a:latin typeface="ProximaNova"/>
                <a:ea typeface="ＭＳ Ｐゴシック" panose="020B0600070205080204" pitchFamily="50" charset="-128"/>
                <a:cs typeface="Helvetica" panose="020B0604020202020204" pitchFamily="34" charset="0"/>
              </a:rPr>
              <a:t>20%</a:t>
            </a:r>
            <a:r>
              <a:rPr lang="ja-JP" altLang="ja-JP" sz="1800" kern="0" dirty="0">
                <a:solidFill>
                  <a:srgbClr val="000000"/>
                </a:solidFill>
                <a:effectLst/>
                <a:latin typeface="ProximaNova"/>
                <a:ea typeface="ＭＳ Ｐゴシック" panose="020B0600070205080204" pitchFamily="50" charset="-128"/>
                <a:cs typeface="Helvetica" panose="020B0604020202020204" pitchFamily="34" charset="0"/>
              </a:rPr>
              <a:t>）から</a:t>
            </a:r>
            <a:r>
              <a:rPr lang="en-US" altLang="ja-JP" sz="1800" kern="0" dirty="0">
                <a:solidFill>
                  <a:srgbClr val="000000"/>
                </a:solidFill>
                <a:effectLst/>
                <a:latin typeface="ProximaNova"/>
                <a:ea typeface="ＭＳ Ｐゴシック" panose="020B0600070205080204" pitchFamily="50" charset="-128"/>
                <a:cs typeface="Helvetica" panose="020B0604020202020204" pitchFamily="34" charset="0"/>
              </a:rPr>
              <a:t>14.1</a:t>
            </a:r>
            <a:r>
              <a:rPr lang="ja-JP" altLang="ja-JP" sz="1800" kern="0" dirty="0">
                <a:solidFill>
                  <a:srgbClr val="000000"/>
                </a:solidFill>
                <a:effectLst/>
                <a:latin typeface="ProximaNova"/>
                <a:ea typeface="ＭＳ Ｐゴシック" panose="020B0600070205080204" pitchFamily="50" charset="-128"/>
                <a:cs typeface="Helvetica" panose="020B0604020202020204" pitchFamily="34" charset="0"/>
              </a:rPr>
              <a:t>万人（同</a:t>
            </a:r>
            <a:r>
              <a:rPr lang="en-US" altLang="ja-JP" sz="1800" kern="0" dirty="0">
                <a:solidFill>
                  <a:srgbClr val="000000"/>
                </a:solidFill>
                <a:effectLst/>
                <a:latin typeface="ProximaNova"/>
                <a:ea typeface="ＭＳ Ｐゴシック" panose="020B0600070205080204" pitchFamily="50" charset="-128"/>
                <a:cs typeface="Helvetica" panose="020B0604020202020204" pitchFamily="34" charset="0"/>
              </a:rPr>
              <a:t>36%</a:t>
            </a:r>
            <a:r>
              <a:rPr lang="ja-JP" altLang="ja-JP" sz="1800" kern="0" dirty="0">
                <a:solidFill>
                  <a:srgbClr val="000000"/>
                </a:solidFill>
                <a:effectLst/>
                <a:latin typeface="ProximaNova"/>
                <a:ea typeface="ＭＳ Ｐゴシック" panose="020B0600070205080204" pitchFamily="50" charset="-128"/>
                <a:cs typeface="Helvetica" panose="020B0604020202020204" pitchFamily="34" charset="0"/>
              </a:rPr>
              <a:t>）へ増加</a:t>
            </a:r>
            <a:endParaRPr lang="en-US" altLang="ja-JP" sz="1800" kern="0" dirty="0">
              <a:solidFill>
                <a:srgbClr val="000000"/>
              </a:solidFill>
              <a:effectLst/>
              <a:latin typeface="ProximaNova"/>
              <a:ea typeface="ＭＳ Ｐゴシック" panose="020B0600070205080204" pitchFamily="50" charset="-128"/>
              <a:cs typeface="Helvetica" panose="020B0604020202020204" pitchFamily="34" charset="0"/>
            </a:endParaRPr>
          </a:p>
          <a:p>
            <a:endParaRPr kumimoji="1" lang="ja-JP" altLang="en-US" dirty="0"/>
          </a:p>
        </p:txBody>
      </p:sp>
      <p:sp>
        <p:nvSpPr>
          <p:cNvPr id="7" name="テキスト ボックス 6">
            <a:extLst>
              <a:ext uri="{FF2B5EF4-FFF2-40B4-BE49-F238E27FC236}">
                <a16:creationId xmlns:a16="http://schemas.microsoft.com/office/drawing/2014/main" xmlns="" id="{CEAC1C18-500B-464C-8417-A9EF5155B938}"/>
              </a:ext>
            </a:extLst>
          </p:cNvPr>
          <p:cNvSpPr txBox="1"/>
          <p:nvPr/>
        </p:nvSpPr>
        <p:spPr>
          <a:xfrm>
            <a:off x="6000750" y="2041071"/>
            <a:ext cx="1338828" cy="646331"/>
          </a:xfrm>
          <a:prstGeom prst="rect">
            <a:avLst/>
          </a:prstGeom>
          <a:noFill/>
        </p:spPr>
        <p:txBody>
          <a:bodyPr wrap="none" rtlCol="0">
            <a:spAutoFit/>
          </a:bodyPr>
          <a:lstStyle/>
          <a:p>
            <a:r>
              <a:rPr kumimoji="1" lang="ja-JP" altLang="en-US" dirty="0">
                <a:solidFill>
                  <a:schemeClr val="bg1"/>
                </a:solidFill>
              </a:rPr>
              <a:t>高齢男性</a:t>
            </a:r>
            <a:endParaRPr kumimoji="1" lang="en-US" altLang="ja-JP" dirty="0">
              <a:solidFill>
                <a:schemeClr val="bg1"/>
              </a:solidFill>
            </a:endParaRPr>
          </a:p>
          <a:p>
            <a:r>
              <a:rPr kumimoji="1" lang="ja-JP" altLang="en-US" dirty="0">
                <a:solidFill>
                  <a:schemeClr val="bg1"/>
                </a:solidFill>
              </a:rPr>
              <a:t>医師の増加</a:t>
            </a:r>
          </a:p>
        </p:txBody>
      </p:sp>
      <p:sp>
        <p:nvSpPr>
          <p:cNvPr id="8" name="テキスト ボックス 7">
            <a:extLst>
              <a:ext uri="{FF2B5EF4-FFF2-40B4-BE49-F238E27FC236}">
                <a16:creationId xmlns:a16="http://schemas.microsoft.com/office/drawing/2014/main" xmlns="" id="{C4D4D8B1-3078-425B-9ADE-3DF7D4DB7870}"/>
              </a:ext>
            </a:extLst>
          </p:cNvPr>
          <p:cNvSpPr txBox="1"/>
          <p:nvPr/>
        </p:nvSpPr>
        <p:spPr>
          <a:xfrm>
            <a:off x="7980747" y="1923327"/>
            <a:ext cx="1107996" cy="646331"/>
          </a:xfrm>
          <a:prstGeom prst="rect">
            <a:avLst/>
          </a:prstGeom>
          <a:noFill/>
        </p:spPr>
        <p:txBody>
          <a:bodyPr wrap="none" rtlCol="0">
            <a:spAutoFit/>
          </a:bodyPr>
          <a:lstStyle/>
          <a:p>
            <a:r>
              <a:rPr kumimoji="1" lang="ja-JP" altLang="en-US" dirty="0">
                <a:solidFill>
                  <a:srgbClr val="FF0000"/>
                </a:solidFill>
              </a:rPr>
              <a:t>高齢女医</a:t>
            </a:r>
            <a:endParaRPr kumimoji="1" lang="en-US" altLang="ja-JP" dirty="0">
              <a:solidFill>
                <a:srgbClr val="FF0000"/>
              </a:solidFill>
            </a:endParaRPr>
          </a:p>
          <a:p>
            <a:r>
              <a:rPr kumimoji="1" lang="ja-JP" altLang="en-US" dirty="0">
                <a:solidFill>
                  <a:srgbClr val="FF0000"/>
                </a:solidFill>
              </a:rPr>
              <a:t>の増加</a:t>
            </a:r>
          </a:p>
        </p:txBody>
      </p:sp>
    </p:spTree>
    <p:extLst>
      <p:ext uri="{BB962C8B-B14F-4D97-AF65-F5344CB8AC3E}">
        <p14:creationId xmlns:p14="http://schemas.microsoft.com/office/powerpoint/2010/main" val="4252787460"/>
      </p:ext>
    </p:extLst>
  </p:cSld>
  <p:clrMapOvr>
    <a:masterClrMapping/>
  </p:clrMapOvr>
  <mc:AlternateContent xmlns:mc="http://schemas.openxmlformats.org/markup-compatibility/2006" xmlns:p14="http://schemas.microsoft.com/office/powerpoint/2010/main">
    <mc:Choice Requires="p14">
      <p:transition spd="slow" p14:dur="2000" advTm="43571"/>
    </mc:Choice>
    <mc:Fallback xmlns="">
      <p:transition spd="slow" advTm="43571"/>
    </mc:Fallback>
  </mc:AlternateContent>
  <p:extLst>
    <p:ext uri="{3A86A75C-4F4B-4683-9AE1-C65F6400EC91}">
      <p14:laserTraceLst xmlns:p14="http://schemas.microsoft.com/office/powerpoint/2010/main">
        <p14:tracePtLst>
          <p14:tracePt t="795" x="2295525" y="4789488"/>
          <p14:tracePt t="801" x="2295525" y="4733925"/>
          <p14:tracePt t="809" x="2351088" y="4576763"/>
          <p14:tracePt t="824" x="2460625" y="4403725"/>
          <p14:tracePt t="844" x="2641600" y="4049713"/>
          <p14:tracePt t="849" x="2705100" y="3963988"/>
          <p14:tracePt t="856" x="2759075" y="3892550"/>
          <p14:tracePt t="873" x="2838450" y="3814763"/>
          <p14:tracePt t="891" x="2901950" y="3775075"/>
          <p14:tracePt t="906" x="2909888" y="3775075"/>
          <p14:tracePt t="936" x="2916238" y="3775075"/>
          <p14:tracePt t="942" x="2947988" y="3790950"/>
          <p14:tracePt t="1156" x="2963863" y="3743325"/>
          <p14:tracePt t="1164" x="2987675" y="3665538"/>
          <p14:tracePt t="1174" x="3035300" y="3562350"/>
          <p14:tracePt t="1190" x="3128963" y="3405188"/>
          <p14:tracePt t="1193" x="3160713" y="3381375"/>
          <p14:tracePt t="1206" x="3240088" y="3279775"/>
          <p14:tracePt t="1224" x="3294063" y="3224213"/>
          <p14:tracePt t="1240" x="3333750" y="3200400"/>
          <p14:tracePt t="1242" x="3341688" y="3192463"/>
          <p14:tracePt t="1256" x="3365500" y="3184525"/>
          <p14:tracePt t="1273" x="3381375" y="3176588"/>
          <p14:tracePt t="1291" x="3389313" y="3170238"/>
          <p14:tracePt t="1292" x="3397250" y="3170238"/>
          <p14:tracePt t="1306" x="3405188" y="3170238"/>
          <p14:tracePt t="1323" x="3411538" y="3170238"/>
          <p14:tracePt t="1577" x="3467100" y="3138488"/>
          <p14:tracePt t="1584" x="3482975" y="3130550"/>
          <p14:tracePt t="1592" x="3522663" y="3090863"/>
          <p14:tracePt t="1608" x="3600450" y="3027363"/>
          <p14:tracePt t="1622" x="3671888" y="2981325"/>
          <p14:tracePt t="1639" x="3719513" y="2941638"/>
          <p14:tracePt t="1641" x="3741738" y="2933700"/>
          <p14:tracePt t="1655" x="3741738" y="2925763"/>
          <p14:tracePt t="1672" x="3749675" y="2925763"/>
          <p14:tracePt t="1714" x="3757613" y="2925763"/>
          <p14:tracePt t="1958" x="3757613" y="2917825"/>
          <p14:tracePt t="1964" x="3757613" y="2901950"/>
          <p14:tracePt t="1973" x="3757613" y="2886075"/>
          <p14:tracePt t="1990" x="3757613" y="2870200"/>
          <p14:tracePt t="1991" x="3757613" y="2862263"/>
          <p14:tracePt t="2005" x="3757613" y="2830513"/>
          <p14:tracePt t="2027" x="3765550" y="2830513"/>
          <p14:tracePt t="2039" x="3765550" y="2816225"/>
          <p14:tracePt t="2041" x="3765550" y="2800350"/>
          <p14:tracePt t="2056" x="3773488" y="2792413"/>
          <p14:tracePt t="2262" x="3773488" y="2784475"/>
          <p14:tracePt t="2269" x="3757613" y="2768600"/>
          <p14:tracePt t="2276" x="3727450" y="2752725"/>
          <p14:tracePt t="2288" x="3695700" y="2689225"/>
          <p14:tracePt t="2290" x="3656013" y="2643188"/>
          <p14:tracePt t="2307" x="3616325" y="2540000"/>
          <p14:tracePt t="2322" x="3576638" y="2478088"/>
          <p14:tracePt t="2340" x="3554413" y="2406650"/>
          <p14:tracePt t="2357" x="3546475" y="2374900"/>
          <p14:tracePt t="2372" x="3530600" y="2343150"/>
          <p14:tracePt t="2388" x="3522663" y="2319338"/>
          <p14:tracePt t="2672" x="3522663" y="2312988"/>
          <p14:tracePt t="2678" x="3522663" y="2289175"/>
          <p14:tracePt t="2689" x="3522663" y="2281238"/>
          <p14:tracePt t="2692" x="3522663" y="2265363"/>
          <p14:tracePt t="2705" x="3522663" y="2257425"/>
          <p14:tracePt t="2734" x="3522663" y="2249488"/>
          <p14:tracePt t="2740" x="3522663" y="2241550"/>
          <p14:tracePt t="2755" x="3522663" y="2233613"/>
          <p14:tracePt t="2773" x="3530600" y="2217738"/>
          <p14:tracePt t="2788" x="3538538" y="2209800"/>
          <p14:tracePt t="2806" x="3554413" y="2201863"/>
          <p14:tracePt t="2821" x="3562350" y="2201863"/>
          <p14:tracePt t="2838" x="3562350" y="2193925"/>
          <p14:tracePt t="2863" x="3570288" y="2193925"/>
          <p14:tracePt t="2876" x="3570288" y="2185988"/>
          <p14:tracePt t="2891" x="3576638" y="2185988"/>
          <p14:tracePt t="2920" x="3584575" y="2185988"/>
          <p14:tracePt t="3228" x="3592513" y="2185988"/>
          <p14:tracePt t="3298" x="3592513" y="2193925"/>
          <p14:tracePt t="3326" x="3592513" y="2201863"/>
          <p14:tracePt t="3341" x="3584575" y="2209800"/>
          <p14:tracePt t="3347" x="3576638" y="2217738"/>
          <p14:tracePt t="3354" x="3570288" y="2217738"/>
          <p14:tracePt t="3371" x="3546475" y="2225675"/>
          <p14:tracePt t="3388" x="3514725" y="2241550"/>
          <p14:tracePt t="3390" x="3498850" y="2241550"/>
          <p14:tracePt t="3406" x="3482975" y="2249488"/>
          <p14:tracePt t="3420" x="3459163" y="2249488"/>
          <p14:tracePt t="3437" x="3459163" y="2257425"/>
          <p14:tracePt t="3735" x="3435350" y="2257425"/>
          <p14:tracePt t="3740" x="3405188" y="2257425"/>
          <p14:tracePt t="3753" x="3349625" y="2257425"/>
          <p14:tracePt t="3771" x="3294063" y="2257425"/>
          <p14:tracePt t="3787" x="3200400" y="2265363"/>
          <p14:tracePt t="3805" x="3051175" y="2273300"/>
          <p14:tracePt t="3819" x="2947988" y="2289175"/>
          <p14:tracePt t="3837" x="2894013" y="2297113"/>
          <p14:tracePt t="3839" x="2862263" y="2297113"/>
          <p14:tracePt t="3853" x="2790825" y="2305050"/>
          <p14:tracePt t="3869" x="2759075" y="2305050"/>
          <p14:tracePt t="4125" x="2705100" y="2312988"/>
          <p14:tracePt t="4133" x="2673350" y="2319338"/>
          <p14:tracePt t="4141" x="2641600" y="2335213"/>
          <p14:tracePt t="4153" x="2609850" y="2343150"/>
          <p14:tracePt t="4155" x="2586038" y="2343150"/>
          <p14:tracePt t="4170" x="2555875" y="2351088"/>
          <p14:tracePt t="4186" x="2540000" y="2351088"/>
          <p14:tracePt t="4203" x="2500313" y="2351088"/>
          <p14:tracePt t="4219" x="2484438" y="2359025"/>
          <p14:tracePt t="4236" x="2460625" y="2359025"/>
          <p14:tracePt t="4253" x="2452688" y="2366963"/>
          <p14:tracePt t="4275" x="2444750" y="2366963"/>
          <p14:tracePt t="4286" x="2436813" y="2374900"/>
          <p14:tracePt t="4303" x="2413000" y="2374900"/>
          <p14:tracePt t="4319" x="2398713" y="2382838"/>
          <p14:tracePt t="4336" x="2382838" y="2382838"/>
          <p14:tracePt t="4354" x="2374900" y="2390775"/>
          <p14:tracePt t="4374" x="2366963" y="2390775"/>
          <p14:tracePt t="4397" x="2359025" y="2390775"/>
          <p14:tracePt t="4404" x="2351088" y="2390775"/>
          <p14:tracePt t="4419" x="2343150" y="2390775"/>
          <p14:tracePt t="4436" x="2327275" y="2398713"/>
          <p14:tracePt t="4454" x="2319338" y="2398713"/>
          <p14:tracePt t="4547" x="2311400" y="2398713"/>
          <p14:tracePt t="4553" x="2303463" y="2398713"/>
          <p14:tracePt t="4568" x="2295525" y="2398713"/>
          <p14:tracePt t="4589" x="2287588" y="2406650"/>
          <p14:tracePt t="4618" x="2271713" y="2406650"/>
          <p14:tracePt t="4764" x="2255838" y="2406650"/>
          <p14:tracePt t="4791" x="2255838" y="2414588"/>
          <p14:tracePt t="4797" x="2247900" y="2414588"/>
          <p14:tracePt t="4803" x="2241550" y="2422525"/>
          <p14:tracePt t="4818" x="2217738" y="2422525"/>
          <p14:tracePt t="4835" x="2209800" y="2430463"/>
          <p14:tracePt t="4854" x="2178050" y="2446338"/>
          <p14:tracePt t="4868" x="2170113" y="2446338"/>
          <p14:tracePt t="4885" x="2162175" y="2446338"/>
          <p14:tracePt t="4902" x="2146300" y="2454275"/>
          <p14:tracePt t="4925" x="2130425" y="2454275"/>
          <p14:tracePt t="5319" x="2130425" y="2446338"/>
          <p14:tracePt t="5323" x="2130425" y="2438400"/>
          <p14:tracePt t="5336" x="2146300" y="2438400"/>
          <p14:tracePt t="5338" x="2162175" y="2430463"/>
          <p14:tracePt t="5357" x="2193925" y="2430463"/>
          <p14:tracePt t="5371" x="2225675" y="2422525"/>
          <p14:tracePt t="5385" x="2287588" y="2414588"/>
          <p14:tracePt t="5401" x="2359025" y="2406650"/>
          <p14:tracePt t="5403" x="2398713" y="2398713"/>
          <p14:tracePt t="5418" x="2452688" y="2398713"/>
          <p14:tracePt t="5434" x="2500313" y="2398713"/>
          <p14:tracePt t="5451" x="2516188" y="2398713"/>
          <p14:tracePt t="5453" x="2532063" y="2398713"/>
          <p14:tracePt t="5467" x="2547938" y="2398713"/>
          <p14:tracePt t="5485" x="2563813" y="2398713"/>
          <p14:tracePt t="5501" x="2578100" y="2398713"/>
          <p14:tracePt t="5503" x="2586038" y="2398713"/>
          <p14:tracePt t="5517" x="2609850" y="2398713"/>
          <p14:tracePt t="5534" x="2649538" y="2398713"/>
          <p14:tracePt t="5553" x="2705100" y="2398713"/>
          <p14:tracePt t="5568" x="2743200" y="2398713"/>
          <p14:tracePt t="5584" x="2790825" y="2406650"/>
          <p14:tracePt t="5603" x="2862263" y="2414588"/>
          <p14:tracePt t="5619" x="2894013" y="2422525"/>
          <p14:tracePt t="5635" x="2924175" y="2430463"/>
          <p14:tracePt t="6033" x="2932113" y="2430463"/>
          <p14:tracePt t="6070" x="2940050" y="2430463"/>
          <p14:tracePt t="6074" x="2947988" y="2430463"/>
          <p14:tracePt t="6084" x="2963863" y="2430463"/>
          <p14:tracePt t="6100" x="2979738" y="2422525"/>
          <p14:tracePt t="6102" x="2987675" y="2422525"/>
          <p14:tracePt t="6116" x="2995613" y="2422525"/>
          <p14:tracePt t="6174" x="3003550" y="2422525"/>
          <p14:tracePt t="6225" x="3011488" y="2422525"/>
          <p14:tracePt t="6419" x="3019425" y="2422525"/>
          <p14:tracePt t="8389" x="3019425" y="2414588"/>
          <p14:tracePt t="8437" x="3019425" y="2406650"/>
          <p14:tracePt t="8537" x="3011488" y="2398713"/>
          <p14:tracePt t="8623" x="3003550" y="2398713"/>
          <p14:tracePt t="8651" x="3003550" y="2390775"/>
          <p14:tracePt t="8657" x="2995613" y="2390775"/>
          <p14:tracePt t="8945" x="3003550" y="2390775"/>
          <p14:tracePt t="8950" x="3011488" y="2390775"/>
          <p14:tracePt t="8994" x="3019425" y="2390775"/>
          <p14:tracePt t="9030" x="3027363" y="2390775"/>
          <p14:tracePt t="9258" x="3043238" y="2390775"/>
          <p14:tracePt t="9264" x="3128963" y="2343150"/>
          <p14:tracePt t="9271" x="3160713" y="2343150"/>
          <p14:tracePt t="9279" x="3240088" y="2335213"/>
          <p14:tracePt t="9296" x="3349625" y="2312988"/>
          <p14:tracePt t="9312" x="3475038" y="2305050"/>
          <p14:tracePt t="9315" x="3570288" y="2289175"/>
          <p14:tracePt t="9329" x="3789363" y="2265363"/>
          <p14:tracePt t="9346" x="4002088" y="2265363"/>
          <p14:tracePt t="9363" x="4143375" y="2265363"/>
          <p14:tracePt t="9379" x="4183063" y="2265363"/>
          <p14:tracePt t="9644" x="4214813" y="2249488"/>
          <p14:tracePt t="9650" x="4252913" y="2241550"/>
          <p14:tracePt t="9662" x="4292600" y="2225675"/>
          <p14:tracePt t="9663" x="4340225" y="2217738"/>
          <p14:tracePt t="9679" x="4457700" y="2209800"/>
          <p14:tracePt t="9696" x="4529138" y="2209800"/>
          <p14:tracePt t="9712" x="4638675" y="2209800"/>
          <p14:tracePt t="9714" x="4718050" y="2209800"/>
          <p14:tracePt t="9729" x="4827588" y="2209800"/>
          <p14:tracePt t="9746" x="4899025" y="2209800"/>
          <p14:tracePt t="9762" x="4945063" y="2209800"/>
          <p14:tracePt t="9765" x="4953000" y="2209800"/>
          <p14:tracePt t="9779" x="4968875" y="2209800"/>
          <p14:tracePt t="9796" x="4976813" y="2209800"/>
          <p14:tracePt t="9993" x="5032375" y="2209800"/>
          <p14:tracePt t="10000" x="5064125" y="2209800"/>
          <p14:tracePt t="10012" x="5141913" y="2185988"/>
          <p14:tracePt t="10015" x="5205413" y="2178050"/>
          <p14:tracePt t="10029" x="5322888" y="2162175"/>
          <p14:tracePt t="10045" x="5408613" y="2154238"/>
          <p14:tracePt t="10062" x="5535613" y="2154238"/>
          <p14:tracePt t="10065" x="5613400" y="2154238"/>
          <p14:tracePt t="10078" x="5724525" y="2154238"/>
          <p14:tracePt t="10096" x="5778500" y="2154238"/>
          <p14:tracePt t="10112" x="5810250" y="2154238"/>
          <p14:tracePt t="10129" x="5818188" y="2154238"/>
          <p14:tracePt t="10147" x="5834063" y="2154238"/>
          <p14:tracePt t="10342" x="5842000" y="2154238"/>
          <p14:tracePt t="10349" x="5857875" y="2154238"/>
          <p14:tracePt t="10361" x="5873750" y="2154238"/>
          <p14:tracePt t="10363" x="5881688" y="2162175"/>
          <p14:tracePt t="10378" x="5903913" y="2178050"/>
          <p14:tracePt t="10396" x="5919788" y="2185988"/>
          <p14:tracePt t="10412" x="5951538" y="2209800"/>
          <p14:tracePt t="10414" x="5951538" y="2217738"/>
          <p14:tracePt t="10430" x="5975350" y="2225675"/>
          <p14:tracePt t="10445" x="5991225" y="2249488"/>
          <p14:tracePt t="10464" x="6030913" y="2273300"/>
          <p14:tracePt t="10479" x="6046788" y="2289175"/>
          <p14:tracePt t="10495" x="6062663" y="2297113"/>
          <p14:tracePt t="10511" x="6069013" y="2297113"/>
          <p14:tracePt t="10544" x="6076950" y="2305050"/>
          <p14:tracePt t="11413" x="6062663" y="2305050"/>
          <p14:tracePt t="11442" x="6046788" y="2305050"/>
          <p14:tracePt t="11470" x="6038850" y="2305050"/>
          <p14:tracePt t="11505" x="6030913" y="2305050"/>
          <p14:tracePt t="11519" x="6022975" y="2305050"/>
          <p14:tracePt t="11535" x="6015038" y="2312988"/>
          <p14:tracePt t="12077" x="6007100" y="2312988"/>
          <p14:tracePt t="12126" x="5999163" y="2312988"/>
          <p14:tracePt t="12148" x="5991225" y="2312988"/>
          <p14:tracePt t="12220" x="5983288" y="2312988"/>
          <p14:tracePt t="12270" x="5967413" y="2312988"/>
          <p14:tracePt t="12299" x="5959475" y="2312988"/>
          <p14:tracePt t="12777" x="5967413" y="2312988"/>
          <p14:tracePt t="12784" x="5975350" y="2312988"/>
          <p14:tracePt t="12793" x="5983288" y="2312988"/>
          <p14:tracePt t="12810" x="6007100" y="2305050"/>
          <p14:tracePt t="12811" x="6015038" y="2305050"/>
          <p14:tracePt t="12833" x="6022975" y="2305050"/>
          <p14:tracePt t="12855" x="6030913" y="2305050"/>
          <p14:tracePt t="12862" x="6046788" y="2297113"/>
          <p14:tracePt t="12877" x="6054725" y="2297113"/>
          <p14:tracePt t="12891" x="6084888" y="2297113"/>
          <p14:tracePt t="12909" x="6092825" y="2289175"/>
          <p14:tracePt t="12925" x="6148388" y="2281238"/>
          <p14:tracePt t="12943" x="6180138" y="2281238"/>
          <p14:tracePt t="12958" x="6211888" y="2281238"/>
          <p14:tracePt t="12976" x="6242050" y="2281238"/>
          <p14:tracePt t="12992" x="6273800" y="2281238"/>
          <p14:tracePt t="13008" x="6313488" y="2281238"/>
          <p14:tracePt t="13025" x="6369050" y="2281238"/>
          <p14:tracePt t="13041" x="6392863" y="2281238"/>
          <p14:tracePt t="13058" x="6415088" y="2281238"/>
          <p14:tracePt t="13326" x="6438900" y="2281238"/>
          <p14:tracePt t="13333" x="6462713" y="2281238"/>
          <p14:tracePt t="13340" x="6494463" y="2281238"/>
          <p14:tracePt t="13357" x="6572250" y="2257425"/>
          <p14:tracePt t="13375" x="6659563" y="2249488"/>
          <p14:tracePt t="13391" x="6699250" y="2249488"/>
          <p14:tracePt t="13408" x="6723063" y="2249488"/>
          <p14:tracePt t="13425" x="6731000" y="2249488"/>
          <p14:tracePt t="13807" x="6737350" y="2249488"/>
          <p14:tracePt t="13814" x="6753225" y="2257425"/>
          <p14:tracePt t="13825" x="6800850" y="2312988"/>
          <p14:tracePt t="13840" x="6824663" y="2359025"/>
          <p14:tracePt t="13857" x="6848475" y="2398713"/>
          <p14:tracePt t="13873" x="6848475" y="2406650"/>
          <p14:tracePt t="13890" x="6848475" y="2422525"/>
          <p14:tracePt t="13955" x="6864350" y="2462213"/>
          <p14:tracePt t="13969" x="6864350" y="2478088"/>
          <p14:tracePt t="13983" x="6864350" y="2492375"/>
          <p14:tracePt t="14920" x="6864350" y="2500313"/>
          <p14:tracePt t="14925" x="6864350" y="2516188"/>
          <p14:tracePt t="14944" x="6864350" y="2563813"/>
          <p14:tracePt t="14946" x="6864350" y="2587625"/>
          <p14:tracePt t="14956" x="6864350" y="2603500"/>
          <p14:tracePt t="14972" x="6864350" y="2627313"/>
          <p14:tracePt t="15040" x="6864350" y="2635250"/>
          <p14:tracePt t="15047" x="6848475" y="2665413"/>
          <p14:tracePt t="15096" x="6816725" y="2689225"/>
          <p14:tracePt t="15103" x="6808788" y="2705100"/>
          <p14:tracePt t="15138" x="6800850" y="2705100"/>
          <p14:tracePt t="15167" x="6800850" y="2713038"/>
          <p14:tracePt t="15174" x="6777038" y="2728913"/>
          <p14:tracePt t="15181" x="6737350" y="2768600"/>
          <p14:tracePt t="15189" x="6731000" y="2768600"/>
          <p14:tracePt t="15210" x="6723063" y="2776538"/>
          <p14:tracePt t="15232" x="6723063" y="2784475"/>
          <p14:tracePt t="15260" x="6715125" y="2792413"/>
          <p14:tracePt t="15267" x="6675438" y="2816225"/>
          <p14:tracePt t="15331" x="6659563" y="2824163"/>
          <p14:tracePt t="15339" x="6651625" y="2830513"/>
          <p14:tracePt t="15353" x="6651625" y="2838450"/>
          <p14:tracePt t="15367" x="6643688" y="2838450"/>
          <p14:tracePt t="15381" x="6635750" y="2838450"/>
          <p14:tracePt t="15411" x="6619875" y="2846388"/>
          <p14:tracePt t="15416" x="6596063" y="2854325"/>
          <p14:tracePt t="15441" x="6588125" y="2862263"/>
          <p14:tracePt t="15451" x="6565900" y="2870200"/>
          <p14:tracePt t="15462" x="6557963" y="2870200"/>
          <p14:tracePt t="15517" x="6534150" y="2870200"/>
          <p14:tracePt t="15523" x="6502400" y="2878138"/>
          <p14:tracePt t="15567" x="6478588" y="2878138"/>
          <p14:tracePt t="15574" x="6462713" y="2878138"/>
          <p14:tracePt t="15603" x="6454775" y="2878138"/>
          <p14:tracePt t="15674" x="6446838" y="2878138"/>
          <p14:tracePt t="15697" x="6430963" y="2878138"/>
          <p14:tracePt t="15724" x="6415088" y="2878138"/>
          <p14:tracePt t="15753" x="6407150" y="2878138"/>
          <p14:tracePt t="15846" x="6400800" y="2878138"/>
          <p14:tracePt t="15918" x="6376988" y="2878138"/>
          <p14:tracePt t="16315" x="6376988" y="2870200"/>
          <p14:tracePt t="16324" x="6353175" y="2862263"/>
          <p14:tracePt t="16331" x="6345238" y="2854325"/>
          <p14:tracePt t="16352" x="6329363" y="2846388"/>
          <p14:tracePt t="16368" x="6329363" y="2838450"/>
          <p14:tracePt t="16376" x="6305550" y="2838450"/>
          <p14:tracePt t="16389" x="6289675" y="2824163"/>
          <p14:tracePt t="16404" x="6281738" y="2824163"/>
          <p14:tracePt t="16611" x="6265863" y="2824163"/>
          <p14:tracePt t="16615" x="6257925" y="2824163"/>
          <p14:tracePt t="16630" x="6242050" y="2816225"/>
          <p14:tracePt t="16645" x="6227763" y="2808288"/>
          <p14:tracePt t="16653" x="6219825" y="2808288"/>
          <p14:tracePt t="16670" x="6196013" y="2800350"/>
          <p14:tracePt t="16673" x="6188075" y="2792413"/>
          <p14:tracePt t="16687" x="6180138" y="2784475"/>
          <p14:tracePt t="16703" x="6172200" y="2776538"/>
          <p14:tracePt t="16720" x="6148388" y="2752725"/>
          <p14:tracePt t="16737" x="6140450" y="2752725"/>
          <p14:tracePt t="16754" x="6140450" y="2744788"/>
          <p14:tracePt t="16770" x="6132513" y="2736850"/>
          <p14:tracePt t="16773" x="6124575" y="2728913"/>
          <p14:tracePt t="16792" x="6124575" y="2720975"/>
          <p14:tracePt t="16824" x="6116638" y="2705100"/>
          <p14:tracePt t="16830" x="6116638" y="2697163"/>
          <p14:tracePt t="16845" x="6108700" y="2689225"/>
          <p14:tracePt t="16858" x="6108700" y="2681288"/>
          <p14:tracePt t="16870" x="6100763" y="2673350"/>
          <p14:tracePt t="16888" x="6092825" y="2657475"/>
          <p14:tracePt t="16904" x="6092825" y="2651125"/>
          <p14:tracePt t="16920" x="6084888" y="2635250"/>
          <p14:tracePt t="16922" x="6076950" y="2619375"/>
          <p14:tracePt t="16945" x="6069013" y="2611438"/>
          <p14:tracePt t="16959" x="6069013" y="2603500"/>
          <p14:tracePt t="16973" x="6069013" y="2595563"/>
          <p14:tracePt t="17002" x="6069013" y="2587625"/>
          <p14:tracePt t="17009" x="6069013" y="2579688"/>
          <p14:tracePt t="17023" x="6062663" y="2571750"/>
          <p14:tracePt t="17045" x="6062663" y="2555875"/>
          <p14:tracePt t="17059" x="6062663" y="2547938"/>
          <p14:tracePt t="17071" x="6062663" y="2540000"/>
          <p14:tracePt t="17087" x="6054725" y="2516188"/>
          <p14:tracePt t="17105" x="6054725" y="2508250"/>
          <p14:tracePt t="17120" x="6054725" y="2500313"/>
          <p14:tracePt t="17137" x="6054725" y="2478088"/>
          <p14:tracePt t="17153" x="6054725" y="2454275"/>
          <p14:tracePt t="17170" x="6054725" y="2446338"/>
          <p14:tracePt t="17172" x="6054725" y="2438400"/>
          <p14:tracePt t="17194" x="6054725" y="2422525"/>
          <p14:tracePt t="17216" x="6054725" y="2406650"/>
          <p14:tracePt t="17230" x="6054725" y="2398713"/>
          <p14:tracePt t="17235" x="6054725" y="2390775"/>
          <p14:tracePt t="17253" x="6054725" y="2382838"/>
          <p14:tracePt t="17269" x="6054725" y="2366963"/>
          <p14:tracePt t="17288" x="6054725" y="2351088"/>
          <p14:tracePt t="17303" x="6054725" y="2335213"/>
          <p14:tracePt t="17330" x="6062663" y="2327275"/>
          <p14:tracePt t="17336" x="6069013" y="2327275"/>
          <p14:tracePt t="17352" x="6076950" y="2312988"/>
          <p14:tracePt t="17370" x="6092825" y="2297113"/>
          <p14:tracePt t="17372" x="6092825" y="2281238"/>
          <p14:tracePt t="17386" x="6116638" y="2257425"/>
          <p14:tracePt t="17403" x="6124575" y="2233613"/>
          <p14:tracePt t="17420" x="6140450" y="2217738"/>
          <p14:tracePt t="17422" x="6148388" y="2209800"/>
          <p14:tracePt t="17436" x="6164263" y="2209800"/>
          <p14:tracePt t="17452" x="6164263" y="2201863"/>
          <p14:tracePt t="17469" x="6188075" y="2185988"/>
          <p14:tracePt t="17486" x="6219825" y="2162175"/>
          <p14:tracePt t="17502" x="6242050" y="2146300"/>
          <p14:tracePt t="17520" x="6273800" y="2124075"/>
          <p14:tracePt t="17522" x="6297613" y="2116138"/>
          <p14:tracePt t="17541" x="6321425" y="2100263"/>
          <p14:tracePt t="17553" x="6345238" y="2100263"/>
          <p14:tracePt t="17572" x="6361113" y="2092325"/>
          <p14:tracePt t="17587" x="6376988" y="2092325"/>
          <p14:tracePt t="17603" x="6392863" y="2092325"/>
          <p14:tracePt t="17620" x="6430963" y="2092325"/>
          <p14:tracePt t="17622" x="6454775" y="2092325"/>
          <p14:tracePt t="17636" x="6486525" y="2092325"/>
          <p14:tracePt t="17653" x="6510338" y="2092325"/>
          <p14:tracePt t="17669" x="6550025" y="2092325"/>
          <p14:tracePt t="17686" x="6596063" y="2108200"/>
          <p14:tracePt t="17702" x="6611938" y="2108200"/>
          <p14:tracePt t="17719" x="6635750" y="2124075"/>
          <p14:tracePt t="17741" x="6675438" y="2132013"/>
          <p14:tracePt t="17752" x="6699250" y="2146300"/>
          <p14:tracePt t="17769" x="6707188" y="2162175"/>
          <p14:tracePt t="17788" x="6753225" y="2193925"/>
          <p14:tracePt t="17802" x="6769100" y="2201863"/>
          <p14:tracePt t="17820" x="6792913" y="2225675"/>
          <p14:tracePt t="17821" x="6800850" y="2233613"/>
          <p14:tracePt t="17836" x="6808788" y="2249488"/>
          <p14:tracePt t="17853" x="6816725" y="2257425"/>
          <p14:tracePt t="17869" x="6816725" y="2265363"/>
          <p14:tracePt t="17886" x="6824663" y="2265363"/>
          <p14:tracePt t="17916" x="6832600" y="2265363"/>
          <p14:tracePt t="17922" x="6832600" y="2273300"/>
          <p14:tracePt t="17936" x="6848475" y="2281238"/>
          <p14:tracePt t="17952" x="6856413" y="2289175"/>
          <p14:tracePt t="17969" x="6856413" y="2305050"/>
          <p14:tracePt t="18051" x="6864350" y="2312988"/>
          <p14:tracePt t="18058" x="6872288" y="2312988"/>
          <p14:tracePt t="18073" x="6872288" y="2319338"/>
          <p14:tracePt t="18087" x="6880225" y="2319338"/>
          <p14:tracePt t="18115" x="6880225" y="2327275"/>
          <p14:tracePt t="18173" x="6888163" y="2335213"/>
          <p14:tracePt t="18258" x="6888163" y="2343150"/>
          <p14:tracePt t="18322" x="6896100" y="2359025"/>
          <p14:tracePt t="18458" x="6902450" y="2366963"/>
          <p14:tracePt t="18594" x="6902450" y="2374900"/>
          <p14:tracePt t="18601" x="6902450" y="2382838"/>
          <p14:tracePt t="18607" x="6902450" y="2390775"/>
          <p14:tracePt t="18759" x="6902450" y="2406650"/>
          <p14:tracePt t="18893" x="6902450" y="2414588"/>
          <p14:tracePt t="18901" x="6902450" y="2422525"/>
          <p14:tracePt t="18937" x="6902450" y="2438400"/>
          <p14:tracePt t="18943" x="6902450" y="2446338"/>
          <p14:tracePt t="18951" x="6902450" y="2462213"/>
          <p14:tracePt t="18967" x="6902450" y="2470150"/>
          <p14:tracePt t="19058" x="6896100" y="2492375"/>
          <p14:tracePt t="19065" x="6888163" y="2500313"/>
          <p14:tracePt t="19108" x="6880225" y="2508250"/>
          <p14:tracePt t="19143" x="6848475" y="2540000"/>
          <p14:tracePt t="19179" x="6848475" y="2547938"/>
          <p14:tracePt t="19185" x="6832600" y="2555875"/>
          <p14:tracePt t="19192" x="6816725" y="2571750"/>
          <p14:tracePt t="19214" x="6808788" y="2579688"/>
          <p14:tracePt t="19371" x="6800850" y="2579688"/>
          <p14:tracePt t="19378" x="6777038" y="2595563"/>
          <p14:tracePt t="19385" x="6769100" y="2603500"/>
          <p14:tracePt t="19407" x="6761163" y="2603500"/>
          <p14:tracePt t="19421" x="6753225" y="2603500"/>
          <p14:tracePt t="19442" x="6753225" y="2611438"/>
          <p14:tracePt t="19450" x="6731000" y="2619375"/>
          <p14:tracePt t="19471" x="6723063" y="2627313"/>
          <p14:tracePt t="19507" x="6715125" y="2627313"/>
          <p14:tracePt t="19521" x="6699250" y="2627313"/>
          <p14:tracePt t="19528" x="6675438" y="2635250"/>
          <p14:tracePt t="19773" x="6667500" y="2635250"/>
          <p14:tracePt t="19821" x="6659563" y="2635250"/>
          <p14:tracePt t="19869" x="6651625" y="2635250"/>
          <p14:tracePt t="19882" x="6627813" y="2643188"/>
          <p14:tracePt t="19892" x="6619875" y="2643188"/>
          <p14:tracePt t="20035" x="6611938" y="2643188"/>
          <p14:tracePt t="20042" x="6604000" y="2643188"/>
          <p14:tracePt t="20057" x="6596063" y="2643188"/>
          <p14:tracePt t="20073" x="6580188" y="2643188"/>
          <p14:tracePt t="20085" x="6572250" y="2643188"/>
          <p14:tracePt t="20106" x="6565900" y="2643188"/>
          <p14:tracePt t="20150" x="6557963" y="2643188"/>
          <p14:tracePt t="20156" x="6542088" y="2643188"/>
          <p14:tracePt t="20165" x="6534150" y="2643188"/>
          <p14:tracePt t="20182" x="6526213" y="2643188"/>
          <p14:tracePt t="20184" x="6510338" y="2643188"/>
          <p14:tracePt t="20206" x="6494463" y="2643188"/>
          <p14:tracePt t="20216" x="6486525" y="2643188"/>
          <p14:tracePt t="20232" x="6470650" y="2643188"/>
          <p14:tracePt t="20250" x="6462713" y="2643188"/>
          <p14:tracePt t="20266" x="6454775" y="2643188"/>
          <p14:tracePt t="20286" x="6446838" y="2643188"/>
          <p14:tracePt t="20299" x="6438900" y="2635250"/>
          <p14:tracePt t="20315" x="6415088" y="2627313"/>
          <p14:tracePt t="20334" x="6400800" y="2619375"/>
          <p14:tracePt t="20349" x="6392863" y="2603500"/>
          <p14:tracePt t="20368" x="6384925" y="2603500"/>
          <p14:tracePt t="20413" x="6376988" y="2595563"/>
          <p14:tracePt t="20427" x="6369050" y="2595563"/>
          <p14:tracePt t="20442" x="6361113" y="2587625"/>
          <p14:tracePt t="20448" x="6353175" y="2579688"/>
          <p14:tracePt t="20466" x="6345238" y="2571750"/>
          <p14:tracePt t="20482" x="6337300" y="2563813"/>
          <p14:tracePt t="20499" x="6337300" y="2555875"/>
          <p14:tracePt t="20515" x="6329363" y="2555875"/>
          <p14:tracePt t="20556" x="6321425" y="2555875"/>
          <p14:tracePt t="20562" x="6321425" y="2547938"/>
          <p14:tracePt t="20573" x="6313488" y="2547938"/>
          <p14:tracePt t="20588" x="6305550" y="2540000"/>
          <p14:tracePt t="20604" x="6297613" y="2532063"/>
          <p14:tracePt t="20606" x="6289675" y="2516188"/>
          <p14:tracePt t="20620" x="6289675" y="2508250"/>
          <p14:tracePt t="20634" x="6273800" y="2500313"/>
          <p14:tracePt t="20655" x="6265863" y="2500313"/>
          <p14:tracePt t="20678" x="6265863" y="2492375"/>
          <p14:tracePt t="20684" x="6257925" y="2486025"/>
          <p14:tracePt t="20706" x="6249988" y="2478088"/>
          <p14:tracePt t="20727" x="6249988" y="2470150"/>
          <p14:tracePt t="20735" x="6249988" y="2462213"/>
          <p14:tracePt t="20749" x="6242050" y="2454275"/>
          <p14:tracePt t="20771" x="6234113" y="2454275"/>
          <p14:tracePt t="20782" x="6234113" y="2446338"/>
          <p14:tracePt t="20798" x="6219825" y="2430463"/>
          <p14:tracePt t="20815" x="6219825" y="2414588"/>
          <p14:tracePt t="20834" x="6211888" y="2398713"/>
          <p14:tracePt t="20856" x="6211888" y="2390775"/>
          <p14:tracePt t="20867" x="6203950" y="2374900"/>
          <p14:tracePt t="20884" x="6203950" y="2366963"/>
          <p14:tracePt t="20900" x="6203950" y="2359025"/>
          <p14:tracePt t="20916" x="6203950" y="2343150"/>
          <p14:tracePt t="20935" x="6203950" y="2335213"/>
          <p14:tracePt t="20963" x="6203950" y="2327275"/>
          <p14:tracePt t="20970" x="6203950" y="2319338"/>
          <p14:tracePt t="20991" x="6203950" y="2312988"/>
          <p14:tracePt t="21013" x="6203950" y="2305050"/>
          <p14:tracePt t="21041" x="6203950" y="2297113"/>
          <p14:tracePt t="21071" x="6203950" y="2289175"/>
          <p14:tracePt t="21085" x="6203950" y="2281238"/>
          <p14:tracePt t="21091" x="6203950" y="2273300"/>
          <p14:tracePt t="21120" x="6203950" y="2265363"/>
          <p14:tracePt t="21135" x="6203950" y="2257425"/>
          <p14:tracePt t="21149" x="6203950" y="2249488"/>
          <p14:tracePt t="21184" x="6203950" y="2233613"/>
          <p14:tracePt t="21198" x="6203950" y="2225675"/>
          <p14:tracePt t="21215" x="6211888" y="2209800"/>
          <p14:tracePt t="21243" x="6211888" y="2201863"/>
          <p14:tracePt t="21248" x="6227763" y="2193925"/>
          <p14:tracePt t="21269" x="6227763" y="2185988"/>
          <p14:tracePt t="21277" x="6234113" y="2185988"/>
          <p14:tracePt t="21284" x="6234113" y="2170113"/>
          <p14:tracePt t="21298" x="6242050" y="2170113"/>
          <p14:tracePt t="21314" x="6257925" y="2154238"/>
          <p14:tracePt t="21331" x="6265863" y="2139950"/>
          <p14:tracePt t="21333" x="6281738" y="2124075"/>
          <p14:tracePt t="21349" x="6289675" y="2116138"/>
          <p14:tracePt t="21366" x="6297613" y="2108200"/>
          <p14:tracePt t="21384" x="6305550" y="2108200"/>
          <p14:tracePt t="21401" x="6313488" y="2100263"/>
          <p14:tracePt t="21416" x="6313488" y="2092325"/>
          <p14:tracePt t="21433" x="6329363" y="2084388"/>
          <p14:tracePt t="21449" x="6345238" y="2076450"/>
          <p14:tracePt t="21464" x="6361113" y="2068513"/>
          <p14:tracePt t="21482" x="6376988" y="2060575"/>
          <p14:tracePt t="21484" x="6384925" y="2060575"/>
          <p14:tracePt t="21498" x="6400800" y="2052638"/>
          <p14:tracePt t="21514" x="6407150" y="2044700"/>
          <p14:tracePt t="21532" x="6438900" y="2036763"/>
          <p14:tracePt t="21534" x="6454775" y="2036763"/>
          <p14:tracePt t="21548" x="6470650" y="2036763"/>
          <p14:tracePt t="21564" x="6494463" y="2036763"/>
          <p14:tracePt t="21581" x="6510338" y="2036763"/>
          <p14:tracePt t="21583" x="6518275" y="2036763"/>
          <p14:tracePt t="21599" x="6534150" y="2036763"/>
          <p14:tracePt t="21615" x="6557963" y="2036763"/>
          <p14:tracePt t="21634" x="6572250" y="2036763"/>
          <p14:tracePt t="21649" x="6596063" y="2036763"/>
          <p14:tracePt t="21663" x="6604000" y="2044700"/>
          <p14:tracePt t="21681" x="6619875" y="2044700"/>
          <p14:tracePt t="21699" x="6627813" y="2044700"/>
          <p14:tracePt t="21714" x="6643688" y="2052638"/>
          <p14:tracePt t="21731" x="6651625" y="2052638"/>
          <p14:tracePt t="21734" x="6659563" y="2060575"/>
          <p14:tracePt t="21748" x="6691313" y="2068513"/>
          <p14:tracePt t="21763" x="6715125" y="2084388"/>
          <p14:tracePt t="21780" x="6731000" y="2092325"/>
          <p14:tracePt t="21798" x="6745288" y="2100263"/>
          <p14:tracePt t="21814" x="6753225" y="2100263"/>
          <p14:tracePt t="21849" x="6761163" y="2108200"/>
          <p14:tracePt t="21855" x="6769100" y="2116138"/>
          <p14:tracePt t="21869" x="6769100" y="2124075"/>
          <p14:tracePt t="21881" x="6784975" y="2132013"/>
          <p14:tracePt t="21883" x="6784975" y="2139950"/>
          <p14:tracePt t="21898" x="6800850" y="2162175"/>
          <p14:tracePt t="21914" x="6808788" y="2162175"/>
          <p14:tracePt t="21930" x="6824663" y="2170113"/>
          <p14:tracePt t="21955" x="6832600" y="2178050"/>
          <p14:tracePt t="21970" x="6840538" y="2193925"/>
          <p14:tracePt t="21998" x="6840538" y="2201863"/>
          <p14:tracePt t="22004" x="6848475" y="2209800"/>
          <p14:tracePt t="22066" x="6856413" y="2209800"/>
          <p14:tracePt t="22091" x="6856413" y="2217738"/>
          <p14:tracePt t="22104" x="6864350" y="2225675"/>
          <p14:tracePt t="22113" x="6872288" y="2225675"/>
          <p14:tracePt t="22118" x="6872288" y="2233613"/>
          <p14:tracePt t="22130" x="6880225" y="2233613"/>
          <p14:tracePt t="22147" x="6880225" y="2257425"/>
          <p14:tracePt t="22163" x="6896100" y="2257425"/>
          <p14:tracePt t="22180" x="6896100" y="2273300"/>
          <p14:tracePt t="22262" x="6902450" y="2289175"/>
          <p14:tracePt t="22269" x="6902450" y="2297113"/>
          <p14:tracePt t="22280" x="6902450" y="2305050"/>
          <p14:tracePt t="22283" x="6910388" y="2312988"/>
          <p14:tracePt t="22296" x="6910388" y="2327275"/>
          <p14:tracePt t="22313" x="6918325" y="2335213"/>
          <p14:tracePt t="22330" x="6918325" y="2359025"/>
          <p14:tracePt t="22347" x="6926263" y="2390775"/>
          <p14:tracePt t="22392" x="6926263" y="2398713"/>
          <p14:tracePt t="22478" x="6926263" y="2422525"/>
          <p14:tracePt t="22484" x="6926263" y="2430463"/>
          <p14:tracePt t="22498" x="6926263" y="2446338"/>
          <p14:tracePt t="22513" x="6926263" y="2462213"/>
          <p14:tracePt t="22641" x="6918325" y="2478088"/>
          <p14:tracePt t="22647" x="6918325" y="2508250"/>
          <p14:tracePt t="22763" x="6888163" y="2524125"/>
          <p14:tracePt t="22769" x="6864350" y="2563813"/>
          <p14:tracePt t="22779" x="6864350" y="2571750"/>
          <p14:tracePt t="22796" x="6832600" y="2603500"/>
          <p14:tracePt t="22818" x="6824663" y="2611438"/>
          <p14:tracePt t="22829" x="6808788" y="2619375"/>
          <p14:tracePt t="22846" x="6800850" y="2627313"/>
          <p14:tracePt t="22863" x="6792913" y="2635250"/>
          <p14:tracePt t="22884" x="6784975" y="2635250"/>
          <p14:tracePt t="22912" x="6761163" y="2651125"/>
          <p14:tracePt t="22919" x="6731000" y="2657475"/>
          <p14:tracePt t="22940" x="6723063" y="2665413"/>
          <p14:tracePt t="22947" x="6699250" y="2665413"/>
          <p14:tracePt t="22962" x="6659563" y="2673350"/>
          <p14:tracePt t="22979" x="6643688" y="2673350"/>
          <p14:tracePt t="22995" x="6596063" y="2681288"/>
          <p14:tracePt t="23012" x="6588125" y="2681288"/>
          <p14:tracePt t="23029" x="6580188" y="2681288"/>
          <p14:tracePt t="23046" x="6542088" y="2697163"/>
          <p14:tracePt t="23048" x="6534150" y="2697163"/>
          <p14:tracePt t="23063" x="6502400" y="2697163"/>
          <p14:tracePt t="23078" x="6494463" y="2697163"/>
          <p14:tracePt t="23095" x="6454775" y="2697163"/>
          <p14:tracePt t="23112" x="6438900" y="2697163"/>
          <p14:tracePt t="23133" x="6430963" y="2697163"/>
          <p14:tracePt t="23145" x="6400800" y="2697163"/>
          <p14:tracePt t="23147" x="6392863" y="2697163"/>
          <p14:tracePt t="23162" x="6361113" y="2697163"/>
          <p14:tracePt t="23178" x="6305550" y="2697163"/>
          <p14:tracePt t="23195" x="6265863" y="2697163"/>
          <p14:tracePt t="23197" x="6249988" y="2697163"/>
          <p14:tracePt t="23212" x="6219825" y="2697163"/>
          <p14:tracePt t="23291" x="6211888" y="2697163"/>
          <p14:tracePt t="23297" x="6211888" y="2689225"/>
          <p14:tracePt t="27638" x="6203950" y="2681288"/>
          <p14:tracePt t="27653" x="6196013" y="2681288"/>
          <p14:tracePt t="27663" x="6196013" y="2665413"/>
          <p14:tracePt t="27673" x="6180138" y="2651125"/>
          <p14:tracePt t="27690" x="6172200" y="2643188"/>
          <p14:tracePt t="27707" x="6164263" y="2619375"/>
          <p14:tracePt t="27724" x="6164263" y="2595563"/>
          <p14:tracePt t="27739" x="6164263" y="2571750"/>
          <p14:tracePt t="27757" x="6164263" y="2540000"/>
          <p14:tracePt t="27772" x="6164263" y="2532063"/>
          <p14:tracePt t="27789" x="6164263" y="2524125"/>
          <p14:tracePt t="27807" x="6164263" y="2516188"/>
          <p14:tracePt t="27823" x="6164263" y="2500313"/>
          <p14:tracePt t="27840" x="6164263" y="2492375"/>
          <p14:tracePt t="27857" x="6172200" y="2462213"/>
          <p14:tracePt t="27873" x="6203950" y="2438400"/>
          <p14:tracePt t="27890" x="6234113" y="2422525"/>
          <p14:tracePt t="27893" x="6249988" y="2422525"/>
          <p14:tracePt t="27906" x="6257925" y="2414588"/>
          <p14:tracePt t="27907" x="6265863" y="2414588"/>
          <p14:tracePt t="28008" x="6273800" y="2414588"/>
          <p14:tracePt t="28015" x="6289675" y="2414588"/>
          <p14:tracePt t="28915" x="6313488" y="2406650"/>
          <p14:tracePt t="28922" x="6329363" y="2390775"/>
          <p14:tracePt t="28928" x="6361113" y="2374900"/>
          <p14:tracePt t="28937" x="6376988" y="2366963"/>
          <p14:tracePt t="28954" x="6392863" y="2366963"/>
          <p14:tracePt t="28971" x="6407150" y="2366963"/>
          <p14:tracePt t="28988" x="6423025" y="2366963"/>
          <p14:tracePt t="29006" x="6446838" y="2366963"/>
          <p14:tracePt t="29022" x="6454775" y="2366963"/>
          <p14:tracePt t="29038" x="6486525" y="2366963"/>
          <p14:tracePt t="29055" x="6510338" y="2366963"/>
          <p14:tracePt t="29072" x="6526213" y="2366963"/>
          <p14:tracePt t="29121" x="6542088" y="2366963"/>
          <p14:tracePt t="30572" x="6550025" y="2366963"/>
          <p14:tracePt t="30576" x="6565900" y="2366963"/>
          <p14:tracePt t="30586" x="6572250" y="2366963"/>
          <p14:tracePt t="30605" x="6580188" y="2366963"/>
          <p14:tracePt t="30620" x="6596063" y="2366963"/>
          <p14:tracePt t="30637" x="6604000" y="2366963"/>
          <p14:tracePt t="30655" x="6611938" y="2366963"/>
          <p14:tracePt t="31099" x="6619875" y="2366963"/>
          <p14:tracePt t="31113" x="6635750" y="2366963"/>
          <p14:tracePt t="31119" x="6651625" y="2366963"/>
          <p14:tracePt t="31136" x="6659563" y="2366963"/>
          <p14:tracePt t="31154" x="6675438" y="2366963"/>
          <p14:tracePt t="31176" x="6683375" y="2366963"/>
          <p14:tracePt t="31212" x="6683375" y="2374900"/>
          <p14:tracePt t="31218" x="6691313" y="2374900"/>
          <p14:tracePt t="31225" x="6691313" y="2382838"/>
          <p14:tracePt t="31235" x="6699250" y="2390775"/>
          <p14:tracePt t="31252" x="6707188" y="2406650"/>
          <p14:tracePt t="31268" x="6715125" y="2406650"/>
          <p14:tracePt t="31313" x="6715125" y="2414588"/>
          <p14:tracePt t="31627" x="6715125" y="2422525"/>
          <p14:tracePt t="31634" x="6715125" y="2438400"/>
          <p14:tracePt t="31670" x="6715125" y="2446338"/>
          <p14:tracePt t="31700" x="6715125" y="2454275"/>
          <p14:tracePt t="31705" x="6715125" y="2470150"/>
          <p14:tracePt t="31718" x="6715125" y="2486025"/>
          <p14:tracePt t="31740" x="6707188" y="2486025"/>
          <p14:tracePt t="31752" x="6691313" y="2508250"/>
          <p14:tracePt t="31754" x="6675438" y="2508250"/>
          <p14:tracePt t="31768" x="6667500" y="2524125"/>
          <p14:tracePt t="31784" x="6635750" y="2532063"/>
          <p14:tracePt t="31802" x="6627813" y="2547938"/>
          <p14:tracePt t="31804" x="6619875" y="2555875"/>
          <p14:tracePt t="31819" x="6588125" y="2563813"/>
          <p14:tracePt t="31835" x="6580188" y="2571750"/>
          <p14:tracePt t="31852" x="6550025" y="2571750"/>
          <p14:tracePt t="31869" x="6550025" y="2579688"/>
          <p14:tracePt t="31885" x="6542088" y="2579688"/>
          <p14:tracePt t="31904" x="6510338" y="2587625"/>
          <p14:tracePt t="31907" x="6494463" y="2595563"/>
          <p14:tracePt t="31919" x="6462713" y="2595563"/>
          <p14:tracePt t="31935" x="6438900" y="2603500"/>
          <p14:tracePt t="31950" x="6407150" y="2603500"/>
          <p14:tracePt t="31968" x="6369050" y="2603500"/>
          <p14:tracePt t="31984" x="6337300" y="2603500"/>
          <p14:tracePt t="32000" x="6305550" y="2603500"/>
          <p14:tracePt t="32018" x="6265863" y="2603500"/>
          <p14:tracePt t="32034" x="6257925" y="2603500"/>
          <p14:tracePt t="32051" x="6242050" y="2603500"/>
          <p14:tracePt t="32054" x="6234113" y="2603500"/>
          <p14:tracePt t="32069" x="6219825" y="2603500"/>
          <p14:tracePt t="32085" x="6211888" y="2603500"/>
          <p14:tracePt t="32101" x="6203950" y="2603500"/>
          <p14:tracePt t="32119" x="6196013" y="2603500"/>
          <p14:tracePt t="32140" x="6196013" y="2595563"/>
          <p14:tracePt t="32154" x="6188075" y="2587625"/>
          <p14:tracePt t="32168" x="6180138" y="2571750"/>
          <p14:tracePt t="32184" x="6172200" y="2547938"/>
          <p14:tracePt t="32200" x="6172200" y="2500313"/>
          <p14:tracePt t="32218" x="6172200" y="2430463"/>
          <p14:tracePt t="32234" x="6172200" y="2390775"/>
          <p14:tracePt t="32250" x="6188075" y="2366963"/>
          <p14:tracePt t="32268" x="6203950" y="2343150"/>
          <p14:tracePt t="32283" x="6219825" y="2327275"/>
          <p14:tracePt t="32301" x="6219825" y="2319338"/>
          <p14:tracePt t="32303" x="6219825" y="2312988"/>
          <p14:tracePt t="32317" x="6242050" y="2312988"/>
          <p14:tracePt t="32815" x="6257925" y="2289175"/>
          <p14:tracePt t="32822" x="6273800" y="2273300"/>
          <p14:tracePt t="32835" x="6313488" y="2249488"/>
          <p14:tracePt t="32849" x="6337300" y="2225675"/>
          <p14:tracePt t="32866" x="6369050" y="2217738"/>
          <p14:tracePt t="32868" x="6392863" y="2217738"/>
          <p14:tracePt t="32883" x="6438900" y="2217738"/>
          <p14:tracePt t="32899" x="6494463" y="2217738"/>
          <p14:tracePt t="32916" x="6542088" y="2217738"/>
          <p14:tracePt t="32917" x="6557963" y="2217738"/>
          <p14:tracePt t="32933" x="6580188" y="2217738"/>
          <p14:tracePt t="32949" x="6604000" y="2217738"/>
          <p14:tracePt t="32967" x="6619875" y="2217738"/>
          <p14:tracePt t="33004" x="6627813" y="2217738"/>
          <p14:tracePt t="33039" x="6635750" y="2217738"/>
          <p14:tracePt t="33834" x="6651625" y="2217738"/>
          <p14:tracePt t="33838" x="6667500" y="2233613"/>
          <p14:tracePt t="33848" x="6675438" y="2233613"/>
          <p14:tracePt t="33866" x="6691313" y="2233613"/>
          <p14:tracePt t="33868" x="6699250" y="2233613"/>
          <p14:tracePt t="33883" x="6707188" y="2241550"/>
          <p14:tracePt t="33910" x="6715125" y="2249488"/>
          <p14:tracePt t="33925" x="6723063" y="2249488"/>
          <p14:tracePt t="33932" x="6723063" y="2257425"/>
          <p14:tracePt t="33949" x="6737350" y="2265363"/>
          <p14:tracePt t="33964" x="6761163" y="2273300"/>
          <p14:tracePt t="33967" x="6769100" y="2281238"/>
          <p14:tracePt t="33981" x="6777038" y="2281238"/>
          <p14:tracePt t="33998" x="6784975" y="2289175"/>
          <p14:tracePt t="34104" x="6792913" y="2297113"/>
          <p14:tracePt t="34161" x="6800850" y="2297113"/>
          <p14:tracePt t="34183" x="6808788" y="2305050"/>
          <p14:tracePt t="34196" x="6816725" y="2319338"/>
          <p14:tracePt t="34211" x="6816725" y="2327275"/>
          <p14:tracePt t="34216" x="6824663" y="2335213"/>
          <p14:tracePt t="34235" x="6824663" y="2343150"/>
          <p14:tracePt t="34253" x="6832600" y="2343150"/>
          <p14:tracePt t="34265" x="6832600" y="2351088"/>
          <p14:tracePt t="34288" x="6832600" y="2359025"/>
          <p14:tracePt t="34331" x="6832600" y="2366963"/>
          <p14:tracePt t="34361" x="6832600" y="2374900"/>
          <p14:tracePt t="34367" x="6832600" y="2382838"/>
          <p14:tracePt t="34375" x="6832600" y="2398713"/>
          <p14:tracePt t="34410" x="6832600" y="2422525"/>
          <p14:tracePt t="34431" x="6832600" y="2430463"/>
          <p14:tracePt t="34496" x="6832600" y="2446338"/>
          <p14:tracePt t="34503" x="6824663" y="2454275"/>
          <p14:tracePt t="34517" x="6816725" y="2454275"/>
          <p14:tracePt t="35081" x="6800850" y="2478088"/>
          <p14:tracePt t="35088" x="6769100" y="2500313"/>
          <p14:tracePt t="35099" x="6731000" y="2540000"/>
          <p14:tracePt t="35103" x="6707188" y="2555875"/>
          <p14:tracePt t="35115" x="6659563" y="2587625"/>
          <p14:tracePt t="35117" x="6619875" y="2603500"/>
          <p14:tracePt t="35131" x="6542088" y="2643188"/>
          <p14:tracePt t="35148" x="6510338" y="2651125"/>
          <p14:tracePt t="35163" x="6486525" y="2657475"/>
          <p14:tracePt t="35181" x="6478588" y="2657475"/>
          <p14:tracePt t="35198" x="6438900" y="2665413"/>
          <p14:tracePt t="35214" x="6423025" y="2665413"/>
          <p14:tracePt t="35231" x="6384925" y="2673350"/>
          <p14:tracePt t="35247" x="6337300" y="2673350"/>
          <p14:tracePt t="35263" x="6305550" y="2673350"/>
          <p14:tracePt t="35282" x="6297613" y="2673350"/>
          <p14:tracePt t="35296" x="6289675" y="2673350"/>
          <p14:tracePt t="35431" x="6281738" y="2673350"/>
          <p14:tracePt t="35453" x="6273800" y="2673350"/>
          <p14:tracePt t="35466" x="6249988" y="2673350"/>
          <p14:tracePt t="35482" x="6234113" y="2657475"/>
          <p14:tracePt t="35487" x="6227763" y="2657475"/>
          <p14:tracePt t="35501" x="6219825" y="2643188"/>
          <p14:tracePt t="35504" x="6211888" y="2643188"/>
          <p14:tracePt t="35517" x="6211888" y="2635250"/>
          <p14:tracePt t="35595" x="6203950" y="2635250"/>
          <p14:tracePt t="35601" x="6196013" y="2627313"/>
          <p14:tracePt t="35624" x="6188075" y="2627313"/>
          <p14:tracePt t="35632" x="6188075" y="2619375"/>
          <p14:tracePt t="35652" x="6180138" y="2619375"/>
          <p14:tracePt t="36524" x="6172200" y="2619375"/>
          <p14:tracePt t="36529" x="6164263" y="2619375"/>
          <p14:tracePt t="36544" x="6148388" y="2627313"/>
          <p14:tracePt t="36561" x="6140450" y="2627313"/>
          <p14:tracePt t="36579" x="6124575" y="2627313"/>
          <p14:tracePt t="36595" x="6108700" y="2627313"/>
          <p14:tracePt t="36611" x="6108700" y="2619375"/>
          <p14:tracePt t="36627" x="6100763" y="2603500"/>
          <p14:tracePt t="36628" x="6092825" y="2603500"/>
          <p14:tracePt t="36645" x="6084888" y="2579688"/>
          <p14:tracePt t="36661" x="6076950" y="2563813"/>
          <p14:tracePt t="36679" x="6076950" y="2547938"/>
          <p14:tracePt t="36695" x="6076950" y="2524125"/>
          <p14:tracePt t="36713" x="6076950" y="2516188"/>
          <p14:tracePt t="36715" x="6076950" y="2508250"/>
          <p14:tracePt t="36729" x="6076950" y="2486025"/>
          <p14:tracePt t="36745" x="6076950" y="2462213"/>
          <p14:tracePt t="36762" x="6076950" y="2430463"/>
          <p14:tracePt t="36782" x="6092825" y="2406650"/>
          <p14:tracePt t="36787" x="6108700" y="2390775"/>
          <p14:tracePt t="36808" x="6132513" y="2351088"/>
          <p14:tracePt t="36822" x="6132513" y="2343150"/>
          <p14:tracePt t="36836" x="6140450" y="2335213"/>
          <p14:tracePt t="36845" x="6148388" y="2335213"/>
          <p14:tracePt t="36861" x="6172200" y="2312988"/>
          <p14:tracePt t="36878" x="6211888" y="2289175"/>
          <p14:tracePt t="36896" x="6242050" y="2281238"/>
          <p14:tracePt t="36911" x="6265863" y="2273300"/>
          <p14:tracePt t="36928" x="6313488" y="2265363"/>
          <p14:tracePt t="36944" x="6345238" y="2257425"/>
          <p14:tracePt t="36961" x="6376988" y="2257425"/>
          <p14:tracePt t="36978" x="6415088" y="2257425"/>
          <p14:tracePt t="36994" x="6430963" y="2257425"/>
          <p14:tracePt t="37011" x="6438900" y="2257425"/>
          <p14:tracePt t="37029" x="6454775" y="2257425"/>
          <p14:tracePt t="37044" x="6462713" y="2257425"/>
          <p14:tracePt t="37061" x="6470650" y="2265363"/>
          <p14:tracePt t="37122" x="6486525" y="2265363"/>
          <p14:tracePt t="38077" x="6502400" y="2265363"/>
          <p14:tracePt t="38084" x="6518275" y="2265363"/>
          <p14:tracePt t="38092" x="6534150" y="2265363"/>
          <p14:tracePt t="38110" x="6557963" y="2265363"/>
          <p14:tracePt t="38127" x="6572250" y="2273300"/>
          <p14:tracePt t="38128" x="6580188" y="2273300"/>
          <p14:tracePt t="38143" x="6596063" y="2273300"/>
          <p14:tracePt t="38161" x="6611938" y="2273300"/>
          <p14:tracePt t="38163" x="6611938" y="2281238"/>
          <p14:tracePt t="38176" x="6627813" y="2281238"/>
          <p14:tracePt t="38194" x="6643688" y="2281238"/>
          <p14:tracePt t="38209" x="6643688" y="2289175"/>
          <p14:tracePt t="38279" x="6651625" y="2297113"/>
          <p14:tracePt t="38463" x="6723063" y="2257425"/>
          <p14:tracePt t="38471" x="6745288" y="2249488"/>
          <p14:tracePt t="38478" x="6848475" y="2225675"/>
          <p14:tracePt t="38492" x="6942138" y="2217738"/>
          <p14:tracePt t="38509" x="7045325" y="2201863"/>
          <p14:tracePt t="38526" x="7138988" y="2201863"/>
          <p14:tracePt t="38528" x="7170738" y="2201863"/>
          <p14:tracePt t="38544" x="7240588" y="2201863"/>
          <p14:tracePt t="38559" x="7351713" y="2201863"/>
          <p14:tracePt t="38578" x="7524750" y="2201863"/>
          <p14:tracePt t="38592" x="7556500" y="2201863"/>
          <p14:tracePt t="38643" x="7570788" y="2201863"/>
          <p14:tracePt t="38814" x="7602538" y="2201863"/>
          <p14:tracePt t="38821" x="7666038" y="2185988"/>
          <p14:tracePt t="38828" x="7705725" y="2178050"/>
          <p14:tracePt t="38843" x="7791450" y="2162175"/>
          <p14:tracePt t="38859" x="7886700" y="2162175"/>
          <p14:tracePt t="38876" x="7980363" y="2162175"/>
          <p14:tracePt t="38878" x="8020050" y="2162175"/>
          <p14:tracePt t="38892" x="8066088" y="2162175"/>
          <p14:tracePt t="38908" x="8113713" y="2178050"/>
          <p14:tracePt t="38926" x="8121650" y="2178050"/>
          <p14:tracePt t="38927" x="8129588" y="2178050"/>
          <p14:tracePt t="38943" x="8137525" y="2185988"/>
          <p14:tracePt t="38958" x="8153400" y="2193925"/>
          <p14:tracePt t="38977" x="8169275" y="2201863"/>
          <p14:tracePt t="38992" x="8185150" y="2217738"/>
          <p14:tracePt t="39008" x="8208963" y="2225675"/>
          <p14:tracePt t="39026" x="8216900" y="2225675"/>
          <p14:tracePt t="39257" x="8224838" y="2225675"/>
          <p14:tracePt t="39263" x="8231188" y="2225675"/>
          <p14:tracePt t="39276" x="8239125" y="2225675"/>
          <p14:tracePt t="39300" x="8247063" y="2225675"/>
          <p14:tracePt t="39328" x="8255000" y="2233613"/>
          <p14:tracePt t="39342" x="8262938" y="2249488"/>
          <p14:tracePt t="39356" x="8270875" y="2265363"/>
          <p14:tracePt t="39378" x="8270875" y="2281238"/>
          <p14:tracePt t="39406" x="8270875" y="2297113"/>
          <p14:tracePt t="39412" x="8270875" y="2312988"/>
          <p14:tracePt t="39427" x="8239125" y="2351088"/>
          <p14:tracePt t="39442" x="8161338" y="2406650"/>
          <p14:tracePt t="39458" x="8129588" y="2430463"/>
          <p14:tracePt t="39477" x="8074025" y="2454275"/>
          <p14:tracePt t="39492" x="8074025" y="2462213"/>
          <p14:tracePt t="39508" x="8066088" y="2462213"/>
          <p14:tracePt t="39557" x="8059738" y="2462213"/>
          <p14:tracePt t="39778" x="8043863" y="2470150"/>
          <p14:tracePt t="39784" x="8020050" y="2478088"/>
          <p14:tracePt t="39791" x="7996238" y="2492375"/>
          <p14:tracePt t="39808" x="7932738" y="2516188"/>
          <p14:tracePt t="39825" x="7878763" y="2540000"/>
          <p14:tracePt t="39828" x="7854950" y="2540000"/>
          <p14:tracePt t="39842" x="7807325" y="2547938"/>
          <p14:tracePt t="39857" x="7783513" y="2547938"/>
          <p14:tracePt t="39874" x="7759700" y="2547938"/>
          <p14:tracePt t="39890" x="7735888" y="2547938"/>
          <p14:tracePt t="39907" x="7721600" y="2547938"/>
          <p14:tracePt t="39924" x="7697788" y="2547938"/>
          <p14:tracePt t="39941" x="7689850" y="2547938"/>
          <p14:tracePt t="39957" x="7673975" y="2547938"/>
          <p14:tracePt t="39976" x="7642225" y="2547938"/>
          <p14:tracePt t="39990" x="7634288" y="2547938"/>
          <p14:tracePt t="40008" x="7610475" y="2547938"/>
          <p14:tracePt t="40034" x="7610475" y="2540000"/>
          <p14:tracePt t="40065" x="7594600" y="2532063"/>
          <p14:tracePt t="40078" x="7586663" y="2532063"/>
          <p14:tracePt t="40084" x="7570788" y="2524125"/>
          <p14:tracePt t="40091" x="7564438" y="2516188"/>
          <p14:tracePt t="40108" x="7532688" y="2500313"/>
          <p14:tracePt t="40124" x="7516813" y="2492375"/>
          <p14:tracePt t="40127" x="7508875" y="2492375"/>
          <p14:tracePt t="40141" x="7485063" y="2486025"/>
          <p14:tracePt t="40157" x="7477125" y="2486025"/>
          <p14:tracePt t="40173" x="7469188" y="2486025"/>
          <p14:tracePt t="40191" x="7461250" y="2478088"/>
          <p14:tracePt t="40207" x="7453313" y="2478088"/>
          <p14:tracePt t="40225" x="7453313" y="2470150"/>
          <p14:tracePt t="40226" x="7445375" y="2462213"/>
          <p14:tracePt t="40241" x="7437438" y="2454275"/>
          <p14:tracePt t="40257" x="7429500" y="2446338"/>
          <p14:tracePt t="40274" x="7421563" y="2430463"/>
          <p14:tracePt t="40290" x="7405688" y="2422525"/>
          <p14:tracePt t="40307" x="7405688" y="2414588"/>
          <p14:tracePt t="40324" x="7397750" y="2406650"/>
          <p14:tracePt t="40325" x="7391400" y="2390775"/>
          <p14:tracePt t="40342" x="7383463" y="2351088"/>
          <p14:tracePt t="40359" x="7375525" y="2319338"/>
          <p14:tracePt t="40375" x="7375525" y="2273300"/>
          <p14:tracePt t="40377" x="7375525" y="2249488"/>
          <p14:tracePt t="40391" x="7375525" y="2209800"/>
          <p14:tracePt t="40415" x="7375525" y="2185988"/>
          <p14:tracePt t="40423" x="7383463" y="2178050"/>
          <p14:tracePt t="40448" x="7405688" y="2139950"/>
          <p14:tracePt t="40451" x="7413625" y="2124075"/>
          <p14:tracePt t="40459" x="7429500" y="2108200"/>
          <p14:tracePt t="40476" x="7564438" y="2036763"/>
          <p14:tracePt t="40492" x="7634288" y="2020888"/>
          <p14:tracePt t="40507" x="7689850" y="2012950"/>
          <p14:tracePt t="40525" x="7735888" y="2012950"/>
          <p14:tracePt t="40527" x="7751763" y="2012950"/>
          <p14:tracePt t="40542" x="7783513" y="2012950"/>
          <p14:tracePt t="40556" x="7823200" y="2012950"/>
          <p14:tracePt t="40574" x="7847013" y="2012950"/>
          <p14:tracePt t="40576" x="7854950" y="2012950"/>
          <p14:tracePt t="40591" x="7862888" y="2012950"/>
          <p14:tracePt t="40608" x="7870825" y="2012950"/>
          <p14:tracePt t="40624" x="7886700" y="2012950"/>
          <p14:tracePt t="40641" x="7900988" y="2012950"/>
          <p14:tracePt t="40656" x="7908925" y="2020888"/>
          <p14:tracePt t="40675" x="7916863" y="2020888"/>
          <p14:tracePt t="40690" x="7924800" y="2020888"/>
          <p14:tracePt t="40707" x="7924800" y="2028825"/>
          <p14:tracePt t="40821" x="7932738" y="2028825"/>
          <p14:tracePt t="40898" x="7932738" y="2036763"/>
          <p14:tracePt t="40969" x="7940675" y="2036763"/>
          <p14:tracePt t="41177" x="7948613" y="2036763"/>
          <p14:tracePt t="41211" x="7956550" y="2044700"/>
          <p14:tracePt t="41241" x="7956550" y="2052638"/>
          <p14:tracePt t="41247" x="7964488" y="2052638"/>
          <p14:tracePt t="41269" x="7972425" y="2052638"/>
          <p14:tracePt t="41284" x="7980363" y="2068513"/>
          <p14:tracePt t="41291" x="7980363" y="2076450"/>
          <p14:tracePt t="41307" x="7988300" y="2100263"/>
          <p14:tracePt t="41323" x="7996238" y="2116138"/>
          <p14:tracePt t="41343" x="8012113" y="2132013"/>
          <p14:tracePt t="41358" x="8012113" y="2139950"/>
          <p14:tracePt t="41372" x="8012113" y="2154238"/>
          <p14:tracePt t="41389" x="8012113" y="2170113"/>
          <p14:tracePt t="41405" x="8012113" y="2178050"/>
          <p14:tracePt t="41422" x="8012113" y="2193925"/>
          <p14:tracePt t="41439" x="7996238" y="2225675"/>
          <p14:tracePt t="41457" x="7964488" y="2249488"/>
          <p14:tracePt t="41476" x="7924800" y="2297113"/>
          <p14:tracePt t="41489" x="7894638" y="2312988"/>
          <p14:tracePt t="41506" x="7878763" y="2327275"/>
          <p14:tracePt t="41522" x="7854950" y="2335213"/>
          <p14:tracePt t="41541" x="7815263" y="2359025"/>
          <p14:tracePt t="41556" x="7767638" y="2366963"/>
          <p14:tracePt t="41573" x="7721600" y="2374900"/>
          <p14:tracePt t="41575" x="7697788" y="2374900"/>
          <p14:tracePt t="41589" x="7666038" y="2374900"/>
          <p14:tracePt t="41605" x="7658100" y="2374900"/>
          <p14:tracePt t="41622" x="7642225" y="2374900"/>
          <p14:tracePt t="41638" x="7634288" y="2374900"/>
          <p14:tracePt t="41655" x="7626350" y="2374900"/>
          <p14:tracePt t="41671" x="7610475" y="2359025"/>
          <p14:tracePt t="41690" x="7602538" y="2359025"/>
          <p14:tracePt t="41705" x="7602538" y="2351088"/>
          <p14:tracePt t="41722" x="7602538" y="2343150"/>
          <p14:tracePt t="41725" x="7602538" y="2335213"/>
          <p14:tracePt t="41738" x="7602538" y="2327275"/>
          <p14:tracePt t="41755" x="7602538" y="2305050"/>
          <p14:tracePt t="41772" x="7626350" y="2289175"/>
          <p14:tracePt t="41790" x="7658100" y="2281238"/>
          <p14:tracePt t="41812" x="7673975" y="2281238"/>
          <p14:tracePt t="41822" x="7681913" y="2281238"/>
          <p14:tracePt t="41838" x="7697788" y="2281238"/>
          <p14:tracePt t="41840" x="7705725" y="2281238"/>
          <p14:tracePt t="41855" x="7721600" y="2281238"/>
          <p14:tracePt t="41872" x="7729538" y="2289175"/>
          <p14:tracePt t="41888" x="7735888" y="2289175"/>
          <p14:tracePt t="41890" x="7743825" y="2297113"/>
          <p14:tracePt t="41906" x="7767638" y="2319338"/>
          <p14:tracePt t="41922" x="7767638" y="2351088"/>
          <p14:tracePt t="41938" x="7775575" y="2374900"/>
          <p14:tracePt t="41939" x="7775575" y="2406650"/>
          <p14:tracePt t="41955" x="7775575" y="2446338"/>
          <p14:tracePt t="41971" x="7775575" y="2492375"/>
          <p14:tracePt t="41988" x="7759700" y="2547938"/>
          <p14:tracePt t="41990" x="7751763" y="2555875"/>
          <p14:tracePt t="42005" x="7721600" y="2579688"/>
          <p14:tracePt t="42021" x="7673975" y="2627313"/>
          <p14:tracePt t="42038" x="7626350" y="2665413"/>
          <p14:tracePt t="42039" x="7602538" y="2689225"/>
          <p14:tracePt t="42055" x="7564438" y="2720975"/>
          <p14:tracePt t="42072" x="7532688" y="2744788"/>
          <p14:tracePt t="42088" x="7524750" y="2752725"/>
          <p14:tracePt t="42090" x="7516813" y="2752725"/>
          <p14:tracePt t="42112" x="7508875" y="2752725"/>
          <p14:tracePt t="42176" x="7508875" y="2760663"/>
          <p14:tracePt t="42235" x="7500938" y="2768600"/>
          <p14:tracePt t="42239" x="7477125" y="2792413"/>
          <p14:tracePt t="42256" x="7477125" y="2800350"/>
          <p14:tracePt t="42272" x="7453313" y="2824163"/>
          <p14:tracePt t="42289" x="7437438" y="2862263"/>
        </p14:tracePtLst>
      </p14:laserTrace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5B2C4C82-612D-402F-BE2A-BD809123148A}"/>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661326E6-F3BB-4CDC-8D27-5C74B6AD6476}"/>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xmlns="" id="{A2E981F4-0D1F-4DFB-93ED-84D7E9D5EAD8}"/>
              </a:ext>
            </a:extLst>
          </p:cNvPr>
          <p:cNvPicPr>
            <a:picLocks noChangeAspect="1"/>
          </p:cNvPicPr>
          <p:nvPr/>
        </p:nvPicPr>
        <p:blipFill>
          <a:blip r:embed="rId2"/>
          <a:stretch>
            <a:fillRect/>
          </a:stretch>
        </p:blipFill>
        <p:spPr>
          <a:xfrm>
            <a:off x="39300" y="19730"/>
            <a:ext cx="8990399" cy="6772956"/>
          </a:xfrm>
          <a:prstGeom prst="rect">
            <a:avLst/>
          </a:prstGeom>
        </p:spPr>
      </p:pic>
    </p:spTree>
    <p:extLst>
      <p:ext uri="{BB962C8B-B14F-4D97-AF65-F5344CB8AC3E}">
        <p14:creationId xmlns:p14="http://schemas.microsoft.com/office/powerpoint/2010/main" val="3372653550"/>
      </p:ext>
    </p:extLst>
  </p:cSld>
  <p:clrMapOvr>
    <a:masterClrMapping/>
  </p:clrMapOvr>
  <mc:AlternateContent xmlns:mc="http://schemas.openxmlformats.org/markup-compatibility/2006" xmlns:p14="http://schemas.microsoft.com/office/powerpoint/2010/main">
    <mc:Choice Requires="p14">
      <p:transition spd="slow" p14:dur="2000" advTm="10436"/>
    </mc:Choice>
    <mc:Fallback xmlns="">
      <p:transition spd="slow" advTm="10436"/>
    </mc:Fallback>
  </mc:AlternateContent>
  <p:extLst>
    <p:ext uri="{3A86A75C-4F4B-4683-9AE1-C65F6400EC91}">
      <p14:laserTraceLst xmlns:p14="http://schemas.microsoft.com/office/powerpoint/2010/main">
        <p14:tracePtLst>
          <p14:tracePt t="1029" x="7445375" y="2862263"/>
          <p14:tracePt t="1064" x="7453313" y="2862263"/>
          <p14:tracePt t="1070" x="7461250" y="2854325"/>
          <p14:tracePt t="1084" x="7477125" y="2830513"/>
          <p14:tracePt t="1100" x="7485063" y="2792413"/>
          <p14:tracePt t="1117" x="7485063" y="2768600"/>
          <p14:tracePt t="1135" x="7493000" y="2736850"/>
          <p14:tracePt t="1151" x="7500938" y="2728913"/>
          <p14:tracePt t="1171" x="7500938" y="2720975"/>
          <p14:tracePt t="1457" x="7477125" y="2665413"/>
          <p14:tracePt t="1463" x="7461250" y="2635250"/>
          <p14:tracePt t="1471" x="7437438" y="2587625"/>
          <p14:tracePt t="1485" x="7397750" y="2486025"/>
          <p14:tracePt t="1500" x="7383463" y="2406650"/>
          <p14:tracePt t="1517" x="7383463" y="2359025"/>
          <p14:tracePt t="1535" x="7383463" y="2297113"/>
          <p14:tracePt t="1550" x="7383463" y="2289175"/>
          <p14:tracePt t="1567" x="7383463" y="2265363"/>
          <p14:tracePt t="1583" x="7383463" y="2249488"/>
          <p14:tracePt t="1600" x="7383463" y="2241550"/>
          <p14:tracePt t="1735" x="7405688" y="2241550"/>
          <p14:tracePt t="3278" x="7375525" y="2225675"/>
          <p14:tracePt t="3283" x="7335838" y="2217738"/>
          <p14:tracePt t="3300" x="7232650" y="2178050"/>
          <p14:tracePt t="3314" x="7138988" y="2146300"/>
          <p14:tracePt t="3330" x="7053263" y="2139950"/>
          <p14:tracePt t="3332" x="7037388" y="2132013"/>
          <p14:tracePt t="3347" x="7013575" y="2132013"/>
          <p14:tracePt t="3364" x="7005638" y="2132013"/>
          <p14:tracePt t="3655" x="6934200" y="2132013"/>
          <p14:tracePt t="3661" x="6918325" y="2124075"/>
          <p14:tracePt t="3669" x="6832600" y="2092325"/>
          <p14:tracePt t="3680" x="6777038" y="2068513"/>
          <p14:tracePt t="3682" x="6707188" y="2020888"/>
          <p14:tracePt t="3697" x="6611938" y="1981200"/>
          <p14:tracePt t="3713" x="6550025" y="1943100"/>
          <p14:tracePt t="3730" x="6494463" y="1927225"/>
          <p14:tracePt t="3732" x="6478588" y="1919288"/>
          <p14:tracePt t="3748" x="6454775" y="1903413"/>
          <p14:tracePt t="3764" x="6438900" y="1895475"/>
          <p14:tracePt t="3781" x="6438900" y="1887538"/>
          <p14:tracePt t="4112" x="6376988" y="1831975"/>
          <p14:tracePt t="4119" x="6337300" y="1808163"/>
          <p14:tracePt t="4130" x="6265863" y="1762125"/>
          <p14:tracePt t="4132" x="6196013" y="1714500"/>
          <p14:tracePt t="4146" x="6084888" y="1635125"/>
          <p14:tracePt t="4163" x="6007100" y="1597025"/>
          <p14:tracePt t="4180" x="5959475" y="1565275"/>
          <p14:tracePt t="4182" x="5935663" y="1549400"/>
          <p14:tracePt t="4197" x="5903913" y="1517650"/>
          <p14:tracePt t="4213" x="5889625" y="1501775"/>
          <p14:tracePt t="4548" x="5834063" y="1462088"/>
          <p14:tracePt t="4556" x="5762625" y="1416050"/>
          <p14:tracePt t="4564" x="5676900" y="1368425"/>
          <p14:tracePt t="4581" x="5519738" y="1258888"/>
          <p14:tracePt t="4596" x="5480050" y="1227138"/>
          <p14:tracePt t="4613" x="5448300" y="1211263"/>
          <p14:tracePt t="4629" x="5440363" y="1195388"/>
          <p14:tracePt t="5076" x="5432425" y="1187450"/>
          <p14:tracePt t="5082" x="5408613" y="1171575"/>
          <p14:tracePt t="5096" x="5370513" y="1131888"/>
          <p14:tracePt t="5112" x="5362575" y="1116013"/>
          <p14:tracePt t="5128" x="5362575" y="1109663"/>
          <p14:tracePt t="5146" x="5346700" y="1093788"/>
          <p14:tracePt t="5162" x="5338763" y="1093788"/>
          <p14:tracePt t="5182" x="5338763" y="1085850"/>
          <p14:tracePt t="5213" x="5338763" y="1077913"/>
          <p14:tracePt t="5225" x="5330825" y="1077913"/>
          <p14:tracePt t="5247" x="5330825" y="1069975"/>
          <p14:tracePt t="5253" x="5322888" y="1062038"/>
          <p14:tracePt t="5290" x="5314950" y="1054100"/>
          <p14:tracePt t="5297" x="5314950" y="1046163"/>
          <p14:tracePt t="5310" x="5314950" y="1038225"/>
          <p14:tracePt t="5325" x="5314950" y="1022350"/>
          <p14:tracePt t="5342" x="5307013" y="1022350"/>
          <p14:tracePt t="5348" x="5299075" y="1006475"/>
          <p14:tracePt t="5362" x="5291138" y="998538"/>
          <p14:tracePt t="5378" x="5283200" y="990600"/>
          <p14:tracePt t="5395" x="5267325" y="958850"/>
          <p14:tracePt t="5411" x="5251450" y="950913"/>
          <p14:tracePt t="5427" x="5229225" y="928688"/>
          <p14:tracePt t="5446" x="5197475" y="904875"/>
          <p14:tracePt t="5461" x="5197475" y="896938"/>
          <p14:tracePt t="5783" x="5197475" y="873125"/>
          <p14:tracePt t="5789" x="5197475" y="865188"/>
          <p14:tracePt t="5795" x="5197475" y="849313"/>
          <p14:tracePt t="5811" x="5197475" y="825500"/>
          <p14:tracePt t="5853" x="5197475" y="809625"/>
          <p14:tracePt t="5870" x="5197475" y="801688"/>
          <p14:tracePt t="5877" x="5197475" y="793750"/>
          <p14:tracePt t="5884" x="5197475" y="785813"/>
          <p14:tracePt t="5896" x="5213350" y="771525"/>
          <p14:tracePt t="5911" x="5229225" y="763588"/>
          <p14:tracePt t="5928" x="5267325" y="731838"/>
          <p14:tracePt t="5944" x="5307013" y="708025"/>
          <p14:tracePt t="5946" x="5330825" y="700088"/>
          <p14:tracePt t="5962" x="5378450" y="692150"/>
          <p14:tracePt t="5978" x="5416550" y="676275"/>
          <p14:tracePt t="5994" x="5456238" y="668338"/>
          <p14:tracePt t="5996" x="5480050" y="660400"/>
          <p14:tracePt t="6011" x="5543550" y="660400"/>
          <p14:tracePt t="6027" x="5581650" y="652463"/>
          <p14:tracePt t="6044" x="5605463" y="652463"/>
          <p14:tracePt t="6097" x="5613400" y="652463"/>
          <p14:tracePt t="6102" x="5621338" y="652463"/>
          <p14:tracePt t="6433" x="5629275" y="652463"/>
          <p14:tracePt t="6439" x="5637213" y="660400"/>
          <p14:tracePt t="6446" x="5645150" y="676275"/>
          <p14:tracePt t="6460" x="5653088" y="684213"/>
          <p14:tracePt t="6477" x="5661025" y="708025"/>
          <p14:tracePt t="6493" x="5668963" y="739775"/>
          <p14:tracePt t="6495" x="5668963" y="755650"/>
          <p14:tracePt t="6510" x="5668963" y="785813"/>
          <p14:tracePt t="6527" x="5668963" y="849313"/>
          <p14:tracePt t="6543" x="5653088" y="990600"/>
          <p14:tracePt t="6546" x="5637213" y="1116013"/>
          <p14:tracePt t="6560" x="5613400" y="1328738"/>
          <p14:tracePt t="6578" x="5613400" y="1392238"/>
          <p14:tracePt t="6580" x="5605463" y="1416050"/>
          <p14:tracePt t="6690" x="5597525" y="1423988"/>
          <p14:tracePt t="6903" x="5589588" y="1477963"/>
          <p14:tracePt t="6910" x="5581650" y="1509713"/>
          <p14:tracePt t="6916" x="5559425" y="1597025"/>
          <p14:tracePt t="6927" x="5535613" y="1706563"/>
          <p14:tracePt t="6943" x="5495925" y="1903413"/>
          <p14:tracePt t="6945" x="5472113" y="1989138"/>
          <p14:tracePt t="6960" x="5424488" y="2092325"/>
          <p14:tracePt t="6976" x="5291138" y="2390775"/>
          <p14:tracePt t="6993" x="5173663" y="2776538"/>
          <p14:tracePt t="6995" x="5133975" y="2894013"/>
          <p14:tracePt t="7010" x="5056188" y="3074988"/>
          <p14:tracePt t="7026" x="5040313" y="3224213"/>
          <p14:tracePt t="7043" x="5016500" y="3240088"/>
          <p14:tracePt t="7375" x="5016500" y="3255963"/>
          <p14:tracePt t="7381" x="5016500" y="3271838"/>
          <p14:tracePt t="7392" x="5024438" y="3287713"/>
          <p14:tracePt t="7395" x="5040313" y="3303588"/>
          <p14:tracePt t="7410" x="5040313" y="3319463"/>
          <p14:tracePt t="7426" x="5048250" y="3327400"/>
          <p14:tracePt t="7442" x="5056188" y="3343275"/>
          <p14:tracePt t="7444" x="5056188" y="3357563"/>
          <p14:tracePt t="7459" x="5064125" y="3397250"/>
          <p14:tracePt t="7475" x="5064125" y="3484563"/>
          <p14:tracePt t="7492" x="5040313" y="3562350"/>
          <p14:tracePt t="7494" x="5032375" y="3586163"/>
          <p14:tracePt t="7509" x="5024438" y="3602038"/>
          <p14:tracePt t="7525" x="5016500" y="3602038"/>
          <p14:tracePt t="7542" x="4921250" y="3673475"/>
          <p14:tracePt t="7544" x="4883150" y="3687763"/>
          <p14:tracePt t="7559" x="4875213" y="3695700"/>
          <p14:tracePt t="7575" x="4835525" y="3703638"/>
          <p14:tracePt t="7595" x="4827588" y="3711575"/>
          <p14:tracePt t="7853" x="4803775" y="3727450"/>
          <p14:tracePt t="7858" x="4787900" y="3735388"/>
          <p14:tracePt t="7866" x="4748213" y="3759200"/>
          <p14:tracePt t="7875" x="4710113" y="3775075"/>
          <p14:tracePt t="7892" x="4638675" y="3783013"/>
          <p14:tracePt t="7894" x="4622800" y="3790950"/>
          <p14:tracePt t="7911" x="4552950" y="3798888"/>
          <p14:tracePt t="7926" x="4465638" y="3814763"/>
          <p14:tracePt t="7946" x="4316413" y="3814763"/>
          <p14:tracePt t="7952" x="4284663" y="3814763"/>
          <p14:tracePt t="7958" x="4252913" y="3814763"/>
          <p14:tracePt t="7975" x="4175125" y="3814763"/>
          <p14:tracePt t="7992" x="4119563" y="3814763"/>
          <p14:tracePt t="7994" x="4079875" y="3814763"/>
          <p14:tracePt t="8011" x="4017963" y="3798888"/>
          <p14:tracePt t="8024" x="3986213" y="3790950"/>
          <p14:tracePt t="8043" x="3978275" y="3783013"/>
          <p14:tracePt t="8152" x="3970338" y="3775075"/>
          <p14:tracePt t="8159" x="3970338" y="3759200"/>
          <p14:tracePt t="8165" x="3970338" y="3719513"/>
          <p14:tracePt t="8174" x="3970338" y="3687763"/>
          <p14:tracePt t="8191" x="3970338" y="3617913"/>
          <p14:tracePt t="8208" x="4041775" y="3444875"/>
          <p14:tracePt t="8225" x="4191000" y="3098800"/>
          <p14:tracePt t="8242" x="4395788" y="2744788"/>
          <p14:tracePt t="8245" x="4473575" y="2627313"/>
          <p14:tracePt t="8260" x="4622800" y="2478088"/>
          <p14:tracePt t="8274" x="4733925" y="2414588"/>
          <p14:tracePt t="8291" x="4827588" y="2374900"/>
          <p14:tracePt t="8294" x="4843463" y="2359025"/>
          <p14:tracePt t="8309" x="4921250" y="2351088"/>
          <p14:tracePt t="8324" x="4976813" y="2335213"/>
          <p14:tracePt t="8342" x="5173663" y="2335213"/>
          <p14:tracePt t="8345" x="5267325" y="2335213"/>
          <p14:tracePt t="8359" x="5448300" y="2351088"/>
          <p14:tracePt t="8376" x="5637213" y="2406650"/>
          <p14:tracePt t="8391" x="5842000" y="2478088"/>
          <p14:tracePt t="8394" x="5983288" y="2532063"/>
          <p14:tracePt t="8410" x="6219825" y="2673350"/>
          <p14:tracePt t="8425" x="6337300" y="2792413"/>
          <p14:tracePt t="8443" x="6454775" y="2981325"/>
          <p14:tracePt t="8446" x="6470650" y="3027363"/>
          <p14:tracePt t="8460" x="6494463" y="3074988"/>
          <p14:tracePt t="8718" x="6494463" y="3098800"/>
          <p14:tracePt t="8725" x="6470650" y="3146425"/>
          <p14:tracePt t="8742" x="6369050" y="3263900"/>
          <p14:tracePt t="8745" x="6329363" y="3303588"/>
          <p14:tracePt t="8758" x="6249988" y="3373438"/>
          <p14:tracePt t="8774" x="6116638" y="3460750"/>
          <p14:tracePt t="8790" x="5927725" y="3530600"/>
          <p14:tracePt t="8808" x="5716588" y="3578225"/>
          <p14:tracePt t="8824" x="5589588" y="3617913"/>
          <p14:tracePt t="8841" x="5416550" y="3657600"/>
          <p14:tracePt t="8844" x="5314950" y="3681413"/>
          <p14:tracePt t="8858" x="5094288" y="3703638"/>
          <p14:tracePt t="8874" x="4960938" y="3719513"/>
          <p14:tracePt t="8891" x="4891088" y="3719513"/>
          <p14:tracePt t="8893" x="4827588" y="3719513"/>
          <p14:tracePt t="8909" x="4702175" y="3719513"/>
          <p14:tracePt t="8924" x="4513263" y="3719513"/>
          <p14:tracePt t="8940" x="4364038" y="3719513"/>
          <p14:tracePt t="8958" x="4292600" y="3719513"/>
        </p14:tracePtLst>
      </p14:laserTrace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1AB98F49-BB7E-47A8-8909-7098987940B9}"/>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B08DE2CD-FE6C-457B-9DE8-6FBD45EDDF0A}"/>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xmlns="" id="{AC626DE1-50F8-4257-A18C-B660F385DD7F}"/>
              </a:ext>
            </a:extLst>
          </p:cNvPr>
          <p:cNvPicPr>
            <a:picLocks noChangeAspect="1"/>
          </p:cNvPicPr>
          <p:nvPr/>
        </p:nvPicPr>
        <p:blipFill>
          <a:blip r:embed="rId2"/>
          <a:stretch>
            <a:fillRect/>
          </a:stretch>
        </p:blipFill>
        <p:spPr>
          <a:xfrm>
            <a:off x="46211" y="3401"/>
            <a:ext cx="9051578" cy="6854599"/>
          </a:xfrm>
          <a:prstGeom prst="rect">
            <a:avLst/>
          </a:prstGeom>
        </p:spPr>
      </p:pic>
      <p:sp>
        <p:nvSpPr>
          <p:cNvPr id="5" name="雲 4">
            <a:extLst>
              <a:ext uri="{FF2B5EF4-FFF2-40B4-BE49-F238E27FC236}">
                <a16:creationId xmlns:a16="http://schemas.microsoft.com/office/drawing/2014/main" xmlns="" id="{A2BD0F3E-856A-4C1A-A9B8-FDC822FAA458}"/>
              </a:ext>
            </a:extLst>
          </p:cNvPr>
          <p:cNvSpPr/>
          <p:nvPr/>
        </p:nvSpPr>
        <p:spPr>
          <a:xfrm>
            <a:off x="6708348" y="3299166"/>
            <a:ext cx="2215216" cy="91440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都道府県順位が入れ替わる</a:t>
            </a:r>
          </a:p>
        </p:txBody>
      </p:sp>
      <p:cxnSp>
        <p:nvCxnSpPr>
          <p:cNvPr id="7" name="直線矢印コネクタ 6">
            <a:extLst>
              <a:ext uri="{FF2B5EF4-FFF2-40B4-BE49-F238E27FC236}">
                <a16:creationId xmlns:a16="http://schemas.microsoft.com/office/drawing/2014/main" xmlns="" id="{FD0A2695-8ABC-4397-AA98-E9831131E1DB}"/>
              </a:ext>
            </a:extLst>
          </p:cNvPr>
          <p:cNvCxnSpPr/>
          <p:nvPr/>
        </p:nvCxnSpPr>
        <p:spPr>
          <a:xfrm>
            <a:off x="4825093" y="3053443"/>
            <a:ext cx="261257" cy="1257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xmlns="" id="{CDEA60BF-D601-4089-9B9D-F2442A60177E}"/>
              </a:ext>
            </a:extLst>
          </p:cNvPr>
          <p:cNvSpPr txBox="1"/>
          <p:nvPr/>
        </p:nvSpPr>
        <p:spPr>
          <a:xfrm>
            <a:off x="4849594" y="3448838"/>
            <a:ext cx="877163" cy="369332"/>
          </a:xfrm>
          <a:prstGeom prst="rect">
            <a:avLst/>
          </a:prstGeom>
          <a:noFill/>
        </p:spPr>
        <p:txBody>
          <a:bodyPr wrap="none" rtlCol="0">
            <a:spAutoFit/>
          </a:bodyPr>
          <a:lstStyle/>
          <a:p>
            <a:r>
              <a:rPr kumimoji="1" lang="ja-JP" altLang="en-US" dirty="0"/>
              <a:t>北海道</a:t>
            </a:r>
            <a:endParaRPr kumimoji="1" lang="en-US" altLang="ja-JP" dirty="0"/>
          </a:p>
        </p:txBody>
      </p:sp>
      <p:cxnSp>
        <p:nvCxnSpPr>
          <p:cNvPr id="10" name="直線矢印コネクタ 9">
            <a:extLst>
              <a:ext uri="{FF2B5EF4-FFF2-40B4-BE49-F238E27FC236}">
                <a16:creationId xmlns:a16="http://schemas.microsoft.com/office/drawing/2014/main" xmlns="" id="{BC6D024D-5228-428A-A5BD-077F4054633E}"/>
              </a:ext>
            </a:extLst>
          </p:cNvPr>
          <p:cNvCxnSpPr/>
          <p:nvPr/>
        </p:nvCxnSpPr>
        <p:spPr>
          <a:xfrm>
            <a:off x="2881993" y="3053443"/>
            <a:ext cx="1118507" cy="1257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xmlns="" id="{9B74C0EF-6429-4A48-A9EF-1ECEE1128625}"/>
              </a:ext>
            </a:extLst>
          </p:cNvPr>
          <p:cNvCxnSpPr/>
          <p:nvPr/>
        </p:nvCxnSpPr>
        <p:spPr>
          <a:xfrm>
            <a:off x="5437414" y="3053443"/>
            <a:ext cx="1167493" cy="13226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xmlns="" id="{154651DB-E782-4647-9773-701492927F96}"/>
              </a:ext>
            </a:extLst>
          </p:cNvPr>
          <p:cNvSpPr txBox="1"/>
          <p:nvPr/>
        </p:nvSpPr>
        <p:spPr>
          <a:xfrm>
            <a:off x="2897565" y="3567235"/>
            <a:ext cx="646331" cy="369332"/>
          </a:xfrm>
          <a:prstGeom prst="rect">
            <a:avLst/>
          </a:prstGeom>
          <a:noFill/>
        </p:spPr>
        <p:txBody>
          <a:bodyPr wrap="none" rtlCol="0">
            <a:spAutoFit/>
          </a:bodyPr>
          <a:lstStyle/>
          <a:p>
            <a:r>
              <a:rPr kumimoji="1" lang="ja-JP" altLang="en-US" dirty="0"/>
              <a:t>島根</a:t>
            </a:r>
          </a:p>
        </p:txBody>
      </p:sp>
      <p:sp>
        <p:nvSpPr>
          <p:cNvPr id="14" name="テキスト ボックス 13">
            <a:extLst>
              <a:ext uri="{FF2B5EF4-FFF2-40B4-BE49-F238E27FC236}">
                <a16:creationId xmlns:a16="http://schemas.microsoft.com/office/drawing/2014/main" xmlns="" id="{335F125F-9659-4CF8-9042-2A37BE3117FB}"/>
              </a:ext>
            </a:extLst>
          </p:cNvPr>
          <p:cNvSpPr txBox="1"/>
          <p:nvPr/>
        </p:nvSpPr>
        <p:spPr>
          <a:xfrm>
            <a:off x="5910943" y="3714750"/>
            <a:ext cx="646331" cy="369332"/>
          </a:xfrm>
          <a:prstGeom prst="rect">
            <a:avLst/>
          </a:prstGeom>
          <a:noFill/>
        </p:spPr>
        <p:txBody>
          <a:bodyPr wrap="none" rtlCol="0">
            <a:spAutoFit/>
          </a:bodyPr>
          <a:lstStyle/>
          <a:p>
            <a:r>
              <a:rPr kumimoji="1" lang="ja-JP" altLang="en-US" dirty="0"/>
              <a:t>長野</a:t>
            </a:r>
          </a:p>
        </p:txBody>
      </p:sp>
      <p:cxnSp>
        <p:nvCxnSpPr>
          <p:cNvPr id="16" name="直線矢印コネクタ 15">
            <a:extLst>
              <a:ext uri="{FF2B5EF4-FFF2-40B4-BE49-F238E27FC236}">
                <a16:creationId xmlns:a16="http://schemas.microsoft.com/office/drawing/2014/main" xmlns="" id="{B4DB3786-5A0B-4A0A-BB79-6EC0CCF8D0A7}"/>
              </a:ext>
            </a:extLst>
          </p:cNvPr>
          <p:cNvCxnSpPr/>
          <p:nvPr/>
        </p:nvCxnSpPr>
        <p:spPr>
          <a:xfrm flipH="1">
            <a:off x="3286801" y="3053443"/>
            <a:ext cx="2436363" cy="11601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xmlns="" id="{0BD639F9-EDB3-4284-B7FA-FA734FABD0D0}"/>
              </a:ext>
            </a:extLst>
          </p:cNvPr>
          <p:cNvCxnSpPr/>
          <p:nvPr/>
        </p:nvCxnSpPr>
        <p:spPr>
          <a:xfrm flipH="1">
            <a:off x="4392386" y="3159579"/>
            <a:ext cx="2212521" cy="11511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xmlns="" id="{DB1464D5-3B28-4497-85C6-C4DC816C131A}"/>
              </a:ext>
            </a:extLst>
          </p:cNvPr>
          <p:cNvSpPr txBox="1"/>
          <p:nvPr/>
        </p:nvSpPr>
        <p:spPr>
          <a:xfrm>
            <a:off x="4082142" y="3312761"/>
            <a:ext cx="646331" cy="369332"/>
          </a:xfrm>
          <a:prstGeom prst="rect">
            <a:avLst/>
          </a:prstGeom>
          <a:noFill/>
        </p:spPr>
        <p:txBody>
          <a:bodyPr wrap="none" rtlCol="0">
            <a:spAutoFit/>
          </a:bodyPr>
          <a:lstStyle/>
          <a:p>
            <a:r>
              <a:rPr kumimoji="1" lang="ja-JP" altLang="en-US" dirty="0">
                <a:solidFill>
                  <a:srgbClr val="FF0000"/>
                </a:solidFill>
              </a:rPr>
              <a:t>滋賀</a:t>
            </a:r>
          </a:p>
        </p:txBody>
      </p:sp>
      <p:sp>
        <p:nvSpPr>
          <p:cNvPr id="20" name="テキスト ボックス 19">
            <a:extLst>
              <a:ext uri="{FF2B5EF4-FFF2-40B4-BE49-F238E27FC236}">
                <a16:creationId xmlns:a16="http://schemas.microsoft.com/office/drawing/2014/main" xmlns="" id="{29538E59-8745-4C00-8579-DCD25A5B4624}"/>
              </a:ext>
            </a:extLst>
          </p:cNvPr>
          <p:cNvSpPr txBox="1"/>
          <p:nvPr/>
        </p:nvSpPr>
        <p:spPr>
          <a:xfrm>
            <a:off x="6037988" y="3312761"/>
            <a:ext cx="877163" cy="369332"/>
          </a:xfrm>
          <a:prstGeom prst="rect">
            <a:avLst/>
          </a:prstGeom>
          <a:noFill/>
        </p:spPr>
        <p:txBody>
          <a:bodyPr wrap="none" rtlCol="0">
            <a:spAutoFit/>
          </a:bodyPr>
          <a:lstStyle/>
          <a:p>
            <a:r>
              <a:rPr kumimoji="1" lang="ja-JP" altLang="en-US" dirty="0">
                <a:solidFill>
                  <a:srgbClr val="FF0000"/>
                </a:solidFill>
              </a:rPr>
              <a:t>神奈川</a:t>
            </a:r>
          </a:p>
        </p:txBody>
      </p:sp>
      <p:cxnSp>
        <p:nvCxnSpPr>
          <p:cNvPr id="22" name="直線矢印コネクタ 21">
            <a:extLst>
              <a:ext uri="{FF2B5EF4-FFF2-40B4-BE49-F238E27FC236}">
                <a16:creationId xmlns:a16="http://schemas.microsoft.com/office/drawing/2014/main" xmlns="" id="{40B8494F-DF7B-4719-9B7A-550BBC0CB925}"/>
              </a:ext>
            </a:extLst>
          </p:cNvPr>
          <p:cNvCxnSpPr/>
          <p:nvPr/>
        </p:nvCxnSpPr>
        <p:spPr>
          <a:xfrm flipH="1">
            <a:off x="1469571" y="3053443"/>
            <a:ext cx="3175908" cy="11601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xmlns="" id="{1F3DD7B5-577B-432B-84DC-8C3D9C7CB18E}"/>
              </a:ext>
            </a:extLst>
          </p:cNvPr>
          <p:cNvSpPr txBox="1"/>
          <p:nvPr/>
        </p:nvSpPr>
        <p:spPr>
          <a:xfrm>
            <a:off x="2093584" y="3570017"/>
            <a:ext cx="646331" cy="369332"/>
          </a:xfrm>
          <a:prstGeom prst="rect">
            <a:avLst/>
          </a:prstGeom>
          <a:noFill/>
        </p:spPr>
        <p:txBody>
          <a:bodyPr wrap="none" rtlCol="0">
            <a:spAutoFit/>
          </a:bodyPr>
          <a:lstStyle/>
          <a:p>
            <a:r>
              <a:rPr kumimoji="1" lang="ja-JP" altLang="en-US" dirty="0">
                <a:solidFill>
                  <a:srgbClr val="FF0000"/>
                </a:solidFill>
              </a:rPr>
              <a:t>沖縄</a:t>
            </a:r>
          </a:p>
        </p:txBody>
      </p:sp>
      <p:sp>
        <p:nvSpPr>
          <p:cNvPr id="6" name="テキスト ボックス 5">
            <a:extLst>
              <a:ext uri="{FF2B5EF4-FFF2-40B4-BE49-F238E27FC236}">
                <a16:creationId xmlns:a16="http://schemas.microsoft.com/office/drawing/2014/main" xmlns="" id="{9DB7EFBA-B5AD-4975-9706-37E170375BE6}"/>
              </a:ext>
            </a:extLst>
          </p:cNvPr>
          <p:cNvSpPr txBox="1"/>
          <p:nvPr/>
        </p:nvSpPr>
        <p:spPr>
          <a:xfrm>
            <a:off x="1019681" y="775256"/>
            <a:ext cx="877163" cy="369332"/>
          </a:xfrm>
          <a:prstGeom prst="rect">
            <a:avLst/>
          </a:prstGeom>
          <a:noFill/>
        </p:spPr>
        <p:txBody>
          <a:bodyPr wrap="none" rtlCol="0">
            <a:spAutoFit/>
          </a:bodyPr>
          <a:lstStyle/>
          <a:p>
            <a:r>
              <a:rPr kumimoji="1" lang="ja-JP" altLang="en-US" dirty="0"/>
              <a:t>旧指標</a:t>
            </a:r>
          </a:p>
        </p:txBody>
      </p:sp>
      <p:sp>
        <p:nvSpPr>
          <p:cNvPr id="9" name="テキスト ボックス 8">
            <a:extLst>
              <a:ext uri="{FF2B5EF4-FFF2-40B4-BE49-F238E27FC236}">
                <a16:creationId xmlns:a16="http://schemas.microsoft.com/office/drawing/2014/main" xmlns="" id="{3A24B0AD-0387-43F2-B4F3-18A148429805}"/>
              </a:ext>
            </a:extLst>
          </p:cNvPr>
          <p:cNvSpPr txBox="1"/>
          <p:nvPr/>
        </p:nvSpPr>
        <p:spPr>
          <a:xfrm>
            <a:off x="486290" y="3530084"/>
            <a:ext cx="954107" cy="400110"/>
          </a:xfrm>
          <a:prstGeom prst="rect">
            <a:avLst/>
          </a:prstGeom>
          <a:noFill/>
        </p:spPr>
        <p:txBody>
          <a:bodyPr wrap="none" rtlCol="0">
            <a:spAutoFit/>
          </a:bodyPr>
          <a:lstStyle/>
          <a:p>
            <a:r>
              <a:rPr kumimoji="1" lang="ja-JP" altLang="en-US" sz="2000" dirty="0"/>
              <a:t>新指標</a:t>
            </a:r>
          </a:p>
        </p:txBody>
      </p:sp>
      <p:cxnSp>
        <p:nvCxnSpPr>
          <p:cNvPr id="21" name="直線矢印コネクタ 20">
            <a:extLst>
              <a:ext uri="{FF2B5EF4-FFF2-40B4-BE49-F238E27FC236}">
                <a16:creationId xmlns:a16="http://schemas.microsoft.com/office/drawing/2014/main" xmlns="" id="{C603929E-1989-4419-B7A3-A1B0C019A7BE}"/>
              </a:ext>
            </a:extLst>
          </p:cNvPr>
          <p:cNvCxnSpPr>
            <a:cxnSpLocks/>
          </p:cNvCxnSpPr>
          <p:nvPr/>
        </p:nvCxnSpPr>
        <p:spPr>
          <a:xfrm flipH="1">
            <a:off x="4916252" y="2984231"/>
            <a:ext cx="1521561" cy="139182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xmlns="" id="{544A5333-0174-42B9-95FB-F9E06DDA18BB}"/>
              </a:ext>
            </a:extLst>
          </p:cNvPr>
          <p:cNvSpPr txBox="1"/>
          <p:nvPr/>
        </p:nvSpPr>
        <p:spPr>
          <a:xfrm>
            <a:off x="1374212" y="3545473"/>
            <a:ext cx="646331" cy="369332"/>
          </a:xfrm>
          <a:prstGeom prst="rect">
            <a:avLst/>
          </a:prstGeom>
          <a:noFill/>
        </p:spPr>
        <p:txBody>
          <a:bodyPr wrap="none" rtlCol="0">
            <a:spAutoFit/>
          </a:bodyPr>
          <a:lstStyle/>
          <a:p>
            <a:r>
              <a:rPr kumimoji="1" lang="ja-JP" altLang="en-US" dirty="0"/>
              <a:t>福岡</a:t>
            </a:r>
          </a:p>
        </p:txBody>
      </p:sp>
      <p:cxnSp>
        <p:nvCxnSpPr>
          <p:cNvPr id="24" name="直線矢印コネクタ 23">
            <a:extLst>
              <a:ext uri="{FF2B5EF4-FFF2-40B4-BE49-F238E27FC236}">
                <a16:creationId xmlns:a16="http://schemas.microsoft.com/office/drawing/2014/main" xmlns="" id="{C95A3E5A-2C2B-4B39-A4FC-944B898B1DD6}"/>
              </a:ext>
            </a:extLst>
          </p:cNvPr>
          <p:cNvCxnSpPr>
            <a:cxnSpLocks/>
          </p:cNvCxnSpPr>
          <p:nvPr/>
        </p:nvCxnSpPr>
        <p:spPr>
          <a:xfrm flipH="1">
            <a:off x="982326" y="3001733"/>
            <a:ext cx="426287" cy="9995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xmlns="" id="{7DD7AAC6-B761-49EE-9A83-70458677A772}"/>
              </a:ext>
            </a:extLst>
          </p:cNvPr>
          <p:cNvSpPr txBox="1"/>
          <p:nvPr/>
        </p:nvSpPr>
        <p:spPr>
          <a:xfrm>
            <a:off x="704011" y="3143250"/>
            <a:ext cx="646331" cy="369332"/>
          </a:xfrm>
          <a:prstGeom prst="rect">
            <a:avLst/>
          </a:prstGeom>
          <a:noFill/>
        </p:spPr>
        <p:txBody>
          <a:bodyPr wrap="none" rtlCol="0">
            <a:spAutoFit/>
          </a:bodyPr>
          <a:lstStyle/>
          <a:p>
            <a:r>
              <a:rPr kumimoji="1" lang="ja-JP" altLang="en-US" dirty="0"/>
              <a:t>東京</a:t>
            </a:r>
          </a:p>
        </p:txBody>
      </p:sp>
      <p:sp>
        <p:nvSpPr>
          <p:cNvPr id="25" name="テキスト ボックス 24">
            <a:extLst>
              <a:ext uri="{FF2B5EF4-FFF2-40B4-BE49-F238E27FC236}">
                <a16:creationId xmlns:a16="http://schemas.microsoft.com/office/drawing/2014/main" xmlns="" id="{288D8F3C-A430-4602-AFA7-62FF5F257A40}"/>
              </a:ext>
            </a:extLst>
          </p:cNvPr>
          <p:cNvSpPr txBox="1"/>
          <p:nvPr/>
        </p:nvSpPr>
        <p:spPr>
          <a:xfrm>
            <a:off x="5770797" y="2993159"/>
            <a:ext cx="646331" cy="369332"/>
          </a:xfrm>
          <a:prstGeom prst="rect">
            <a:avLst/>
          </a:prstGeom>
          <a:noFill/>
        </p:spPr>
        <p:txBody>
          <a:bodyPr wrap="none" rtlCol="0">
            <a:spAutoFit/>
          </a:bodyPr>
          <a:lstStyle/>
          <a:p>
            <a:r>
              <a:rPr kumimoji="1" lang="ja-JP" altLang="en-US" dirty="0">
                <a:solidFill>
                  <a:srgbClr val="FF0000"/>
                </a:solidFill>
              </a:rPr>
              <a:t>愛知</a:t>
            </a:r>
          </a:p>
        </p:txBody>
      </p:sp>
    </p:spTree>
    <p:extLst>
      <p:ext uri="{BB962C8B-B14F-4D97-AF65-F5344CB8AC3E}">
        <p14:creationId xmlns:p14="http://schemas.microsoft.com/office/powerpoint/2010/main" val="855624994"/>
      </p:ext>
    </p:extLst>
  </p:cSld>
  <p:clrMapOvr>
    <a:masterClrMapping/>
  </p:clrMapOvr>
  <mc:AlternateContent xmlns:mc="http://schemas.openxmlformats.org/markup-compatibility/2006" xmlns:p14="http://schemas.microsoft.com/office/powerpoint/2010/main">
    <mc:Choice Requires="p14">
      <p:transition spd="slow" p14:dur="2000" advTm="44685"/>
    </mc:Choice>
    <mc:Fallback xmlns="">
      <p:transition spd="slow" advTm="44685"/>
    </mc:Fallback>
  </mc:AlternateContent>
  <p:extLst>
    <p:ext uri="{3A86A75C-4F4B-4683-9AE1-C65F6400EC91}">
      <p14:laserTraceLst xmlns:p14="http://schemas.microsoft.com/office/powerpoint/2010/main">
        <p14:tracePtLst>
          <p14:tracePt t="561" x="4332288" y="3695700"/>
          <p14:tracePt t="568" x="4387850" y="3673475"/>
          <p14:tracePt t="574" x="4457700" y="3649663"/>
          <p14:tracePt t="592" x="4718050" y="3578225"/>
          <p14:tracePt t="607" x="4851400" y="3554413"/>
          <p14:tracePt t="624" x="4899025" y="3546475"/>
          <p14:tracePt t="641" x="4937125" y="3546475"/>
          <p14:tracePt t="915" x="4867275" y="3546475"/>
          <p14:tracePt t="922" x="4827588" y="3530600"/>
          <p14:tracePt t="928" x="4702175" y="3492500"/>
          <p14:tracePt t="940" x="4614863" y="3436938"/>
          <p14:tracePt t="942" x="4513263" y="3373438"/>
          <p14:tracePt t="958" x="4371975" y="3255963"/>
          <p14:tracePt t="973" x="4198938" y="3130550"/>
          <p14:tracePt t="990" x="3922713" y="3035300"/>
          <p14:tracePt t="992" x="3876675" y="2997200"/>
          <p14:tracePt t="1008" x="3765550" y="2901950"/>
          <p14:tracePt t="1023" x="3711575" y="2854325"/>
          <p14:tracePt t="1040" x="3671888" y="2808288"/>
          <p14:tracePt t="1287" x="3624263" y="2808288"/>
          <p14:tracePt t="1292" x="3538538" y="2808288"/>
          <p14:tracePt t="1306" x="3270250" y="2752725"/>
          <p14:tracePt t="1323" x="3059113" y="2689225"/>
          <p14:tracePt t="1339" x="2947988" y="2651125"/>
          <p14:tracePt t="1358" x="2814638" y="2587625"/>
          <p14:tracePt t="1373" x="2751138" y="2571750"/>
          <p14:tracePt t="1390" x="2720975" y="2547938"/>
          <p14:tracePt t="1642" x="2578100" y="2508250"/>
          <p14:tracePt t="1650" x="2563813" y="2500313"/>
          <p14:tracePt t="1656" x="2436813" y="2446338"/>
          <p14:tracePt t="1673" x="2327275" y="2382838"/>
          <p14:tracePt t="1689" x="2193925" y="2281238"/>
          <p14:tracePt t="1707" x="2068513" y="2162175"/>
          <p14:tracePt t="1723" x="2028825" y="2124075"/>
          <p14:tracePt t="1750" x="2020888" y="2124075"/>
          <p14:tracePt t="2013" x="1949450" y="2092325"/>
          <p14:tracePt t="2021" x="1933575" y="2068513"/>
          <p14:tracePt t="2027" x="1855788" y="2005013"/>
          <p14:tracePt t="2039" x="1800225" y="1951038"/>
          <p14:tracePt t="2041" x="1730375" y="1871663"/>
          <p14:tracePt t="2056" x="1682750" y="1816100"/>
          <p14:tracePt t="2072" x="1658938" y="1793875"/>
          <p14:tracePt t="2089" x="1658938" y="1785938"/>
          <p14:tracePt t="2364" x="1651000" y="1778000"/>
          <p14:tracePt t="2370" x="1651000" y="1762125"/>
          <p14:tracePt t="2378" x="1651000" y="1754188"/>
          <p14:tracePt t="2390" x="1651000" y="1746250"/>
          <p14:tracePt t="2405" x="1651000" y="1738313"/>
          <p14:tracePt t="2422" x="1651000" y="1730375"/>
          <p14:tracePt t="2442" x="1651000" y="1714500"/>
          <p14:tracePt t="2471" x="1651000" y="1706563"/>
          <p14:tracePt t="2491" x="1651000" y="1698625"/>
          <p14:tracePt t="2535" x="1651000" y="1690688"/>
          <p14:tracePt t="2629" x="1658938" y="1682750"/>
          <p14:tracePt t="2634" x="1682750" y="1666875"/>
          <p14:tracePt t="2642" x="1698625" y="1651000"/>
          <p14:tracePt t="2656" x="1730375" y="1620838"/>
          <p14:tracePt t="2673" x="1768475" y="1589088"/>
          <p14:tracePt t="2688" x="1800225" y="1573213"/>
          <p14:tracePt t="2706" x="1824038" y="1549400"/>
          <p14:tracePt t="2722" x="1831975" y="1541463"/>
          <p14:tracePt t="2738" x="1855788" y="1533525"/>
          <p14:tracePt t="2754" x="1895475" y="1525588"/>
          <p14:tracePt t="2756" x="1925638" y="1517650"/>
          <p14:tracePt t="2772" x="2005013" y="1517650"/>
          <p14:tracePt t="2789" x="2106613" y="1493838"/>
          <p14:tracePt t="2791" x="2185988" y="1477963"/>
          <p14:tracePt t="2805" x="2255838" y="1470025"/>
          <p14:tracePt t="2821" x="2303463" y="1462088"/>
          <p14:tracePt t="2839" x="2319338" y="1462088"/>
          <p14:tracePt t="3100" x="2327275" y="1462088"/>
          <p14:tracePt t="3106" x="2436813" y="1423988"/>
          <p14:tracePt t="3112" x="2460625" y="1408113"/>
          <p14:tracePt t="3121" x="2524125" y="1400175"/>
          <p14:tracePt t="3137" x="2617788" y="1368425"/>
          <p14:tracePt t="3154" x="2774950" y="1368425"/>
          <p14:tracePt t="3171" x="2947988" y="1368425"/>
          <p14:tracePt t="3188" x="3144838" y="1376363"/>
          <p14:tracePt t="3205" x="3357563" y="1392238"/>
          <p14:tracePt t="3220" x="3490913" y="1431925"/>
          <p14:tracePt t="3237" x="3616325" y="1439863"/>
          <p14:tracePt t="3255" x="3687763" y="1447800"/>
          <p14:tracePt t="3271" x="3703638" y="1447800"/>
          <p14:tracePt t="3506" x="3735388" y="1447800"/>
          <p14:tracePt t="3514" x="3773488" y="1439863"/>
          <p14:tracePt t="3520" x="3821113" y="1439863"/>
          <p14:tracePt t="3537" x="4002088" y="1392238"/>
          <p14:tracePt t="3553" x="4103688" y="1384300"/>
          <p14:tracePt t="3555" x="4151313" y="1384300"/>
          <p14:tracePt t="3570" x="4230688" y="1384300"/>
          <p14:tracePt t="3588" x="4316413" y="1384300"/>
          <p14:tracePt t="3590" x="4332288" y="1384300"/>
          <p14:tracePt t="3603" x="4340225" y="1384300"/>
          <p14:tracePt t="3605" x="4348163" y="1384300"/>
          <p14:tracePt t="3663" x="4356100" y="1384300"/>
          <p14:tracePt t="3863" x="4395788" y="1368425"/>
          <p14:tracePt t="3870" x="4418013" y="1368425"/>
          <p14:tracePt t="3876" x="4449763" y="1360488"/>
          <p14:tracePt t="3886" x="4473575" y="1360488"/>
          <p14:tracePt t="3905" x="4537075" y="1352550"/>
          <p14:tracePt t="3920" x="4591050" y="1352550"/>
          <p14:tracePt t="3936" x="4638675" y="1344613"/>
          <p14:tracePt t="3953" x="4694238" y="1344613"/>
          <p14:tracePt t="3969" x="4718050" y="1336675"/>
          <p14:tracePt t="3986" x="4725988" y="1336675"/>
          <p14:tracePt t="4012" x="4725988" y="1328738"/>
          <p14:tracePt t="4020" x="4740275" y="1328738"/>
          <p14:tracePt t="4270" x="4756150" y="1312863"/>
          <p14:tracePt t="4276" x="4772025" y="1312863"/>
          <p14:tracePt t="4286" x="4779963" y="1304925"/>
          <p14:tracePt t="4303" x="4795838" y="1296988"/>
          <p14:tracePt t="4305" x="4819650" y="1296988"/>
          <p14:tracePt t="4321" x="4851400" y="1282700"/>
          <p14:tracePt t="4336" x="4875213" y="1266825"/>
          <p14:tracePt t="4353" x="4891088" y="1266825"/>
          <p14:tracePt t="4405" x="4891088" y="1258888"/>
          <p14:tracePt t="4413" x="4899025" y="1258888"/>
          <p14:tracePt t="4705" x="4859338" y="1258888"/>
          <p14:tracePt t="4712" x="4779963" y="1258888"/>
          <p14:tracePt t="4721" x="4686300" y="1258888"/>
          <p14:tracePt t="4736" x="4545013" y="1258888"/>
          <p14:tracePt t="4754" x="4348163" y="1250950"/>
          <p14:tracePt t="4771" x="4260850" y="1235075"/>
          <p14:tracePt t="4785" x="4244975" y="1227138"/>
          <p14:tracePt t="5048" x="4175125" y="1227138"/>
          <p14:tracePt t="5055" x="4159250" y="1227138"/>
          <p14:tracePt t="5070" x="4065588" y="1219200"/>
          <p14:tracePt t="5085" x="4002088" y="1211263"/>
          <p14:tracePt t="5101" x="3938588" y="1203325"/>
          <p14:tracePt t="5104" x="3906838" y="1195388"/>
          <p14:tracePt t="5119" x="3900488" y="1195388"/>
          <p14:tracePt t="5437" x="3876675" y="1243013"/>
          <p14:tracePt t="5442" x="3868738" y="1258888"/>
          <p14:tracePt t="5454" x="3749675" y="1416050"/>
          <p14:tracePt t="5470" x="3554413" y="1643063"/>
          <p14:tracePt t="5484" x="3278188" y="1943100"/>
          <p14:tracePt t="5501" x="3144838" y="2124075"/>
          <p14:tracePt t="5503" x="3081338" y="2178050"/>
          <p14:tracePt t="5518" x="2995613" y="2289175"/>
          <p14:tracePt t="5534" x="2886075" y="2446338"/>
          <p14:tracePt t="5551" x="2767013" y="2744788"/>
          <p14:tracePt t="5553" x="2736850" y="2957513"/>
          <p14:tracePt t="5568" x="2633663" y="3255963"/>
          <p14:tracePt t="5584" x="2578100" y="3397250"/>
          <p14:tracePt t="5601" x="2555875" y="3460750"/>
          <p14:tracePt t="5868" x="2555875" y="3508375"/>
          <p14:tracePt t="5875" x="2555875" y="3546475"/>
          <p14:tracePt t="5884" x="2555875" y="3578225"/>
          <p14:tracePt t="5901" x="2540000" y="3633788"/>
          <p14:tracePt t="5904" x="2540000" y="3649663"/>
          <p14:tracePt t="5918" x="2540000" y="3665538"/>
          <p14:tracePt t="5948" x="2540000" y="3673475"/>
          <p14:tracePt t="5954" x="2532063" y="3687763"/>
          <p14:tracePt t="5967" x="2516188" y="3735388"/>
          <p14:tracePt t="6132" x="2508250" y="3735388"/>
          <p14:tracePt t="6482" x="2508250" y="3743325"/>
          <p14:tracePt t="6490" x="2508250" y="3751263"/>
          <p14:tracePt t="6503" x="2508250" y="3759200"/>
          <p14:tracePt t="6518" x="2516188" y="3775075"/>
          <p14:tracePt t="6534" x="2532063" y="3783013"/>
          <p14:tracePt t="6853" x="2500313" y="3767138"/>
          <p14:tracePt t="6861" x="2492375" y="3767138"/>
          <p14:tracePt t="6868" x="2476500" y="3751263"/>
          <p14:tracePt t="6883" x="2444750" y="3727450"/>
          <p14:tracePt t="6906" x="2428875" y="3695700"/>
          <p14:tracePt t="6910" x="2428875" y="3649663"/>
          <p14:tracePt t="6916" x="2444750" y="3522663"/>
          <p14:tracePt t="6934" x="2476500" y="3405188"/>
          <p14:tracePt t="6950" x="2516188" y="3311525"/>
          <p14:tracePt t="6952" x="2547938" y="3271838"/>
          <p14:tracePt t="6967" x="2593975" y="3138488"/>
          <p14:tracePt t="6984" x="2609850" y="3067050"/>
          <p14:tracePt t="7002" x="2633663" y="3043238"/>
          <p14:tracePt t="7003" x="2633663" y="3035300"/>
          <p14:tracePt t="7017" x="2649538" y="3011488"/>
          <p14:tracePt t="7033" x="2697163" y="2933700"/>
          <p14:tracePt t="7049" x="2751138" y="2870200"/>
          <p14:tracePt t="7066" x="2901950" y="2776538"/>
          <p14:tracePt t="7082" x="3011488" y="2744788"/>
          <p14:tracePt t="7099" x="3051175" y="2736850"/>
          <p14:tracePt t="7139" x="3067050" y="2736850"/>
          <p14:tracePt t="7339" x="3035300" y="2728913"/>
          <p14:tracePt t="7345" x="3003550" y="2720975"/>
          <p14:tracePt t="7353" x="2932113" y="2705100"/>
          <p14:tracePt t="7366" x="2790825" y="2697163"/>
          <p14:tracePt t="7382" x="2697163" y="2697163"/>
          <p14:tracePt t="7399" x="2625725" y="2689225"/>
          <p14:tracePt t="7416" x="2540000" y="2681288"/>
          <p14:tracePt t="7434" x="2516188" y="2681288"/>
          <p14:tracePt t="7449" x="2508250" y="2681288"/>
          <p14:tracePt t="7467" x="2500313" y="2681288"/>
          <p14:tracePt t="7604" x="2508250" y="2681288"/>
          <p14:tracePt t="7610" x="2532063" y="2681288"/>
          <p14:tracePt t="7617" x="2593975" y="2681288"/>
          <p14:tracePt t="7633" x="2782888" y="2665413"/>
          <p14:tracePt t="7649" x="2987675" y="2665413"/>
          <p14:tracePt t="7666" x="3381375" y="2665413"/>
          <p14:tracePt t="7682" x="3648075" y="2651125"/>
          <p14:tracePt t="7699" x="3821113" y="2651125"/>
          <p14:tracePt t="7715" x="3938588" y="2651125"/>
          <p14:tracePt t="7717" x="4033838" y="2651125"/>
          <p14:tracePt t="7732" x="4238625" y="2643188"/>
          <p14:tracePt t="7748" x="4489450" y="2619375"/>
          <p14:tracePt t="7765" x="4630738" y="2603500"/>
          <p14:tracePt t="7768" x="4718050" y="2603500"/>
          <p14:tracePt t="7781" x="4921250" y="2619375"/>
          <p14:tracePt t="7798" x="5070475" y="2643188"/>
          <p14:tracePt t="7817" x="5221288" y="2643188"/>
          <p14:tracePt t="8053" x="5322888" y="2619375"/>
          <p14:tracePt t="8060" x="5362575" y="2619375"/>
          <p14:tracePt t="8066" x="5495925" y="2595563"/>
          <p14:tracePt t="8083" x="5684838" y="2579688"/>
          <p14:tracePt t="8101" x="5834063" y="2579688"/>
          <p14:tracePt t="8109" x="5999163" y="2579688"/>
          <p14:tracePt t="8116" x="6124575" y="2579688"/>
          <p14:tracePt t="8135" x="6361113" y="2579688"/>
          <p14:tracePt t="8140" x="6486525" y="2603500"/>
          <p14:tracePt t="8150" x="6518275" y="2603500"/>
          <p14:tracePt t="8158" x="6580188" y="2619375"/>
          <p14:tracePt t="8164" x="6588125" y="2619375"/>
          <p14:tracePt t="8165" x="6596063" y="2619375"/>
          <p14:tracePt t="8181" x="6611938" y="2627313"/>
          <p14:tracePt t="8197" x="6627813" y="2627313"/>
          <p14:tracePt t="8410" x="6699250" y="2627313"/>
          <p14:tracePt t="8416" x="6715125" y="2627313"/>
          <p14:tracePt t="8424" x="6777038" y="2627313"/>
          <p14:tracePt t="8431" x="6840538" y="2627313"/>
          <p14:tracePt t="8447" x="7013575" y="2627313"/>
          <p14:tracePt t="8464" x="7248525" y="2603500"/>
          <p14:tracePt t="8466" x="7312025" y="2603500"/>
          <p14:tracePt t="8480" x="7429500" y="2603500"/>
          <p14:tracePt t="8497" x="7493000" y="2627313"/>
          <p14:tracePt t="8514" x="7564438" y="2635250"/>
          <p14:tracePt t="8516" x="7578725" y="2635250"/>
          <p14:tracePt t="8530" x="7618413" y="2651125"/>
          <p14:tracePt t="8547" x="7626350" y="2651125"/>
          <p14:tracePt t="8618" x="7634288" y="2651125"/>
          <p14:tracePt t="8710" x="7618413" y="2651125"/>
          <p14:tracePt t="8717" x="7610475" y="2651125"/>
          <p14:tracePt t="8724" x="7594600" y="2657475"/>
          <p14:tracePt t="8730" x="7548563" y="2689225"/>
          <p14:tracePt t="8747" x="7437438" y="2728913"/>
          <p14:tracePt t="8764" x="7288213" y="2776538"/>
          <p14:tracePt t="8766" x="7218363" y="2800350"/>
          <p14:tracePt t="8781" x="7154863" y="2816225"/>
          <p14:tracePt t="8798" x="7067550" y="2846388"/>
          <p14:tracePt t="8814" x="6934200" y="2878138"/>
          <p14:tracePt t="8816" x="6888163" y="2894013"/>
          <p14:tracePt t="8830" x="6769100" y="2909888"/>
          <p14:tracePt t="8847" x="6707188" y="2925763"/>
          <p14:tracePt t="8865" x="6683375" y="2933700"/>
          <p14:tracePt t="9125" x="6502400" y="2973388"/>
          <p14:tracePt t="9130" x="6462713" y="2981325"/>
          <p14:tracePt t="9146" x="6076950" y="3051175"/>
          <p14:tracePt t="9164" x="5480050" y="3200400"/>
          <p14:tracePt t="9166" x="5314950" y="3240088"/>
          <p14:tracePt t="9180" x="5016500" y="3319463"/>
          <p14:tracePt t="9196" x="4725988" y="3397250"/>
          <p14:tracePt t="9213" x="4545013" y="3436938"/>
          <p14:tracePt t="9215" x="4497388" y="3444875"/>
          <p14:tracePt t="9229" x="4457700" y="3444875"/>
          <p14:tracePt t="9458" x="4308475" y="3452813"/>
          <p14:tracePt t="9465" x="4268788" y="3460750"/>
          <p14:tracePt t="9473" x="4127500" y="3492500"/>
          <p14:tracePt t="9480" x="4033838" y="3514725"/>
          <p14:tracePt t="9497" x="3498850" y="3586163"/>
          <p14:tracePt t="9513" x="3168650" y="3586163"/>
          <p14:tracePt t="9515" x="3089275" y="3586163"/>
          <p14:tracePt t="9531" x="2901950" y="3578225"/>
          <p14:tracePt t="9546" x="2767013" y="3578225"/>
          <p14:tracePt t="9565" x="2759075" y="3578225"/>
          <p14:tracePt t="9796" x="2728913" y="3578225"/>
          <p14:tracePt t="9801" x="2689225" y="3578225"/>
          <p14:tracePt t="9816" x="2563813" y="3578225"/>
          <p14:tracePt t="9830" x="2476500" y="3578225"/>
          <p14:tracePt t="9846" x="2374900" y="3594100"/>
          <p14:tracePt t="9867" x="2241550" y="3617913"/>
          <p14:tracePt t="9879" x="2233613" y="3617913"/>
          <p14:tracePt t="10287" x="2241550" y="3594100"/>
          <p14:tracePt t="10295" x="2255838" y="3578225"/>
          <p14:tracePt t="10301" x="2271713" y="3562350"/>
          <p14:tracePt t="10312" x="2279650" y="3538538"/>
          <p14:tracePt t="10315" x="2295525" y="3522663"/>
          <p14:tracePt t="10329" x="2374900" y="3468688"/>
          <p14:tracePt t="10345" x="2500313" y="3421063"/>
          <p14:tracePt t="10361" x="2601913" y="3365500"/>
          <p14:tracePt t="10379" x="2681288" y="3327400"/>
          <p14:tracePt t="10395" x="2728913" y="3311525"/>
          <p14:tracePt t="10411" x="2743200" y="3295650"/>
          <p14:tracePt t="10429" x="2790825" y="3279775"/>
          <p14:tracePt t="10447" x="2822575" y="3263900"/>
          <p14:tracePt t="10462" x="2862263" y="3255963"/>
          <p14:tracePt t="10485" x="2940050" y="3240088"/>
          <p14:tracePt t="10497" x="2987675" y="3224213"/>
          <p14:tracePt t="10513" x="3051175" y="3224213"/>
          <p14:tracePt t="10514" x="3081338" y="3216275"/>
          <p14:tracePt t="10530" x="3136900" y="3216275"/>
          <p14:tracePt t="10545" x="3176588" y="3208338"/>
          <p14:tracePt t="10561" x="3254375" y="3200400"/>
          <p14:tracePt t="10578" x="3309938" y="3200400"/>
          <p14:tracePt t="10594" x="3317875" y="3200400"/>
          <p14:tracePt t="10895" x="3325813" y="3200400"/>
          <p14:tracePt t="10900" x="3357563" y="3192463"/>
          <p14:tracePt t="10911" x="3381375" y="3184525"/>
          <p14:tracePt t="10928" x="3490913" y="3162300"/>
          <p14:tracePt t="10946" x="3554413" y="3162300"/>
          <p14:tracePt t="10961" x="3592513" y="3162300"/>
          <p14:tracePt t="10978" x="3679825" y="3162300"/>
          <p14:tracePt t="10995" x="3741738" y="3162300"/>
          <p14:tracePt t="11012" x="3773488" y="3162300"/>
          <p14:tracePt t="11013" x="3781425" y="3162300"/>
          <p14:tracePt t="11107" x="3789363" y="3162300"/>
          <p14:tracePt t="11364" x="3821113" y="3162300"/>
          <p14:tracePt t="11371" x="3844925" y="3162300"/>
          <p14:tracePt t="11378" x="3884613" y="3154363"/>
          <p14:tracePt t="11394" x="3930650" y="3146425"/>
          <p14:tracePt t="11410" x="3962400" y="3138488"/>
          <p14:tracePt t="11428" x="4010025" y="3130550"/>
          <p14:tracePt t="11443" x="4041775" y="3130550"/>
          <p14:tracePt t="11461" x="4057650" y="3130550"/>
          <p14:tracePt t="11477" x="4087813" y="3130550"/>
          <p14:tracePt t="11564" x="4103688" y="3130550"/>
          <p14:tracePt t="12429" x="4095750" y="3130550"/>
          <p14:tracePt t="12435" x="3970338" y="3130550"/>
          <p14:tracePt t="12443" x="3876675" y="3130550"/>
          <p14:tracePt t="12459" x="3576638" y="3162300"/>
          <p14:tracePt t="12476" x="3325813" y="3176588"/>
          <p14:tracePt t="12478" x="3152775" y="3200400"/>
          <p14:tracePt t="12493" x="2901950" y="3224213"/>
          <p14:tracePt t="12511" x="2790825" y="3224213"/>
          <p14:tracePt t="12513" x="2743200" y="3224213"/>
          <p14:tracePt t="12527" x="2705100" y="3248025"/>
          <p14:tracePt t="12542" x="2689225" y="3248025"/>
          <p14:tracePt t="12559" x="2681288" y="3248025"/>
          <p14:tracePt t="12772" x="2633663" y="3248025"/>
          <p14:tracePt t="12777" x="2540000" y="3248025"/>
          <p14:tracePt t="12792" x="2241550" y="3255963"/>
          <p14:tracePt t="12809" x="1925638" y="3271838"/>
          <p14:tracePt t="12825" x="1776413" y="3271838"/>
          <p14:tracePt t="12827" x="1682750" y="3255963"/>
          <p14:tracePt t="12843" x="1643063" y="3248025"/>
          <p14:tracePt t="12858" x="1619250" y="3248025"/>
          <p14:tracePt t="13122" x="1619250" y="3240088"/>
          <p14:tracePt t="13134" x="1611313" y="3232150"/>
          <p14:tracePt t="13141" x="1603375" y="3232150"/>
          <p14:tracePt t="13158" x="1587500" y="3216275"/>
          <p14:tracePt t="13175" x="1573213" y="3200400"/>
          <p14:tracePt t="13177" x="1565275" y="3200400"/>
          <p14:tracePt t="13192" x="1549400" y="3192463"/>
          <p14:tracePt t="13441" x="1549400" y="3184525"/>
          <p14:tracePt t="13456" x="1541463" y="3184525"/>
          <p14:tracePt t="13492" x="1541463" y="3176588"/>
          <p14:tracePt t="13520" x="1533525" y="3176588"/>
          <p14:tracePt t="13528" x="1533525" y="3170238"/>
          <p14:tracePt t="13541" x="1525588" y="3170238"/>
          <p14:tracePt t="13558" x="1525588" y="3162300"/>
          <p14:tracePt t="13637" x="1517650" y="3154363"/>
          <p14:tracePt t="15013" x="1517650" y="3162300"/>
          <p14:tracePt t="15019" x="1517650" y="3170238"/>
          <p14:tracePt t="15026" x="1517650" y="3176588"/>
          <p14:tracePt t="15040" x="1517650" y="3192463"/>
          <p14:tracePt t="15057" x="1509713" y="3208338"/>
          <p14:tracePt t="15074" x="1501775" y="3224213"/>
          <p14:tracePt t="15075" x="1493838" y="3232150"/>
          <p14:tracePt t="15090" x="1493838" y="3248025"/>
          <p14:tracePt t="15105" x="1477963" y="3255963"/>
          <p14:tracePt t="15123" x="1470025" y="3287713"/>
          <p14:tracePt t="15141" x="1454150" y="3319463"/>
          <p14:tracePt t="15156" x="1454150" y="3349625"/>
          <p14:tracePt t="15172" x="1446213" y="3373438"/>
          <p14:tracePt t="15190" x="1430338" y="3413125"/>
          <p14:tracePt t="15206" x="1422400" y="3436938"/>
          <p14:tracePt t="15222" x="1414463" y="3460750"/>
          <p14:tracePt t="15240" x="1392238" y="3500438"/>
          <p14:tracePt t="15255" x="1384300" y="3538538"/>
          <p14:tracePt t="15272" x="1360488" y="3594100"/>
          <p14:tracePt t="15294" x="1328738" y="3641725"/>
          <p14:tracePt t="15306" x="1320800" y="3681413"/>
          <p14:tracePt t="15324" x="1312863" y="3703638"/>
          <p14:tracePt t="15325" x="1312863" y="3711575"/>
          <p14:tracePt t="15340" x="1304925" y="3727450"/>
          <p14:tracePt t="15404" x="1296988" y="3727450"/>
          <p14:tracePt t="15412" x="1289050" y="3751263"/>
          <p14:tracePt t="15440" x="1257300" y="3783013"/>
          <p14:tracePt t="15447" x="1257300" y="3790950"/>
          <p14:tracePt t="15469" x="1249363" y="3806825"/>
          <p14:tracePt t="15476" x="1235075" y="3822700"/>
          <p14:tracePt t="15488" x="1235075" y="3830638"/>
          <p14:tracePt t="15505" x="1211263" y="3854450"/>
          <p14:tracePt t="15534" x="1211263" y="3860800"/>
          <p14:tracePt t="15548" x="1195388" y="3892550"/>
          <p14:tracePt t="15555" x="1195388" y="3908425"/>
          <p14:tracePt t="15576" x="1187450" y="3916363"/>
          <p14:tracePt t="15588" x="1179513" y="3940175"/>
          <p14:tracePt t="15897" x="1179513" y="3948113"/>
          <p14:tracePt t="15911" x="1179513" y="3963988"/>
          <p14:tracePt t="15925" x="1187450" y="3979863"/>
          <p14:tracePt t="15932" x="1219200" y="3987800"/>
          <p14:tracePt t="15939" x="1227138" y="3987800"/>
          <p14:tracePt t="15954" x="1257300" y="4003675"/>
          <p14:tracePt t="15971" x="1312863" y="4019550"/>
          <p14:tracePt t="15987" x="1376363" y="4027488"/>
          <p14:tracePt t="15989" x="1400175" y="4027488"/>
          <p14:tracePt t="16004" x="1462088" y="4027488"/>
          <p14:tracePt t="16021" x="1643063" y="4033838"/>
          <p14:tracePt t="16038" x="1895475" y="4033838"/>
          <p14:tracePt t="16041" x="1973263" y="4033838"/>
          <p14:tracePt t="16054" x="2170113" y="3995738"/>
          <p14:tracePt t="16071" x="2484438" y="3979863"/>
          <p14:tracePt t="16088" x="2673350" y="3979863"/>
          <p14:tracePt t="16090" x="2736850" y="3979863"/>
          <p14:tracePt t="16104" x="2774950" y="3979863"/>
          <p14:tracePt t="16121" x="2782888" y="3979863"/>
          <p14:tracePt t="16404" x="2798763" y="3979863"/>
          <p14:tracePt t="16412" x="2814638" y="3971925"/>
          <p14:tracePt t="16421" x="2830513" y="3971925"/>
          <p14:tracePt t="16437" x="2838450" y="3971925"/>
          <p14:tracePt t="16912" x="2838450" y="3963988"/>
          <p14:tracePt t="16960" x="2854325" y="3948113"/>
          <p14:tracePt t="16968" x="2894013" y="3924300"/>
          <p14:tracePt t="16974" x="2909888" y="3900488"/>
          <p14:tracePt t="16986" x="2916238" y="3900488"/>
          <p14:tracePt t="16988" x="2940050" y="3876675"/>
          <p14:tracePt t="17003" x="3019425" y="3822700"/>
          <p14:tracePt t="17019" x="3051175" y="3806825"/>
          <p14:tracePt t="17036" x="3081338" y="3775075"/>
          <p14:tracePt t="17055" x="3089275" y="3759200"/>
          <p14:tracePt t="17071" x="3152775" y="3711575"/>
          <p14:tracePt t="17089" x="3192463" y="3687763"/>
          <p14:tracePt t="17103" x="3240088" y="3641725"/>
          <p14:tracePt t="17121" x="3325813" y="3594100"/>
          <p14:tracePt t="17138" x="3451225" y="3522663"/>
          <p14:tracePt t="17154" x="3506788" y="3508375"/>
          <p14:tracePt t="17170" x="3538538" y="3500438"/>
          <p14:tracePt t="17186" x="3562350" y="3492500"/>
          <p14:tracePt t="17204" x="3600450" y="3476625"/>
          <p14:tracePt t="17219" x="3624263" y="3460750"/>
          <p14:tracePt t="17236" x="3640138" y="3452813"/>
          <p14:tracePt t="17238" x="3671888" y="3444875"/>
          <p14:tracePt t="17253" x="3711575" y="3436938"/>
          <p14:tracePt t="17270" x="3749675" y="3413125"/>
          <p14:tracePt t="17286" x="3805238" y="3397250"/>
          <p14:tracePt t="17288" x="3829050" y="3389313"/>
          <p14:tracePt t="17304" x="3868738" y="3373438"/>
          <p14:tracePt t="17322" x="3900488" y="3365500"/>
          <p14:tracePt t="17324" x="3914775" y="3357563"/>
          <p14:tracePt t="17338" x="3930650" y="3357563"/>
          <p14:tracePt t="17355" x="3954463" y="3335338"/>
          <p14:tracePt t="17370" x="3970338" y="3327400"/>
          <p14:tracePt t="17386" x="3986213" y="3319463"/>
          <p14:tracePt t="17597" x="4002088" y="3311525"/>
          <p14:tracePt t="17603" x="4017963" y="3303588"/>
          <p14:tracePt t="17610" x="4057650" y="3295650"/>
          <p14:tracePt t="17619" x="4095750" y="3287713"/>
          <p14:tracePt t="17636" x="4135438" y="3271838"/>
          <p14:tracePt t="17638" x="4198938" y="3263900"/>
          <p14:tracePt t="17653" x="4276725" y="3248025"/>
          <p14:tracePt t="17668" x="4348163" y="3248025"/>
          <p14:tracePt t="17686" x="4395788" y="3240088"/>
          <p14:tracePt t="17688" x="4410075" y="3240088"/>
          <p14:tracePt t="17703" x="4418013" y="3240088"/>
          <p14:tracePt t="17719" x="4425950" y="3240088"/>
          <p14:tracePt t="17760" x="4441825" y="3232150"/>
          <p14:tracePt t="17968" x="4449763" y="3232150"/>
          <p14:tracePt t="17974" x="4473575" y="3208338"/>
          <p14:tracePt t="17986" x="4497388" y="3208338"/>
          <p14:tracePt t="17988" x="4513263" y="3200400"/>
          <p14:tracePt t="18003" x="4529138" y="3192463"/>
          <p14:tracePt t="18019" x="4537075" y="3192463"/>
          <p14:tracePt t="18096" x="4560888" y="3184525"/>
          <p14:tracePt t="18102" x="4568825" y="3184525"/>
          <p14:tracePt t="18117" x="4575175" y="3184525"/>
          <p14:tracePt t="18374" x="4591050" y="3184525"/>
          <p14:tracePt t="18696" x="4598988" y="3184525"/>
          <p14:tracePt t="18718" x="4606925" y="3184525"/>
          <p14:tracePt t="18731" x="4614863" y="3184525"/>
          <p14:tracePt t="19117" x="4630738" y="3146425"/>
          <p14:tracePt t="19123" x="4654550" y="3098800"/>
          <p14:tracePt t="19134" x="4662488" y="3059113"/>
          <p14:tracePt t="19151" x="4670425" y="3051175"/>
          <p14:tracePt t="19167" x="4670425" y="3043238"/>
          <p14:tracePt t="19184" x="4670425" y="3035300"/>
          <p14:tracePt t="20344" x="4638675" y="3051175"/>
          <p14:tracePt t="20351" x="4622800" y="3059113"/>
          <p14:tracePt t="20358" x="4575175" y="3082925"/>
          <p14:tracePt t="20365" x="4489450" y="3114675"/>
          <p14:tracePt t="20382" x="4395788" y="3154363"/>
          <p14:tracePt t="20400" x="4175125" y="3240088"/>
          <p14:tracePt t="20416" x="3829050" y="3335338"/>
          <p14:tracePt t="20432" x="3570288" y="3429000"/>
          <p14:tracePt t="20449" x="3325813" y="3500438"/>
          <p14:tracePt t="20450" x="3136900" y="3578225"/>
          <p14:tracePt t="20465" x="2736850" y="3711575"/>
          <p14:tracePt t="20482" x="2452688" y="3838575"/>
          <p14:tracePt t="20499" x="2185988" y="4011613"/>
          <p14:tracePt t="20500" x="1957388" y="4168775"/>
          <p14:tracePt t="20518" x="1752600" y="4286250"/>
          <p14:tracePt t="20536" x="1674813" y="4333875"/>
          <p14:tracePt t="20558" x="1651000" y="4341813"/>
          <p14:tracePt t="20565" x="1611313" y="4365625"/>
          <p14:tracePt t="20815" x="1603375" y="4365625"/>
          <p14:tracePt t="20837" x="1595438" y="4365625"/>
          <p14:tracePt t="20843" x="1579563" y="4371975"/>
          <p14:tracePt t="20851" x="1573213" y="4371975"/>
          <p14:tracePt t="20865" x="1565275" y="4371975"/>
          <p14:tracePt t="23085" x="1565275" y="4379913"/>
          <p14:tracePt t="23091" x="1565275" y="4395788"/>
          <p14:tracePt t="23107" x="1565275" y="4411663"/>
          <p14:tracePt t="23112" x="1565275" y="4435475"/>
          <p14:tracePt t="23129" x="1565275" y="4475163"/>
          <p14:tracePt t="23146" x="1565275" y="4530725"/>
          <p14:tracePt t="23148" x="1565275" y="4545013"/>
          <p14:tracePt t="23162" x="1565275" y="4560888"/>
          <p14:tracePt t="23179" x="1565275" y="4576763"/>
          <p14:tracePt t="23220" x="1565275" y="4584700"/>
          <p14:tracePt t="23249" x="1573213" y="4624388"/>
          <p14:tracePt t="23256" x="1573213" y="4632325"/>
          <p14:tracePt t="23262" x="1587500" y="4664075"/>
          <p14:tracePt t="23279" x="1595438" y="4718050"/>
          <p14:tracePt t="23295" x="1619250" y="4797425"/>
          <p14:tracePt t="23312" x="1635125" y="4829175"/>
          <p14:tracePt t="23335" x="1643063" y="4837113"/>
          <p14:tracePt t="23463" x="1651000" y="4845050"/>
          <p14:tracePt t="23477" x="1658938" y="4852988"/>
          <p14:tracePt t="23484" x="1666875" y="4852988"/>
          <p14:tracePt t="23495" x="1674813" y="4852988"/>
          <p14:tracePt t="23512" x="1690688" y="4860925"/>
          <p14:tracePt t="23528" x="1698625" y="4868863"/>
          <p14:tracePt t="23548" x="1706563" y="4868863"/>
          <p14:tracePt t="23569" x="1722438" y="4868863"/>
          <p14:tracePt t="23584" x="1730375" y="4868863"/>
          <p14:tracePt t="23607" x="1738313" y="4868863"/>
          <p14:tracePt t="23612" x="1746250" y="4868863"/>
          <p14:tracePt t="23628" x="1768475" y="4876800"/>
          <p14:tracePt t="23645" x="1792288" y="4876800"/>
          <p14:tracePt t="23662" x="1808163" y="4876800"/>
          <p14:tracePt t="24448" x="1792288" y="4868863"/>
          <p14:tracePt t="24454" x="1792288" y="4860925"/>
          <p14:tracePt t="24461" x="1776413" y="4845050"/>
          <p14:tracePt t="24480" x="1752600" y="4821238"/>
          <p14:tracePt t="24497" x="1746250" y="4789488"/>
          <p14:tracePt t="24512" x="1746250" y="4781550"/>
          <p14:tracePt t="24648" x="1738313" y="4781550"/>
          <p14:tracePt t="24663" x="1730375" y="4765675"/>
          <p14:tracePt t="24670" x="1722438" y="4733925"/>
          <p14:tracePt t="24677" x="1714500" y="4725988"/>
          <p14:tracePt t="24694" x="1706563" y="4695825"/>
          <p14:tracePt t="24710" x="1698625" y="4672013"/>
          <p14:tracePt t="24711" x="1698625" y="4664075"/>
          <p14:tracePt t="24727" x="1698625" y="4656138"/>
          <p14:tracePt t="24743" x="1698625" y="4608513"/>
          <p14:tracePt t="24761" x="1690688" y="4592638"/>
          <p14:tracePt t="24777" x="1690688" y="4584700"/>
          <p14:tracePt t="24793" x="1690688" y="4576763"/>
          <p14:tracePt t="24813" x="1690688" y="4568825"/>
          <p14:tracePt t="24976" x="1682750" y="4560888"/>
          <p14:tracePt t="24984" x="1682750" y="4459288"/>
          <p14:tracePt t="24993" x="1682750" y="4443413"/>
          <p14:tracePt t="25009" x="1682750" y="4435475"/>
          <p14:tracePt t="25040" x="1682750" y="4427538"/>
          <p14:tracePt t="25061" x="1682750" y="4419600"/>
          <p14:tracePt t="25348" x="1714500" y="4387850"/>
          <p14:tracePt t="25353" x="1722438" y="4379913"/>
          <p14:tracePt t="25362" x="1722438" y="4371975"/>
          <p14:tracePt t="25376" x="1738313" y="4365625"/>
          <p14:tracePt t="25394" x="1752600" y="4365625"/>
          <p14:tracePt t="25413" x="1768475" y="4357688"/>
          <p14:tracePt t="25426" x="1776413" y="4357688"/>
          <p14:tracePt t="25469" x="1784350" y="4357688"/>
          <p14:tracePt t="25855" x="1792288" y="4357688"/>
          <p14:tracePt t="25861" x="1831975" y="4357688"/>
          <p14:tracePt t="25869" x="1847850" y="4357688"/>
          <p14:tracePt t="25874" x="1871663" y="4357688"/>
          <p14:tracePt t="25892" x="1957388" y="4357688"/>
          <p14:tracePt t="25908" x="2068513" y="4357688"/>
          <p14:tracePt t="25910" x="2146300" y="4357688"/>
          <p14:tracePt t="25926" x="2271713" y="4365625"/>
          <p14:tracePt t="25942" x="2366963" y="4371975"/>
          <p14:tracePt t="25958" x="2398713" y="4379913"/>
          <p14:tracePt t="25961" x="2406650" y="4379913"/>
          <p14:tracePt t="25975" x="2413000" y="4379913"/>
          <p14:tracePt t="26291" x="2436813" y="4371975"/>
          <p14:tracePt t="26297" x="2484438" y="4357688"/>
          <p14:tracePt t="26309" x="2524125" y="4333875"/>
          <p14:tracePt t="26311" x="2593975" y="4318000"/>
          <p14:tracePt t="26325" x="2720975" y="4294188"/>
          <p14:tracePt t="26342" x="2822575" y="4270375"/>
          <p14:tracePt t="26358" x="2901950" y="4254500"/>
          <p14:tracePt t="26360" x="2947988" y="4246563"/>
          <p14:tracePt t="26376" x="3027363" y="4222750"/>
          <p14:tracePt t="26391" x="3067050" y="4206875"/>
          <p14:tracePt t="26408" x="3089275" y="4200525"/>
          <p14:tracePt t="26410" x="3097213" y="4200525"/>
          <p14:tracePt t="26432" x="3105150" y="4200525"/>
          <p14:tracePt t="26441" x="3121025" y="4192588"/>
          <p14:tracePt t="26458" x="3128963" y="4192588"/>
          <p14:tracePt t="26460" x="3144838" y="4184650"/>
          <p14:tracePt t="26475" x="3160713" y="4176713"/>
          <p14:tracePt t="26668" x="3168650" y="4176713"/>
          <p14:tracePt t="26675" x="3200400" y="4160838"/>
          <p14:tracePt t="26682" x="3232150" y="4144963"/>
          <p14:tracePt t="26691" x="3254375" y="4129088"/>
          <p14:tracePt t="26707" x="3309938" y="4121150"/>
          <p14:tracePt t="26726" x="3397250" y="4081463"/>
          <p14:tracePt t="26742" x="3514725" y="4049713"/>
          <p14:tracePt t="26758" x="3711575" y="4011613"/>
          <p14:tracePt t="26760" x="3805238" y="3987800"/>
          <p14:tracePt t="26777" x="3954463" y="3956050"/>
          <p14:tracePt t="26792" x="4095750" y="3908425"/>
          <p14:tracePt t="26808" x="4183063" y="3868738"/>
          <p14:tracePt t="26810" x="4238625" y="3860800"/>
          <p14:tracePt t="26825" x="4244975" y="3854450"/>
          <p14:tracePt t="26842" x="4252913" y="3846513"/>
          <p14:tracePt t="27014" x="4324350" y="3814763"/>
          <p14:tracePt t="27017" x="4395788" y="3783013"/>
          <p14:tracePt t="27024" x="4481513" y="3743325"/>
          <p14:tracePt t="27042" x="4646613" y="3695700"/>
          <p14:tracePt t="27058" x="4725988" y="3657600"/>
          <p14:tracePt t="27060" x="4748213" y="3641725"/>
          <p14:tracePt t="27074" x="4827588" y="3609975"/>
          <p14:tracePt t="27091" x="4929188" y="3570288"/>
          <p14:tracePt t="27111" x="5173663" y="3460750"/>
          <p14:tracePt t="27126" x="5322888" y="3405188"/>
          <p14:tracePt t="27782" x="5267325" y="3405188"/>
          <p14:tracePt t="27789" x="5197475" y="3444875"/>
          <p14:tracePt t="27795" x="5181600" y="3452813"/>
          <p14:tracePt t="27806" x="5149850" y="3468688"/>
          <p14:tracePt t="27823" x="4960938" y="3570288"/>
          <p14:tracePt t="27839" x="4772025" y="3665538"/>
          <p14:tracePt t="27856" x="4591050" y="3751263"/>
          <p14:tracePt t="27874" x="4481513" y="3822700"/>
          <p14:tracePt t="27889" x="4449763" y="3838575"/>
          <p14:tracePt t="27988" x="4481513" y="3838575"/>
          <p14:tracePt t="27995" x="4529138" y="3838575"/>
          <p14:tracePt t="28006" x="4614863" y="3814763"/>
          <p14:tracePt t="28024" x="4905375" y="3735388"/>
          <p14:tracePt t="28041" x="5370513" y="3609975"/>
          <p14:tracePt t="28056" x="5802313" y="3484563"/>
          <p14:tracePt t="28074" x="6038850" y="3413125"/>
          <p14:tracePt t="28089" x="6140450" y="3365500"/>
          <p14:tracePt t="28105" x="6148388" y="3365500"/>
          <p14:tracePt t="28159" x="6156325" y="3357563"/>
          <p14:tracePt t="28173" x="6180138" y="3349625"/>
          <p14:tracePt t="28181" x="6188075" y="3349625"/>
          <p14:tracePt t="28189" x="6196013" y="3349625"/>
          <p14:tracePt t="28209" x="6203950" y="3349625"/>
          <p14:tracePt t="28223" x="6219825" y="3343275"/>
          <p14:tracePt t="28510" x="6211888" y="3349625"/>
          <p14:tracePt t="28517" x="6211888" y="3357563"/>
          <p14:tracePt t="28538" x="6196013" y="3365500"/>
          <p14:tracePt t="28544" x="6188075" y="3381375"/>
          <p14:tracePt t="28574" x="6164263" y="3405188"/>
          <p14:tracePt t="28581" x="6140450" y="3421063"/>
          <p14:tracePt t="28631" x="6140450" y="3429000"/>
          <p14:tracePt t="28653" x="6116638" y="3436938"/>
          <p14:tracePt t="28659" x="6054725" y="3476625"/>
          <p14:tracePt t="28672" x="6046788" y="3484563"/>
          <p14:tracePt t="28688" x="5991225" y="3522663"/>
          <p14:tracePt t="28705" x="5951538" y="3570288"/>
          <p14:tracePt t="28721" x="5911850" y="3625850"/>
          <p14:tracePt t="28738" x="5881688" y="3665538"/>
          <p14:tracePt t="28755" x="5873750" y="3681413"/>
          <p14:tracePt t="28772" x="5834063" y="3719513"/>
          <p14:tracePt t="28774" x="5794375" y="3751263"/>
          <p14:tracePt t="28789" x="5770563" y="3775075"/>
          <p14:tracePt t="28805" x="5700713" y="3822700"/>
          <p14:tracePt t="28822" x="5629275" y="3876675"/>
          <p14:tracePt t="28824" x="5605463" y="3892550"/>
          <p14:tracePt t="29488" x="5605463" y="3900488"/>
          <p14:tracePt t="29494" x="5597525" y="3900488"/>
          <p14:tracePt t="29508" x="5543550" y="3916363"/>
          <p14:tracePt t="29521" x="5535613" y="3924300"/>
          <p14:tracePt t="29538" x="5495925" y="3932238"/>
          <p14:tracePt t="29554" x="5480050" y="3940175"/>
          <p14:tracePt t="29572" x="5408613" y="3948113"/>
          <p14:tracePt t="29587" x="5408613" y="3956050"/>
          <p14:tracePt t="29608" x="5402263" y="3956050"/>
          <p14:tracePt t="29859" x="5394325" y="3956050"/>
          <p14:tracePt t="29867" x="5354638" y="3956050"/>
          <p14:tracePt t="29873" x="5338763" y="3956050"/>
          <p14:tracePt t="29887" x="5229225" y="3948113"/>
          <p14:tracePt t="29903" x="5157788" y="3924300"/>
          <p14:tracePt t="29920" x="5078413" y="3908425"/>
          <p14:tracePt t="29923" x="5048250" y="3900488"/>
          <p14:tracePt t="29944" x="5032375" y="3892550"/>
          <p14:tracePt t="29953" x="5024438" y="3892550"/>
          <p14:tracePt t="30266" x="5008563" y="3892550"/>
          <p14:tracePt t="30272" x="4984750" y="3884613"/>
          <p14:tracePt t="30279" x="4960938" y="3884613"/>
          <p14:tracePt t="30287" x="4921250" y="3884613"/>
          <p14:tracePt t="30303" x="4811713" y="3876675"/>
          <p14:tracePt t="30321" x="4694238" y="3876675"/>
          <p14:tracePt t="30322" x="4646613" y="3860800"/>
          <p14:tracePt t="30337" x="4591050" y="3854450"/>
          <p14:tracePt t="30353" x="4545013" y="3838575"/>
          <p14:tracePt t="30371" x="4489450" y="3830638"/>
          <p14:tracePt t="30372" x="4473575" y="3830638"/>
          <p14:tracePt t="30387" x="4449763" y="3822700"/>
          <p14:tracePt t="30636" x="4387850" y="3798888"/>
          <p14:tracePt t="30644" x="4324350" y="3783013"/>
          <p14:tracePt t="30652" x="4175125" y="3743325"/>
          <p14:tracePt t="30672" x="3741738" y="3633788"/>
          <p14:tracePt t="30686" x="3648075" y="3586163"/>
          <p14:tracePt t="30703" x="3600450" y="3570288"/>
          <p14:tracePt t="30719" x="3576638" y="3562350"/>
          <p14:tracePt t="30773" x="3570288" y="3562350"/>
          <p14:tracePt t="30787" x="3562350" y="3554413"/>
          <p14:tracePt t="30793" x="3546475" y="3554413"/>
          <p14:tracePt t="30802" x="3546475" y="3546475"/>
          <p14:tracePt t="30822" x="3538538" y="3546475"/>
          <p14:tracePt t="30857" x="3522663" y="3546475"/>
          <p14:tracePt t="30864" x="3506788" y="3546475"/>
          <p14:tracePt t="30871" x="3498850" y="3538538"/>
          <p14:tracePt t="30887" x="3467100" y="3530600"/>
          <p14:tracePt t="30903" x="3451225" y="3522663"/>
          <p14:tracePt t="30921" x="3443288" y="3522663"/>
          <p14:tracePt t="31045" x="3459163" y="3522663"/>
          <p14:tracePt t="31051" x="3475038" y="3522663"/>
          <p14:tracePt t="31058" x="3482975" y="3530600"/>
          <p14:tracePt t="31070" x="3498850" y="3538538"/>
          <p14:tracePt t="31072" x="3498850" y="3546475"/>
          <p14:tracePt t="31089" x="3514725" y="3562350"/>
          <p14:tracePt t="31104" x="3538538" y="3594100"/>
          <p14:tracePt t="31119" x="3554413" y="3633788"/>
          <p14:tracePt t="31137" x="3584575" y="3673475"/>
          <p14:tracePt t="31153" x="3608388" y="3703638"/>
          <p14:tracePt t="31171" x="3671888" y="3767138"/>
          <p14:tracePt t="31187" x="3727450" y="3783013"/>
          <p14:tracePt t="31202" x="3765550" y="3806825"/>
          <p14:tracePt t="31219" x="3781425" y="3814763"/>
          <p14:tracePt t="31221" x="3789363" y="3822700"/>
          <p14:tracePt t="31251" x="3805238" y="3830638"/>
          <p14:tracePt t="31273" x="3836988" y="3846513"/>
          <p14:tracePt t="31278" x="3836988" y="3854450"/>
          <p14:tracePt t="31285" x="3844925" y="3860800"/>
          <p14:tracePt t="31305" x="3876675" y="3868738"/>
          <p14:tracePt t="31309" x="3900488" y="3876675"/>
          <p14:tracePt t="31320" x="3914775" y="3884613"/>
          <p14:tracePt t="31323" x="3930650" y="3892550"/>
          <p14:tracePt t="31336" x="3986213" y="3916363"/>
          <p14:tracePt t="31353" x="4033838" y="3932238"/>
          <p14:tracePt t="31369" x="4087813" y="3948113"/>
          <p14:tracePt t="31370" x="4111625" y="3963988"/>
          <p14:tracePt t="31385" x="4135438" y="3979863"/>
          <p14:tracePt t="31401" x="4151313" y="3979863"/>
          <p14:tracePt t="31418" x="4159250" y="3987800"/>
          <p14:tracePt t="31435" x="4175125" y="4003675"/>
          <p14:tracePt t="31452" x="4183063" y="4011613"/>
          <p14:tracePt t="31469" x="4191000" y="4019550"/>
          <p14:tracePt t="31765" x="4198938" y="4019550"/>
          <p14:tracePt t="31771" x="4222750" y="4027488"/>
          <p14:tracePt t="31785" x="4268788" y="4033838"/>
          <p14:tracePt t="31801" x="4300538" y="4041775"/>
          <p14:tracePt t="31818" x="4340225" y="4049713"/>
          <p14:tracePt t="31820" x="4371975" y="4057650"/>
          <p14:tracePt t="31836" x="4410075" y="4073525"/>
          <p14:tracePt t="31855" x="4441825" y="4081463"/>
          <p14:tracePt t="31858" x="4457700" y="4089400"/>
          <p14:tracePt t="31872" x="4465638" y="4097338"/>
          <p14:tracePt t="31893" x="4473575" y="4097338"/>
          <p14:tracePt t="31979" x="4489450" y="4105275"/>
          <p14:tracePt t="32000" x="4497388" y="4105275"/>
          <p14:tracePt t="32014" x="4505325" y="4105275"/>
          <p14:tracePt t="32021" x="4513263" y="4105275"/>
          <p14:tracePt t="32035" x="4529138" y="4105275"/>
          <p14:tracePt t="32052" x="4537075" y="4105275"/>
          <p14:tracePt t="32070" x="4545013" y="4105275"/>
          <p14:tracePt t="32076" x="4552950" y="4105275"/>
          <p14:tracePt t="32087" x="4568825" y="4105275"/>
          <p14:tracePt t="32102" x="4575175" y="4105275"/>
          <p14:tracePt t="32119" x="4591050" y="4105275"/>
          <p14:tracePt t="32120" x="4598988" y="4105275"/>
          <p14:tracePt t="32135" x="4622800" y="4105275"/>
          <p14:tracePt t="32152" x="4638675" y="4105275"/>
          <p14:tracePt t="32170" x="4678363" y="4105275"/>
          <p14:tracePt t="32184" x="4686300" y="4105275"/>
          <p14:tracePt t="32487" x="4702175" y="4105275"/>
          <p14:tracePt t="32491" x="4718050" y="4105275"/>
          <p14:tracePt t="32499" x="4748213" y="4097338"/>
          <p14:tracePt t="32517" x="4787900" y="4081463"/>
          <p14:tracePt t="32534" x="4787900" y="4073525"/>
          <p14:tracePt t="32556" x="4795838" y="4073525"/>
          <p14:tracePt t="32571" x="4819650" y="4057650"/>
          <p14:tracePt t="32583" x="4819650" y="4049713"/>
          <p14:tracePt t="32585" x="4827588" y="4049713"/>
          <p14:tracePt t="32601" x="4843463" y="4041775"/>
          <p14:tracePt t="32617" x="4883150" y="4027488"/>
          <p14:tracePt t="32620" x="4891088" y="4027488"/>
          <p14:tracePt t="32638" x="4913313" y="4027488"/>
          <p14:tracePt t="32655" x="4937125" y="4027488"/>
          <p14:tracePt t="32669" x="4945063" y="4027488"/>
          <p14:tracePt t="32670" x="4960938" y="4027488"/>
          <p14:tracePt t="32684" x="4976813" y="4027488"/>
          <p14:tracePt t="32700" x="5000625" y="4027488"/>
          <p14:tracePt t="32717" x="5016500" y="4027488"/>
          <p14:tracePt t="32733" x="5040313" y="4027488"/>
          <p14:tracePt t="32735" x="5048250" y="4027488"/>
          <p14:tracePt t="32749" x="5064125" y="4027488"/>
          <p14:tracePt t="32971" x="5110163" y="4027488"/>
          <p14:tracePt t="32978" x="5165725" y="4027488"/>
          <p14:tracePt t="32983" x="5243513" y="4011613"/>
          <p14:tracePt t="32999" x="5402263" y="4011613"/>
          <p14:tracePt t="33016" x="5495925" y="4011613"/>
          <p14:tracePt t="33034" x="5842000" y="4011613"/>
          <p14:tracePt t="33050" x="6046788" y="4011613"/>
          <p14:tracePt t="33066" x="6148388" y="4011613"/>
          <p14:tracePt t="33083" x="6188075" y="4011613"/>
          <p14:tracePt t="33085" x="6196013" y="4011613"/>
          <p14:tracePt t="33099" x="6203950" y="4011613"/>
          <p14:tracePt t="33335" x="6219825" y="4011613"/>
          <p14:tracePt t="33342" x="6257925" y="4011613"/>
          <p14:tracePt t="33349" x="6289675" y="4011613"/>
          <p14:tracePt t="33366" x="6384925" y="4011613"/>
          <p14:tracePt t="33383" x="6446838" y="4011613"/>
          <p14:tracePt t="33385" x="6462713" y="4011613"/>
          <p14:tracePt t="33399" x="6518275" y="4027488"/>
          <p14:tracePt t="33417" x="6565900" y="4041775"/>
          <p14:tracePt t="33432" x="6643688" y="4057650"/>
          <p14:tracePt t="33435" x="6667500" y="4065588"/>
          <p14:tracePt t="33453" x="6715125" y="4081463"/>
          <p14:tracePt t="33456" x="6769100" y="4097338"/>
          <p14:tracePt t="33466" x="6792913" y="4105275"/>
          <p14:tracePt t="33484" x="6848475" y="4129088"/>
          <p14:tracePt t="33500" x="6872288" y="4144963"/>
          <p14:tracePt t="33516" x="6880225" y="4152900"/>
          <p14:tracePt t="33848" x="6910388" y="4152900"/>
          <p14:tracePt t="33855" x="6926263" y="4152900"/>
          <p14:tracePt t="33865" x="6950075" y="4152900"/>
          <p14:tracePt t="33882" x="6989763" y="4168775"/>
          <p14:tracePt t="33883" x="7005638" y="4176713"/>
          <p14:tracePt t="33899" x="7029450" y="4176713"/>
          <p14:tracePt t="33915" x="7037388" y="4176713"/>
          <p14:tracePt t="33932" x="7053263" y="4176713"/>
          <p14:tracePt t="33949" x="7061200" y="4184650"/>
          <p14:tracePt t="34213" x="7075488" y="4184650"/>
          <p14:tracePt t="34222" x="7123113" y="4184650"/>
          <p14:tracePt t="34235" x="7202488" y="4184650"/>
          <p14:tracePt t="34248" x="7304088" y="4129088"/>
          <p14:tracePt t="34264" x="7351713" y="4089400"/>
          <p14:tracePt t="34281" x="7397750" y="4011613"/>
          <p14:tracePt t="34283" x="7429500" y="3979863"/>
          <p14:tracePt t="34300" x="7469188" y="3948113"/>
          <p14:tracePt t="34317" x="7493000" y="3916363"/>
          <p14:tracePt t="34320" x="7500938" y="3908425"/>
          <p14:tracePt t="34334" x="7532688" y="3876675"/>
          <p14:tracePt t="34349" x="7564438" y="3860800"/>
          <p14:tracePt t="34364" x="7594600" y="3860800"/>
          <p14:tracePt t="34381" x="7602538" y="3860800"/>
          <p14:tracePt t="34599" x="7594600" y="3860800"/>
          <p14:tracePt t="34606" x="7578725" y="3860800"/>
          <p14:tracePt t="34616" x="7564438" y="3868738"/>
          <p14:tracePt t="34619" x="7500938" y="3900488"/>
          <p14:tracePt t="34630" x="7493000" y="3908425"/>
          <p14:tracePt t="34633" x="7485063" y="3916363"/>
          <p14:tracePt t="34649" x="7453313" y="3924300"/>
          <p14:tracePt t="34666" x="7405688" y="3948113"/>
          <p14:tracePt t="34681" x="7383463" y="3963988"/>
          <p14:tracePt t="34683" x="7319963" y="4011613"/>
          <p14:tracePt t="34699" x="7296150" y="4027488"/>
          <p14:tracePt t="34715" x="7194550" y="4089400"/>
          <p14:tracePt t="34731" x="7178675" y="4089400"/>
          <p14:tracePt t="34749" x="7115175" y="4113213"/>
          <p14:tracePt t="34764" x="7107238" y="4113213"/>
          <p14:tracePt t="34782" x="7067550" y="4121150"/>
          <p14:tracePt t="34798" x="7061200" y="4121150"/>
          <p14:tracePt t="34814" x="7053263" y="4121150"/>
          <p14:tracePt t="34841" x="7045325" y="4121150"/>
          <p14:tracePt t="34847" x="7021513" y="4113213"/>
          <p14:tracePt t="34864" x="7013575" y="4097338"/>
          <p14:tracePt t="34881" x="6989763" y="4081463"/>
          <p14:tracePt t="34883" x="6965950" y="4057650"/>
          <p14:tracePt t="34898" x="6965950" y="4041775"/>
          <p14:tracePt t="34914" x="6934200" y="4011613"/>
          <p14:tracePt t="34931" x="6926263" y="3995738"/>
          <p14:tracePt t="34933" x="6918325" y="3956050"/>
          <p14:tracePt t="34948" x="6910388" y="3932238"/>
          <p14:tracePt t="34964" x="6910388" y="3884613"/>
          <p14:tracePt t="34980" x="6910388" y="3822700"/>
          <p14:tracePt t="34982" x="6910388" y="3790950"/>
          <p14:tracePt t="34998" x="6910388" y="3759200"/>
          <p14:tracePt t="35016" x="6934200" y="3687763"/>
          <p14:tracePt t="35021" x="6958013" y="3665538"/>
          <p14:tracePt t="35027" x="6981825" y="3641725"/>
          <p14:tracePt t="35037" x="7013575" y="3602038"/>
          <p14:tracePt t="35050" x="7115175" y="3514725"/>
          <p14:tracePt t="35065" x="7280275" y="3413125"/>
          <p14:tracePt t="35080" x="7477125" y="3349625"/>
          <p14:tracePt t="35083" x="7564438" y="3343275"/>
          <p14:tracePt t="35097" x="7705725" y="3327400"/>
          <p14:tracePt t="35113" x="7878763" y="3327400"/>
          <p14:tracePt t="35130" x="8059738" y="3357563"/>
          <p14:tracePt t="35149" x="8428038" y="3444875"/>
          <p14:tracePt t="35168" x="8547100" y="3492500"/>
          <p14:tracePt t="35171" x="8616950" y="3522663"/>
          <p14:tracePt t="35180" x="8720138" y="3578225"/>
          <p14:tracePt t="35183" x="8774113" y="3609975"/>
          <p14:tracePt t="35199" x="8893175" y="3727450"/>
          <p14:tracePt t="35213" x="8963025" y="3838575"/>
          <p14:tracePt t="35232" x="8963025" y="3854450"/>
          <p14:tracePt t="37941" x="8955088" y="3868738"/>
          <p14:tracePt t="37946" x="8931275" y="3924300"/>
          <p14:tracePt t="37960" x="8893175" y="3963988"/>
          <p14:tracePt t="37976" x="8869363" y="3995738"/>
          <p14:tracePt t="37994" x="8829675" y="4027488"/>
          <p14:tracePt t="37996" x="8797925" y="4041775"/>
          <p14:tracePt t="38010" x="8734425" y="4073525"/>
          <p14:tracePt t="38030" x="8656638" y="4081463"/>
          <p14:tracePt t="38033" x="8601075" y="4105275"/>
          <p14:tracePt t="38038" x="8531225" y="4113213"/>
          <p14:tracePt t="38045" x="8507413" y="4129088"/>
          <p14:tracePt t="38061" x="8451850" y="4137025"/>
          <p14:tracePt t="38077" x="8278813" y="4200525"/>
          <p14:tracePt t="38094" x="8035925" y="4270375"/>
          <p14:tracePt t="38110" x="7956550" y="4286250"/>
          <p14:tracePt t="38128" x="7948613" y="4294188"/>
          <p14:tracePt t="38143" x="7940675" y="4294188"/>
          <p14:tracePt t="38388" x="7894638" y="4310063"/>
          <p14:tracePt t="38395" x="7823200" y="4333875"/>
          <p14:tracePt t="38401" x="7713663" y="4357688"/>
          <p14:tracePt t="38409" x="7594600" y="4395788"/>
          <p14:tracePt t="38426" x="7397750" y="4459288"/>
          <p14:tracePt t="38444" x="7264400" y="4467225"/>
          <p14:tracePt t="38446" x="7154863" y="4483100"/>
          <p14:tracePt t="38460" x="6934200" y="4506913"/>
          <p14:tracePt t="38476" x="6745288" y="4522788"/>
          <p14:tracePt t="38495" x="6588125" y="4522788"/>
          <p14:tracePt t="38509" x="6534150" y="4522788"/>
          <p14:tracePt t="38526" x="6494463" y="4522788"/>
          <p14:tracePt t="39217" x="6454775" y="4545013"/>
          <p14:tracePt t="39223" x="6430963" y="4552950"/>
          <p14:tracePt t="39230" x="6345238" y="4624388"/>
          <p14:tracePt t="39242" x="6273800" y="4672013"/>
          <p14:tracePt t="39244" x="6124575" y="4749800"/>
          <p14:tracePt t="39261" x="5919788" y="4829175"/>
          <p14:tracePt t="39275" x="5770563" y="4884738"/>
          <p14:tracePt t="39293" x="5621338" y="4946650"/>
          <p14:tracePt t="39295" x="5456238" y="4986338"/>
          <p14:tracePt t="39310" x="5251450" y="5026025"/>
          <p14:tracePt t="39325" x="5118100" y="5041900"/>
          <p14:tracePt t="39341" x="5040313" y="5064125"/>
          <p14:tracePt t="39359" x="5024438" y="5064125"/>
          <p14:tracePt t="39590" x="4968875" y="5103813"/>
          <p14:tracePt t="39595" x="4883150" y="5135563"/>
          <p14:tracePt t="39609" x="4646613" y="5214938"/>
          <p14:tracePt t="39625" x="4418013" y="5253038"/>
          <p14:tracePt t="39641" x="4073525" y="5292725"/>
          <p14:tracePt t="39643" x="3813175" y="5292725"/>
          <p14:tracePt t="39659" x="3389313" y="5332413"/>
          <p14:tracePt t="39674" x="3152775" y="5332413"/>
          <p14:tracePt t="39691" x="2782888" y="5324475"/>
          <p14:tracePt t="39709" x="2492375" y="5253038"/>
          <p14:tracePt t="39724" x="2444750" y="5229225"/>
          <p14:tracePt t="39742" x="2428875" y="5222875"/>
          <p14:tracePt t="40001" x="2271713" y="5245100"/>
          <p14:tracePt t="40007" x="2247900" y="5245100"/>
          <p14:tracePt t="40015" x="2122488" y="5245100"/>
          <p14:tracePt t="40025" x="1911350" y="5245100"/>
          <p14:tracePt t="40041" x="1392238" y="5191125"/>
          <p14:tracePt t="40058" x="1038225" y="5064125"/>
          <p14:tracePt t="40074" x="793750" y="4946650"/>
          <p14:tracePt t="40091" x="668338" y="4876800"/>
          <p14:tracePt t="40093" x="620713" y="4821238"/>
          <p14:tracePt t="40108" x="558800" y="4781550"/>
          <p14:tracePt t="40124" x="511175" y="4718050"/>
          <p14:tracePt t="40141" x="487363" y="4664075"/>
          <p14:tracePt t="40143" x="471488" y="4656138"/>
          <p14:tracePt t="40158" x="471488" y="4648200"/>
          <p14:tracePt t="40173" x="471488" y="4640263"/>
          <p14:tracePt t="40216" x="471488" y="4624388"/>
          <p14:tracePt t="40221" x="471488" y="4600575"/>
          <p14:tracePt t="40229" x="487363" y="4568825"/>
          <p14:tracePt t="40245" x="519113" y="4498975"/>
          <p14:tracePt t="40258" x="550863" y="4459288"/>
          <p14:tracePt t="40275" x="596900" y="4419600"/>
          <p14:tracePt t="40290" x="660400" y="4371975"/>
          <p14:tracePt t="40308" x="762000" y="4318000"/>
          <p14:tracePt t="40323" x="841375" y="4278313"/>
          <p14:tracePt t="40340" x="1030288" y="4254500"/>
          <p14:tracePt t="40358" x="1414463" y="4214813"/>
          <p14:tracePt t="40373" x="1573213" y="4214813"/>
          <p14:tracePt t="40390" x="1760538" y="4214813"/>
          <p14:tracePt t="40407" x="1839913" y="4214813"/>
          <p14:tracePt t="40643" x="1863725" y="4192588"/>
          <p14:tracePt t="40651" x="1879600" y="4176713"/>
          <p14:tracePt t="40657" x="1917700" y="4160838"/>
          <p14:tracePt t="40673" x="1949450" y="4144963"/>
          <p14:tracePt t="40689" x="1957388" y="4144963"/>
          <p14:tracePt t="40774" x="1941513" y="4144963"/>
          <p14:tracePt t="40778" x="1925638" y="4144963"/>
          <p14:tracePt t="40789" x="1903413" y="4144963"/>
          <p14:tracePt t="40811" x="1855788" y="4144963"/>
          <p14:tracePt t="40823" x="1784350" y="4144963"/>
          <p14:tracePt t="40840" x="1698625" y="4144963"/>
          <p14:tracePt t="40857" x="1557338" y="4168775"/>
          <p14:tracePt t="40873" x="1485900" y="4168775"/>
          <p14:tracePt t="40889" x="1422400" y="4168775"/>
          <p14:tracePt t="40907" x="1360488" y="4168775"/>
          <p14:tracePt t="40923" x="1304925" y="4168775"/>
          <p14:tracePt t="40939" x="1265238" y="4160838"/>
          <p14:tracePt t="40957" x="1179513" y="4160838"/>
          <p14:tracePt t="40973" x="1131888" y="4160838"/>
          <p14:tracePt t="40990" x="1077913" y="4152900"/>
          <p14:tracePt t="41007" x="1006475" y="4129088"/>
          <p14:tracePt t="41024" x="990600" y="4121150"/>
          <p14:tracePt t="41039" x="958850" y="4105275"/>
          <p14:tracePt t="41056" x="935038" y="4097338"/>
          <p14:tracePt t="41058" x="919163" y="4089400"/>
          <p14:tracePt t="41072" x="889000" y="4065588"/>
          <p14:tracePt t="41089" x="873125" y="4049713"/>
          <p14:tracePt t="41105" x="841375" y="4041775"/>
          <p14:tracePt t="41122" x="825500" y="4033838"/>
          <p14:tracePt t="41157" x="817563" y="4033838"/>
          <p14:tracePt t="41167" x="817563" y="4027488"/>
          <p14:tracePt t="41180" x="817563" y="4019550"/>
          <p14:tracePt t="41191" x="801688" y="4019550"/>
          <p14:tracePt t="41193" x="801688" y="4011613"/>
          <p14:tracePt t="41207" x="785813" y="3995738"/>
          <p14:tracePt t="41223" x="777875" y="3995738"/>
          <p14:tracePt t="41241" x="769938" y="3987800"/>
          <p14:tracePt t="41244" x="762000" y="3971925"/>
          <p14:tracePt t="41255" x="762000" y="3963988"/>
          <p14:tracePt t="41274" x="754063" y="3956050"/>
          <p14:tracePt t="41289" x="754063" y="3948113"/>
          <p14:tracePt t="41306" x="754063" y="3924300"/>
          <p14:tracePt t="41308" x="754063" y="3908425"/>
          <p14:tracePt t="41322" x="754063" y="3860800"/>
          <p14:tracePt t="41339" x="754063" y="3846513"/>
          <p14:tracePt t="41355" x="754063" y="3830638"/>
          <p14:tracePt t="41393" x="754063" y="3822700"/>
          <p14:tracePt t="41414" x="754063" y="3806825"/>
          <p14:tracePt t="41422" x="754063" y="3798888"/>
          <p14:tracePt t="41437" x="762000" y="3783013"/>
          <p14:tracePt t="41443" x="793750" y="3759200"/>
          <p14:tracePt t="41455" x="817563" y="3743325"/>
          <p14:tracePt t="41457" x="865188" y="3711575"/>
          <p14:tracePt t="41472" x="958850" y="3673475"/>
          <p14:tracePt t="41489" x="1014413" y="3625850"/>
          <p14:tracePt t="41505" x="1108075" y="3578225"/>
          <p14:tracePt t="41508" x="1163638" y="3546475"/>
          <p14:tracePt t="41524" x="1227138" y="3538538"/>
          <p14:tracePt t="41539" x="1273175" y="3514725"/>
          <p14:tracePt t="41557" x="1312863" y="3514725"/>
          <p14:tracePt t="41573" x="1368425" y="3514725"/>
          <p14:tracePt t="41591" x="1422400" y="3514725"/>
          <p14:tracePt t="41592" x="1438275" y="3514725"/>
          <p14:tracePt t="41607" x="1493838" y="3514725"/>
          <p14:tracePt t="41622" x="1565275" y="3514725"/>
          <p14:tracePt t="41639" x="1635125" y="3514725"/>
          <p14:tracePt t="41655" x="1682750" y="3514725"/>
          <p14:tracePt t="41657" x="1690688" y="3514725"/>
          <p14:tracePt t="41672" x="1730375" y="3514725"/>
          <p14:tracePt t="41688" x="1768475" y="3530600"/>
          <p14:tracePt t="41705" x="1816100" y="3546475"/>
          <p14:tracePt t="41707" x="1839913" y="3562350"/>
          <p14:tracePt t="41722" x="1879600" y="3578225"/>
          <p14:tracePt t="41738" x="1911350" y="3594100"/>
          <p14:tracePt t="41755" x="1965325" y="3617913"/>
          <p14:tracePt t="41757" x="1989138" y="3625850"/>
          <p14:tracePt t="41772" x="2020888" y="3633788"/>
          <p14:tracePt t="41790" x="2052638" y="3649663"/>
          <p14:tracePt t="41792" x="2076450" y="3649663"/>
          <p14:tracePt t="41807" x="2130425" y="3673475"/>
          <p14:tracePt t="41829" x="2178050" y="3681413"/>
          <p14:tracePt t="41839" x="2193925" y="3687763"/>
          <p14:tracePt t="41856" x="2233613" y="3703638"/>
          <p14:tracePt t="41872" x="2241550" y="3711575"/>
          <p14:tracePt t="41888" x="2247900" y="3719513"/>
          <p14:tracePt t="41904" x="2255838" y="3727450"/>
          <p14:tracePt t="41924" x="2263775" y="3727450"/>
          <p14:tracePt t="41950" x="2263775" y="3735388"/>
          <p14:tracePt t="41957" x="2271713" y="3743325"/>
          <p14:tracePt t="41971" x="2279650" y="3751263"/>
          <p14:tracePt t="41988" x="2287588" y="3759200"/>
          <p14:tracePt t="42005" x="2295525" y="3775075"/>
          <p14:tracePt t="42007" x="2303463" y="3783013"/>
          <p14:tracePt t="42023" x="2303463" y="3790950"/>
          <p14:tracePt t="42038" x="2311400" y="3798888"/>
          <p14:tracePt t="42057" x="2327275" y="3814763"/>
          <p14:tracePt t="42071" x="2327275" y="3822700"/>
          <p14:tracePt t="42090" x="2335213" y="3830638"/>
          <p14:tracePt t="42091" x="2343150" y="3830638"/>
          <p14:tracePt t="42106" x="2351088" y="3846513"/>
          <p14:tracePt t="42121" x="2351088" y="3854450"/>
          <p14:tracePt t="42138" x="2366963" y="3868738"/>
          <p14:tracePt t="42155" x="2374900" y="3884613"/>
          <p14:tracePt t="42158" x="2374900" y="3892550"/>
          <p14:tracePt t="42200" x="2382838" y="3892550"/>
          <p14:tracePt t="42264" x="2382838" y="3900488"/>
          <p14:tracePt t="42278" x="2382838" y="3908425"/>
          <p14:tracePt t="42292" x="2390775" y="3908425"/>
          <p14:tracePt t="42307" x="2390775" y="3916363"/>
          <p14:tracePt t="42314" x="2398713" y="3916363"/>
          <p14:tracePt t="42321" x="2398713" y="3924300"/>
          <p14:tracePt t="42342" x="2398713" y="3932238"/>
          <p14:tracePt t="42355" x="2398713" y="3940175"/>
          <p14:tracePt t="42385" x="2398713" y="3948113"/>
          <p14:tracePt t="42392" x="2398713" y="3956050"/>
          <p14:tracePt t="42407" x="2398713" y="3979863"/>
          <p14:tracePt t="42422" x="2398713" y="4011613"/>
          <p14:tracePt t="42441" x="2382838" y="4049713"/>
          <p14:tracePt t="42445" x="2374900" y="4073525"/>
          <p14:tracePt t="42457" x="2343150" y="4121150"/>
          <p14:tracePt t="42473" x="2319338" y="4152900"/>
          <p14:tracePt t="42487" x="2311400" y="4168775"/>
          <p14:tracePt t="42528" x="2303463" y="4168775"/>
          <p14:tracePt t="42535" x="2287588" y="4184650"/>
          <p14:tracePt t="42542" x="2255838" y="4214813"/>
          <p14:tracePt t="42554" x="2241550" y="4222750"/>
          <p14:tracePt t="42571" x="2162175" y="4254500"/>
          <p14:tracePt t="42594" x="2098675" y="4278313"/>
          <p14:tracePt t="42604" x="2052638" y="4302125"/>
          <p14:tracePt t="42606" x="2028825" y="4310063"/>
          <p14:tracePt t="42621" x="1997075" y="4325938"/>
          <p14:tracePt t="42637" x="1965325" y="4333875"/>
          <p14:tracePt t="42657" x="1957388" y="4333875"/>
          <p14:tracePt t="42671" x="1911350" y="4341813"/>
          <p14:tracePt t="42687" x="1903413" y="4341813"/>
        </p14:tracePtLst>
      </p14:laserTraceLst>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170983B3-3E74-4A67-B365-6D613764AADE}"/>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1570CFFA-90AE-44E1-83B2-BEDF7EC025AE}"/>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xmlns="" id="{B1D93399-C1C6-4A5E-AD1C-97A8D114B858}"/>
              </a:ext>
            </a:extLst>
          </p:cNvPr>
          <p:cNvPicPr>
            <a:picLocks noChangeAspect="1"/>
          </p:cNvPicPr>
          <p:nvPr/>
        </p:nvPicPr>
        <p:blipFill>
          <a:blip r:embed="rId2"/>
          <a:stretch>
            <a:fillRect/>
          </a:stretch>
        </p:blipFill>
        <p:spPr>
          <a:xfrm>
            <a:off x="0" y="-1314449"/>
            <a:ext cx="9144000" cy="8458199"/>
          </a:xfrm>
          <a:prstGeom prst="rect">
            <a:avLst/>
          </a:prstGeom>
        </p:spPr>
      </p:pic>
      <p:sp>
        <p:nvSpPr>
          <p:cNvPr id="6" name="フレーム 5">
            <a:extLst>
              <a:ext uri="{FF2B5EF4-FFF2-40B4-BE49-F238E27FC236}">
                <a16:creationId xmlns:a16="http://schemas.microsoft.com/office/drawing/2014/main" xmlns="" id="{A6AEF0AD-E83A-4546-BFB2-63124CB6355C}"/>
              </a:ext>
            </a:extLst>
          </p:cNvPr>
          <p:cNvSpPr/>
          <p:nvPr/>
        </p:nvSpPr>
        <p:spPr>
          <a:xfrm>
            <a:off x="5013316" y="6270781"/>
            <a:ext cx="3233057" cy="195943"/>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フレーム 6">
            <a:extLst>
              <a:ext uri="{FF2B5EF4-FFF2-40B4-BE49-F238E27FC236}">
                <a16:creationId xmlns:a16="http://schemas.microsoft.com/office/drawing/2014/main" xmlns="" id="{77230B3C-F0F1-4804-A39D-468DC80C3A3A}"/>
              </a:ext>
            </a:extLst>
          </p:cNvPr>
          <p:cNvSpPr/>
          <p:nvPr/>
        </p:nvSpPr>
        <p:spPr>
          <a:xfrm>
            <a:off x="984414" y="1584200"/>
            <a:ext cx="3233057" cy="241425"/>
          </a:xfrm>
          <a:prstGeom prst="frame">
            <a:avLst>
              <a:gd name="adj1" fmla="val 561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 name="フレーム 4">
            <a:extLst>
              <a:ext uri="{FF2B5EF4-FFF2-40B4-BE49-F238E27FC236}">
                <a16:creationId xmlns:a16="http://schemas.microsoft.com/office/drawing/2014/main" xmlns="" id="{067648B3-00EE-41F3-AB2A-A5019E3F807C}"/>
              </a:ext>
            </a:extLst>
          </p:cNvPr>
          <p:cNvSpPr/>
          <p:nvPr/>
        </p:nvSpPr>
        <p:spPr>
          <a:xfrm>
            <a:off x="5013316" y="2053244"/>
            <a:ext cx="3233057" cy="216131"/>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426428227"/>
      </p:ext>
    </p:extLst>
  </p:cSld>
  <p:clrMapOvr>
    <a:masterClrMapping/>
  </p:clrMapOvr>
  <mc:AlternateContent xmlns:mc="http://schemas.openxmlformats.org/markup-compatibility/2006" xmlns:p14="http://schemas.microsoft.com/office/powerpoint/2010/main">
    <mc:Choice Requires="p14">
      <p:transition spd="slow" p14:dur="2000" advTm="12923"/>
    </mc:Choice>
    <mc:Fallback xmlns="">
      <p:transition spd="slow" advTm="12923"/>
    </mc:Fallback>
  </mc:AlternateContent>
  <p:extLst>
    <p:ext uri="{3A86A75C-4F4B-4683-9AE1-C65F6400EC91}">
      <p14:laserTraceLst xmlns:p14="http://schemas.microsoft.com/office/powerpoint/2010/main">
        <p14:tracePtLst>
          <p14:tracePt t="626" x="1917700" y="4341813"/>
          <p14:tracePt t="632" x="1981200" y="4318000"/>
          <p14:tracePt t="640" x="2020888" y="4302125"/>
          <p14:tracePt t="656" x="2201863" y="4176713"/>
          <p14:tracePt t="673" x="2279650" y="4137025"/>
          <p14:tracePt t="675" x="2295525" y="4129088"/>
          <p14:tracePt t="692" x="2327275" y="4121150"/>
          <p14:tracePt t="709" x="2351088" y="4113213"/>
          <p14:tracePt t="712" x="2359025" y="4105275"/>
          <p14:tracePt t="724" x="2366963" y="4105275"/>
          <p14:tracePt t="768" x="2382838" y="4105275"/>
          <p14:tracePt t="984" x="2351088" y="4089400"/>
          <p14:tracePt t="990" x="2335213" y="4065588"/>
          <p14:tracePt t="997" x="2225675" y="3892550"/>
          <p14:tracePt t="1007" x="2201863" y="3830638"/>
          <p14:tracePt t="1010" x="2162175" y="3695700"/>
          <p14:tracePt t="1024" x="2146300" y="3625850"/>
          <p14:tracePt t="1039" x="2146300" y="3562350"/>
          <p14:tracePt t="1056" x="2146300" y="3514725"/>
          <p14:tracePt t="1074" x="2146300" y="3500438"/>
          <p14:tracePt t="1089" x="2146300" y="3492500"/>
          <p14:tracePt t="1321" x="2146300" y="3468688"/>
          <p14:tracePt t="1328" x="2225675" y="3200400"/>
          <p14:tracePt t="1340" x="2593975" y="2486025"/>
          <p14:tracePt t="1357" x="2838450" y="2076450"/>
          <p14:tracePt t="1374" x="3089275" y="1628775"/>
          <p14:tracePt t="1389" x="3113088" y="1589088"/>
          <p14:tracePt t="1406" x="3113088" y="1581150"/>
          <p14:tracePt t="1425" x="3121025" y="1565275"/>
          <p14:tracePt t="1703" x="3246438" y="1289050"/>
          <p14:tracePt t="1710" x="3262313" y="1274763"/>
          <p14:tracePt t="1722" x="3506788" y="1054100"/>
          <p14:tracePt t="1724" x="3600450" y="966788"/>
          <p14:tracePt t="1739" x="3844925" y="628650"/>
          <p14:tracePt t="1756" x="3884613" y="550863"/>
          <p14:tracePt t="1773" x="3900488" y="542925"/>
          <p14:tracePt t="2038" x="3906838" y="542925"/>
          <p14:tracePt t="2059" x="3914775" y="542925"/>
          <p14:tracePt t="2074" x="3922713" y="542925"/>
          <p14:tracePt t="2224" x="3930650" y="542925"/>
          <p14:tracePt t="2267" x="3938588" y="542925"/>
          <p14:tracePt t="2274" x="3946525" y="550863"/>
          <p14:tracePt t="2288" x="3954463" y="550863"/>
          <p14:tracePt t="2295" x="3954463" y="558800"/>
          <p14:tracePt t="2304" x="3962400" y="558800"/>
          <p14:tracePt t="2323" x="3970338" y="566738"/>
          <p14:tracePt t="2338" x="3986213" y="590550"/>
          <p14:tracePt t="2355" x="3986213" y="598488"/>
          <p14:tracePt t="2371" x="3994150" y="612775"/>
          <p14:tracePt t="2389" x="4010025" y="620713"/>
          <p14:tracePt t="2404" x="4010025" y="636588"/>
          <p14:tracePt t="2421" x="4010025" y="644525"/>
          <p14:tracePt t="2439" x="4017963" y="660400"/>
          <p14:tracePt t="2454" x="4017963" y="676275"/>
          <p14:tracePt t="2472" x="4017963" y="692150"/>
          <p14:tracePt t="2474" x="4017963" y="700088"/>
          <p14:tracePt t="2490" x="4017963" y="708025"/>
          <p14:tracePt t="2853" x="4017963" y="715963"/>
          <p14:tracePt t="2859" x="3986213" y="723900"/>
          <p14:tracePt t="2871" x="3962400" y="723900"/>
          <p14:tracePt t="2873" x="3922713" y="731838"/>
          <p14:tracePt t="2890" x="3805238" y="771525"/>
          <p14:tracePt t="2904" x="3703638" y="801688"/>
          <p14:tracePt t="2921" x="3640138" y="825500"/>
          <p14:tracePt t="2923" x="3624263" y="833438"/>
          <p14:tracePt t="2938" x="3570288" y="857250"/>
          <p14:tracePt t="2954" x="3514725" y="896938"/>
          <p14:tracePt t="2970" x="3498850" y="896938"/>
          <p14:tracePt t="3360" x="3490913" y="896938"/>
          <p14:tracePt t="3366" x="3482975" y="904875"/>
          <p14:tracePt t="3373" x="3467100" y="904875"/>
          <p14:tracePt t="3388" x="3427413" y="928688"/>
          <p14:tracePt t="3403" x="3381375" y="958850"/>
          <p14:tracePt t="3420" x="3333750" y="974725"/>
          <p14:tracePt t="3422" x="3317875" y="990600"/>
          <p14:tracePt t="3438" x="3270250" y="1006475"/>
          <p14:tracePt t="3453" x="3270250" y="1014413"/>
          <p14:tracePt t="3688" x="3254375" y="1022350"/>
          <p14:tracePt t="3695" x="3246438" y="1022350"/>
          <p14:tracePt t="3704" x="3240088" y="1030288"/>
          <p14:tracePt t="3721" x="3224213" y="1030288"/>
          <p14:tracePt t="3725" x="3216275" y="1038225"/>
          <p14:tracePt t="3737" x="3200400" y="1046163"/>
          <p14:tracePt t="3753" x="3176588" y="1062038"/>
          <p14:tracePt t="3770" x="3144838" y="1093788"/>
          <p14:tracePt t="3772" x="3128963" y="1101725"/>
          <p14:tracePt t="3789" x="3097213" y="1116013"/>
          <p14:tracePt t="3803" x="3059113" y="1131888"/>
          <p14:tracePt t="3819" x="3035300" y="1139825"/>
          <p14:tracePt t="3822" x="3027363" y="1139825"/>
          <p14:tracePt t="3837" x="3011488" y="1147763"/>
          <p14:tracePt t="3853" x="3003550" y="1155700"/>
          <p14:tracePt t="4147" x="2987675" y="1155700"/>
          <p14:tracePt t="4156" x="2971800" y="1171575"/>
          <p14:tracePt t="4171" x="2947988" y="1203325"/>
          <p14:tracePt t="4173" x="2924175" y="1227138"/>
          <p14:tracePt t="4186" x="2901950" y="1258888"/>
          <p14:tracePt t="4202" x="2878138" y="1289050"/>
          <p14:tracePt t="4218" x="2862263" y="1304925"/>
          <p14:tracePt t="4238" x="2854325" y="1320800"/>
          <p14:tracePt t="4352" x="2830513" y="1344613"/>
          <p14:tracePt t="4358" x="2822575" y="1344613"/>
          <p14:tracePt t="4370" x="2822575" y="1352550"/>
          <p14:tracePt t="4372" x="2814638" y="1352550"/>
          <p14:tracePt t="4386" x="2798763" y="1376363"/>
          <p14:tracePt t="4403" x="2790825" y="1376363"/>
          <p14:tracePt t="4443" x="2782888" y="1384300"/>
          <p14:tracePt t="4450" x="2767013" y="1400175"/>
          <p14:tracePt t="4458" x="2767013" y="1408113"/>
          <p14:tracePt t="4469" x="2767013" y="1416050"/>
          <p14:tracePt t="4487" x="2751138" y="1439863"/>
          <p14:tracePt t="4502" x="2736850" y="1455738"/>
          <p14:tracePt t="4522" x="2728913" y="1455738"/>
          <p14:tracePt t="4537" x="2705100" y="1485900"/>
          <p14:tracePt t="4636" x="2697163" y="1501775"/>
          <p14:tracePt t="4643" x="2673350" y="1533525"/>
          <p14:tracePt t="4693" x="2649538" y="1557338"/>
          <p14:tracePt t="4707" x="2649538" y="1565275"/>
          <p14:tracePt t="4787" x="2633663" y="1581150"/>
          <p14:tracePt t="4794" x="2633663" y="1589088"/>
          <p14:tracePt t="5358" x="2625725" y="1589088"/>
          <p14:tracePt t="5772" x="2625725" y="1597025"/>
          <p14:tracePt t="5792" x="2609850" y="1604963"/>
          <p14:tracePt t="5799" x="2586038" y="1620838"/>
          <p14:tracePt t="5828" x="2578100" y="1628775"/>
          <p14:tracePt t="5865" x="2571750" y="1628775"/>
          <p14:tracePt t="5870" x="2555875" y="1651000"/>
          <p14:tracePt t="5899" x="2547938" y="1651000"/>
          <p14:tracePt t="5921" x="2547938" y="1658938"/>
          <p14:tracePt t="6357" x="2540000" y="1658938"/>
          <p14:tracePt t="6366" x="2540000" y="1666875"/>
          <p14:tracePt t="6370" x="2532063" y="1674813"/>
          <p14:tracePt t="6383" x="2508250" y="1682750"/>
          <p14:tracePt t="6399" x="2492375" y="1690688"/>
          <p14:tracePt t="6416" x="2476500" y="1698625"/>
          <p14:tracePt t="7385" x="2484438" y="1706563"/>
          <p14:tracePt t="7390" x="2492375" y="1706563"/>
          <p14:tracePt t="7399" x="2500313" y="1706563"/>
          <p14:tracePt t="7415" x="2532063" y="1706563"/>
          <p14:tracePt t="7433" x="2609850" y="1714500"/>
          <p14:tracePt t="7448" x="2673350" y="1714500"/>
          <p14:tracePt t="7465" x="2736850" y="1738313"/>
          <p14:tracePt t="7482" x="2774950" y="1746250"/>
          <p14:tracePt t="7485" x="2782888" y="1746250"/>
          <p14:tracePt t="7498" x="2806700" y="1762125"/>
          <p14:tracePt t="7515" x="2830513" y="1770063"/>
          <p14:tracePt t="7531" x="2838450" y="1778000"/>
          <p14:tracePt t="7533" x="2854325" y="1778000"/>
          <p14:tracePt t="7548" x="2878138" y="1785938"/>
          <p14:tracePt t="7564" x="2901950" y="1785938"/>
          <p14:tracePt t="7583" x="2909888" y="1785938"/>
          <p14:tracePt t="7621" x="2916238" y="1785938"/>
          <p14:tracePt t="7863" x="2924175" y="1785938"/>
          <p14:tracePt t="7869" x="2963863" y="1778000"/>
          <p14:tracePt t="7884" x="3051175" y="1778000"/>
          <p14:tracePt t="7900" x="3121025" y="1778000"/>
          <p14:tracePt t="7916" x="3184525" y="1785938"/>
          <p14:tracePt t="7932" x="3286125" y="1855788"/>
          <p14:tracePt t="7947" x="3443288" y="1958975"/>
          <p14:tracePt t="7964" x="3570288" y="2052638"/>
          <p14:tracePt t="7981" x="3671888" y="2146300"/>
          <p14:tracePt t="7983" x="3711575" y="2170113"/>
          <p14:tracePt t="7997" x="3757613" y="2209800"/>
          <p14:tracePt t="8014" x="3781425" y="2233613"/>
          <p14:tracePt t="8031" x="3797300" y="2257425"/>
          <p14:tracePt t="8033" x="3805238" y="2257425"/>
          <p14:tracePt t="8298" x="3813175" y="2257425"/>
          <p14:tracePt t="8304" x="3836988" y="2289175"/>
          <p14:tracePt t="8313" x="3860800" y="2312988"/>
          <p14:tracePt t="8330" x="4025900" y="2486025"/>
          <p14:tracePt t="8348" x="4276725" y="2713038"/>
          <p14:tracePt t="8365" x="4395788" y="2854325"/>
          <p14:tracePt t="8382" x="4537075" y="3043238"/>
          <p14:tracePt t="8383" x="4583113" y="3162300"/>
          <p14:tracePt t="8398" x="4638675" y="3373438"/>
          <p14:tracePt t="8414" x="4646613" y="3578225"/>
          <p14:tracePt t="8430" x="4646613" y="3719513"/>
          <p14:tracePt t="8432" x="4646613" y="3830638"/>
          <p14:tracePt t="8447" x="4646613" y="3963988"/>
          <p14:tracePt t="8463" x="4646613" y="3987800"/>
          <p14:tracePt t="8691" x="4678363" y="4027488"/>
          <p14:tracePt t="8698" x="4756150" y="4129088"/>
          <p14:tracePt t="8705" x="4827588" y="4214813"/>
          <p14:tracePt t="8715" x="4929188" y="4387850"/>
          <p14:tracePt t="8718" x="5008563" y="4491038"/>
          <p14:tracePt t="8730" x="5070475" y="4608513"/>
          <p14:tracePt t="8732" x="5173663" y="4805363"/>
          <p14:tracePt t="8748" x="5299075" y="5237163"/>
          <p14:tracePt t="8764" x="5346700" y="5457825"/>
          <p14:tracePt t="8781" x="5386388" y="5568950"/>
          <p14:tracePt t="8782" x="5386388" y="5591175"/>
          <p14:tracePt t="8826" x="5386388" y="5614988"/>
          <p14:tracePt t="8832" x="5386388" y="5622925"/>
          <p14:tracePt t="9057" x="5394325" y="5630863"/>
          <p14:tracePt t="9059" x="5464175" y="5726113"/>
          <p14:tracePt t="9067" x="5495925" y="5764213"/>
          <p14:tracePt t="9079" x="5543550" y="5843588"/>
          <p14:tracePt t="9081" x="5589588" y="5915025"/>
          <p14:tracePt t="9097" x="5661025" y="6094413"/>
          <p14:tracePt t="9114" x="5738813" y="6275388"/>
          <p14:tracePt t="9130" x="5770563" y="6394450"/>
          <p14:tracePt t="9132" x="5786438" y="6448425"/>
          <p14:tracePt t="9146" x="5794375" y="6456363"/>
          <p14:tracePt t="9533" x="5802313" y="6456363"/>
          <p14:tracePt t="9547" x="5810250" y="6456363"/>
          <p14:tracePt t="9568" x="5810250" y="6464300"/>
          <p14:tracePt t="9574" x="5826125" y="6464300"/>
          <p14:tracePt t="9603" x="5834063" y="6464300"/>
          <p14:tracePt t="10027" x="5897563" y="6440488"/>
          <p14:tracePt t="10033" x="5983288" y="6394450"/>
          <p14:tracePt t="10047" x="6076950" y="6330950"/>
          <p14:tracePt t="10062" x="6249988" y="6229350"/>
          <p14:tracePt t="10079" x="6345238" y="6142038"/>
          <p14:tracePt t="10081" x="6430963" y="6080125"/>
          <p14:tracePt t="10095" x="6580188" y="5976938"/>
          <p14:tracePt t="10112" x="6699250" y="5915025"/>
          <p14:tracePt t="10128" x="6848475" y="5875338"/>
          <p14:tracePt t="10131" x="6934200" y="5851525"/>
          <p14:tracePt t="10426" x="8428038" y="5087938"/>
          <p14:tracePt t="10430" x="8624888" y="4962525"/>
          <p14:tracePt t="10451" x="9104313" y="4514850"/>
        </p14:tracePtLst>
      </p14:laserTraceLst>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EF4E21F6-CDDE-4B97-A93A-AB63D3E22C55}"/>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208FFD25-25F8-4A58-8E9F-47F1DFFAB942}"/>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xmlns="" id="{D608594A-840C-4889-8A98-C1F8DC861257}"/>
              </a:ext>
            </a:extLst>
          </p:cNvPr>
          <p:cNvPicPr>
            <a:picLocks noChangeAspect="1"/>
          </p:cNvPicPr>
          <p:nvPr/>
        </p:nvPicPr>
        <p:blipFill>
          <a:blip r:embed="rId2"/>
          <a:stretch>
            <a:fillRect/>
          </a:stretch>
        </p:blipFill>
        <p:spPr>
          <a:xfrm>
            <a:off x="351804" y="97971"/>
            <a:ext cx="8083383" cy="6760029"/>
          </a:xfrm>
          <a:prstGeom prst="rect">
            <a:avLst/>
          </a:prstGeom>
        </p:spPr>
      </p:pic>
      <p:pic>
        <p:nvPicPr>
          <p:cNvPr id="5" name="図 4">
            <a:extLst>
              <a:ext uri="{FF2B5EF4-FFF2-40B4-BE49-F238E27FC236}">
                <a16:creationId xmlns:a16="http://schemas.microsoft.com/office/drawing/2014/main" xmlns="" id="{6DDC3EB7-0532-4434-A6B5-345CF167A1C0}"/>
              </a:ext>
            </a:extLst>
          </p:cNvPr>
          <p:cNvPicPr>
            <a:picLocks noChangeAspect="1"/>
          </p:cNvPicPr>
          <p:nvPr/>
        </p:nvPicPr>
        <p:blipFill>
          <a:blip r:embed="rId3"/>
          <a:stretch>
            <a:fillRect/>
          </a:stretch>
        </p:blipFill>
        <p:spPr>
          <a:xfrm>
            <a:off x="4384826" y="681037"/>
            <a:ext cx="8177750" cy="6078992"/>
          </a:xfrm>
          <a:prstGeom prst="rect">
            <a:avLst/>
          </a:prstGeom>
        </p:spPr>
      </p:pic>
      <p:sp>
        <p:nvSpPr>
          <p:cNvPr id="6" name="正方形/長方形 5">
            <a:extLst>
              <a:ext uri="{FF2B5EF4-FFF2-40B4-BE49-F238E27FC236}">
                <a16:creationId xmlns:a16="http://schemas.microsoft.com/office/drawing/2014/main" xmlns="" id="{EA94F45C-CDB1-4D18-91EA-8DA253FD86E1}"/>
              </a:ext>
            </a:extLst>
          </p:cNvPr>
          <p:cNvSpPr/>
          <p:nvPr/>
        </p:nvSpPr>
        <p:spPr>
          <a:xfrm>
            <a:off x="1552726" y="230190"/>
            <a:ext cx="5664200" cy="6762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rPr>
              <a:t>二次医療圏別医師偏在指標</a:t>
            </a:r>
          </a:p>
        </p:txBody>
      </p:sp>
      <p:sp>
        <p:nvSpPr>
          <p:cNvPr id="7" name="フレーム 6">
            <a:extLst>
              <a:ext uri="{FF2B5EF4-FFF2-40B4-BE49-F238E27FC236}">
                <a16:creationId xmlns:a16="http://schemas.microsoft.com/office/drawing/2014/main" xmlns="" id="{0B441A9F-3EE2-4A11-9777-42CEA9900E00}"/>
              </a:ext>
            </a:extLst>
          </p:cNvPr>
          <p:cNvSpPr/>
          <p:nvPr/>
        </p:nvSpPr>
        <p:spPr>
          <a:xfrm>
            <a:off x="1020536" y="1894114"/>
            <a:ext cx="2522764" cy="2286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テキスト ボックス 7">
            <a:extLst>
              <a:ext uri="{FF2B5EF4-FFF2-40B4-BE49-F238E27FC236}">
                <a16:creationId xmlns:a16="http://schemas.microsoft.com/office/drawing/2014/main" xmlns="" id="{03C90854-636F-4C43-82EF-3A36A5137A2F}"/>
              </a:ext>
            </a:extLst>
          </p:cNvPr>
          <p:cNvSpPr txBox="1"/>
          <p:nvPr/>
        </p:nvSpPr>
        <p:spPr>
          <a:xfrm>
            <a:off x="3650916" y="1727654"/>
            <a:ext cx="1225015" cy="923330"/>
          </a:xfrm>
          <a:prstGeom prst="rect">
            <a:avLst/>
          </a:prstGeom>
          <a:noFill/>
        </p:spPr>
        <p:txBody>
          <a:bodyPr wrap="none" rtlCol="0">
            <a:spAutoFit/>
          </a:bodyPr>
          <a:lstStyle/>
          <a:p>
            <a:r>
              <a:rPr kumimoji="1" lang="en-US" altLang="ja-JP" dirty="0"/>
              <a:t>1</a:t>
            </a:r>
            <a:r>
              <a:rPr kumimoji="1" lang="ja-JP" altLang="en-US" dirty="0"/>
              <a:t>位東京都</a:t>
            </a:r>
            <a:endParaRPr kumimoji="1" lang="en-US" altLang="ja-JP" dirty="0"/>
          </a:p>
          <a:p>
            <a:r>
              <a:rPr kumimoji="1" lang="ja-JP" altLang="en-US" dirty="0"/>
              <a:t>区中央部</a:t>
            </a:r>
            <a:endParaRPr kumimoji="1" lang="en-US" altLang="ja-JP" dirty="0"/>
          </a:p>
          <a:p>
            <a:r>
              <a:rPr kumimoji="1" lang="en-US" altLang="ja-JP" dirty="0"/>
              <a:t>759.7</a:t>
            </a:r>
            <a:endParaRPr kumimoji="1" lang="ja-JP" altLang="en-US" dirty="0"/>
          </a:p>
        </p:txBody>
      </p:sp>
      <p:sp>
        <p:nvSpPr>
          <p:cNvPr id="9" name="フレーム 8">
            <a:extLst>
              <a:ext uri="{FF2B5EF4-FFF2-40B4-BE49-F238E27FC236}">
                <a16:creationId xmlns:a16="http://schemas.microsoft.com/office/drawing/2014/main" xmlns="" id="{F298B25F-FCF8-4B8D-8783-64BAC0FA7E41}"/>
              </a:ext>
            </a:extLst>
          </p:cNvPr>
          <p:cNvSpPr/>
          <p:nvPr/>
        </p:nvSpPr>
        <p:spPr>
          <a:xfrm>
            <a:off x="5091793" y="5124450"/>
            <a:ext cx="2522764" cy="2286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テキスト ボックス 9">
            <a:extLst>
              <a:ext uri="{FF2B5EF4-FFF2-40B4-BE49-F238E27FC236}">
                <a16:creationId xmlns:a16="http://schemas.microsoft.com/office/drawing/2014/main" xmlns="" id="{DF83098A-48C8-438F-84AE-D8CD88BEBD2C}"/>
              </a:ext>
            </a:extLst>
          </p:cNvPr>
          <p:cNvSpPr txBox="1"/>
          <p:nvPr/>
        </p:nvSpPr>
        <p:spPr>
          <a:xfrm>
            <a:off x="7805057" y="5124450"/>
            <a:ext cx="997389" cy="1200329"/>
          </a:xfrm>
          <a:prstGeom prst="rect">
            <a:avLst/>
          </a:prstGeom>
          <a:noFill/>
        </p:spPr>
        <p:txBody>
          <a:bodyPr wrap="none" rtlCol="0">
            <a:spAutoFit/>
          </a:bodyPr>
          <a:lstStyle/>
          <a:p>
            <a:r>
              <a:rPr kumimoji="1" lang="ja-JP" altLang="en-US" dirty="0"/>
              <a:t>第</a:t>
            </a:r>
            <a:r>
              <a:rPr kumimoji="1" lang="en-US" altLang="ja-JP" dirty="0"/>
              <a:t>335</a:t>
            </a:r>
            <a:r>
              <a:rPr kumimoji="1" lang="ja-JP" altLang="en-US" dirty="0"/>
              <a:t>位</a:t>
            </a:r>
            <a:endParaRPr kumimoji="1" lang="en-US" altLang="ja-JP" dirty="0"/>
          </a:p>
          <a:p>
            <a:r>
              <a:rPr kumimoji="1" lang="ja-JP" altLang="en-US" dirty="0"/>
              <a:t>秋田県</a:t>
            </a:r>
            <a:endParaRPr kumimoji="1" lang="en-US" altLang="ja-JP" dirty="0"/>
          </a:p>
          <a:p>
            <a:r>
              <a:rPr kumimoji="1" lang="ja-JP" altLang="en-US" dirty="0"/>
              <a:t>北秋田</a:t>
            </a:r>
            <a:endParaRPr kumimoji="1" lang="en-US" altLang="ja-JP" dirty="0"/>
          </a:p>
          <a:p>
            <a:r>
              <a:rPr kumimoji="1" lang="en-US" altLang="ja-JP" dirty="0"/>
              <a:t>69.6</a:t>
            </a:r>
            <a:endParaRPr kumimoji="1" lang="ja-JP" altLang="en-US" dirty="0"/>
          </a:p>
        </p:txBody>
      </p:sp>
      <p:sp>
        <p:nvSpPr>
          <p:cNvPr id="11" name="テキスト ボックス 10">
            <a:extLst>
              <a:ext uri="{FF2B5EF4-FFF2-40B4-BE49-F238E27FC236}">
                <a16:creationId xmlns:a16="http://schemas.microsoft.com/office/drawing/2014/main" xmlns="" id="{BA5EF17D-912B-48AE-BD96-44FE0008AEEA}"/>
              </a:ext>
            </a:extLst>
          </p:cNvPr>
          <p:cNvSpPr txBox="1"/>
          <p:nvPr/>
        </p:nvSpPr>
        <p:spPr>
          <a:xfrm>
            <a:off x="4271163" y="5868332"/>
            <a:ext cx="184731" cy="369332"/>
          </a:xfrm>
          <a:prstGeom prst="rect">
            <a:avLst/>
          </a:prstGeom>
          <a:noFill/>
        </p:spPr>
        <p:txBody>
          <a:bodyPr wrap="none" rtlCol="0">
            <a:spAutoFit/>
          </a:bodyPr>
          <a:lstStyle/>
          <a:p>
            <a:endParaRPr kumimoji="1" lang="ja-JP" altLang="en-US" dirty="0"/>
          </a:p>
        </p:txBody>
      </p:sp>
      <p:sp>
        <p:nvSpPr>
          <p:cNvPr id="12" name="雲 11">
            <a:extLst>
              <a:ext uri="{FF2B5EF4-FFF2-40B4-BE49-F238E27FC236}">
                <a16:creationId xmlns:a16="http://schemas.microsoft.com/office/drawing/2014/main" xmlns="" id="{AC70D5BE-498D-4CD7-A18B-B44CB21D68CE}"/>
              </a:ext>
            </a:extLst>
          </p:cNvPr>
          <p:cNvSpPr/>
          <p:nvPr/>
        </p:nvSpPr>
        <p:spPr>
          <a:xfrm>
            <a:off x="3757024" y="5578474"/>
            <a:ext cx="3631747" cy="91440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rPr>
              <a:t>区中央部と北秋田で</a:t>
            </a:r>
            <a:endParaRPr kumimoji="1" lang="en-US" altLang="ja-JP" dirty="0">
              <a:solidFill>
                <a:schemeClr val="tx1"/>
              </a:solidFill>
            </a:endParaRPr>
          </a:p>
          <a:p>
            <a:r>
              <a:rPr kumimoji="1" lang="en-US" altLang="ja-JP" dirty="0">
                <a:solidFill>
                  <a:schemeClr val="tx1"/>
                </a:solidFill>
              </a:rPr>
              <a:t>10</a:t>
            </a:r>
            <a:r>
              <a:rPr kumimoji="1" lang="ja-JP" altLang="en-US" dirty="0">
                <a:solidFill>
                  <a:schemeClr val="tx1"/>
                </a:solidFill>
              </a:rPr>
              <a:t>倍の格差！</a:t>
            </a:r>
          </a:p>
        </p:txBody>
      </p:sp>
      <p:sp>
        <p:nvSpPr>
          <p:cNvPr id="13" name="円: 塗りつぶしなし 12">
            <a:extLst>
              <a:ext uri="{FF2B5EF4-FFF2-40B4-BE49-F238E27FC236}">
                <a16:creationId xmlns:a16="http://schemas.microsoft.com/office/drawing/2014/main" xmlns="" id="{61812547-4A0D-4776-9727-97B843C622CC}"/>
              </a:ext>
            </a:extLst>
          </p:cNvPr>
          <p:cNvSpPr/>
          <p:nvPr/>
        </p:nvSpPr>
        <p:spPr>
          <a:xfrm>
            <a:off x="3489562" y="1631130"/>
            <a:ext cx="1547721" cy="1019854"/>
          </a:xfrm>
          <a:prstGeom prst="donut">
            <a:avLst>
              <a:gd name="adj" fmla="val 8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 name="円: 塗りつぶしなし 13">
            <a:extLst>
              <a:ext uri="{FF2B5EF4-FFF2-40B4-BE49-F238E27FC236}">
                <a16:creationId xmlns:a16="http://schemas.microsoft.com/office/drawing/2014/main" xmlns="" id="{3E113419-B3E9-4E91-AEE6-D062F60CEF6A}"/>
              </a:ext>
            </a:extLst>
          </p:cNvPr>
          <p:cNvSpPr/>
          <p:nvPr/>
        </p:nvSpPr>
        <p:spPr>
          <a:xfrm>
            <a:off x="7490837" y="5062980"/>
            <a:ext cx="1547721" cy="1200329"/>
          </a:xfrm>
          <a:prstGeom prst="donut">
            <a:avLst>
              <a:gd name="adj" fmla="val 8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779251256"/>
      </p:ext>
    </p:extLst>
  </p:cSld>
  <p:clrMapOvr>
    <a:masterClrMapping/>
  </p:clrMapOvr>
  <mc:AlternateContent xmlns:mc="http://schemas.openxmlformats.org/markup-compatibility/2006" xmlns:p14="http://schemas.microsoft.com/office/powerpoint/2010/main">
    <mc:Choice Requires="p14">
      <p:transition spd="slow" p14:dur="2000" advTm="39858"/>
    </mc:Choice>
    <mc:Fallback xmlns="">
      <p:transition spd="slow" advTm="39858"/>
    </mc:Fallback>
  </mc:AlternateContent>
  <p:extLst>
    <p:ext uri="{3A86A75C-4F4B-4683-9AE1-C65F6400EC91}">
      <p14:laserTraceLst xmlns:p14="http://schemas.microsoft.com/office/powerpoint/2010/main">
        <p14:tracePtLst>
          <p14:tracePt t="944" x="8051800" y="5111750"/>
          <p14:tracePt t="947" x="7980363" y="5010150"/>
          <p14:tracePt t="964" x="7735888" y="4781550"/>
          <p14:tracePt t="980" x="7500938" y="4584700"/>
          <p14:tracePt t="995" x="7288213" y="4371975"/>
          <p14:tracePt t="1013" x="7162800" y="4160838"/>
          <p14:tracePt t="1027" x="7154863" y="4137025"/>
          <p14:tracePt t="1264" x="7075488" y="4081463"/>
          <p14:tracePt t="1269" x="7021513" y="4019550"/>
          <p14:tracePt t="1279" x="6840538" y="3900488"/>
          <p14:tracePt t="1297" x="6667500" y="3767138"/>
          <p14:tracePt t="1301" x="6611938" y="3719513"/>
          <p14:tracePt t="1310" x="6557963" y="3687763"/>
          <p14:tracePt t="1313" x="6526213" y="3665538"/>
          <p14:tracePt t="1332" x="6470650" y="3617913"/>
          <p14:tracePt t="1343" x="6446838" y="3586163"/>
          <p14:tracePt t="1360" x="6438900" y="3570288"/>
          <p14:tracePt t="1619" x="6415088" y="3554413"/>
          <p14:tracePt t="1627" x="6353175" y="3522663"/>
          <p14:tracePt t="1634" x="6297613" y="3484563"/>
          <p14:tracePt t="1644" x="6196013" y="3436938"/>
          <p14:tracePt t="1659" x="6069013" y="3343275"/>
          <p14:tracePt t="1662" x="6030913" y="3327400"/>
          <p14:tracePt t="1677" x="5975350" y="3287713"/>
          <p14:tracePt t="1694" x="5951538" y="3271838"/>
          <p14:tracePt t="1710" x="5927725" y="3232150"/>
          <p14:tracePt t="1712" x="5919788" y="3224213"/>
          <p14:tracePt t="1978" x="5881688" y="3200400"/>
          <p14:tracePt t="1983" x="5842000" y="3170238"/>
          <p14:tracePt t="1993" x="5802313" y="3154363"/>
          <p14:tracePt t="2009" x="5684838" y="3074988"/>
          <p14:tracePt t="2026" x="5629275" y="3011488"/>
          <p14:tracePt t="2042" x="5589588" y="2973388"/>
          <p14:tracePt t="2059" x="5567363" y="2925763"/>
          <p14:tracePt t="2077" x="5551488" y="2901950"/>
          <p14:tracePt t="2376" x="5495925" y="2870200"/>
          <p14:tracePt t="2383" x="5472113" y="2838450"/>
          <p14:tracePt t="2393" x="5440363" y="2816225"/>
          <p14:tracePt t="2408" x="5378450" y="2705100"/>
          <p14:tracePt t="2426" x="5330825" y="2643188"/>
          <p14:tracePt t="2443" x="5307013" y="2611438"/>
          <p14:tracePt t="6124" x="5299075" y="2611438"/>
          <p14:tracePt t="6130" x="5291138" y="2611438"/>
          <p14:tracePt t="6138" x="5275263" y="2611438"/>
          <p14:tracePt t="6153" x="5229225" y="2611438"/>
          <p14:tracePt t="6171" x="5197475" y="2611438"/>
          <p14:tracePt t="6173" x="5173663" y="2611438"/>
          <p14:tracePt t="6187" x="5157788" y="2611438"/>
          <p14:tracePt t="6803" x="5110163" y="2611438"/>
          <p14:tracePt t="6809" x="5094288" y="2611438"/>
          <p14:tracePt t="6820" x="5064125" y="2611438"/>
          <p14:tracePt t="6822" x="5000625" y="2611438"/>
          <p14:tracePt t="6837" x="4827588" y="2611438"/>
          <p14:tracePt t="6853" x="4622800" y="2611438"/>
          <p14:tracePt t="6870" x="4513263" y="2611438"/>
          <p14:tracePt t="6888" x="4379913" y="2611438"/>
          <p14:tracePt t="6903" x="4284663" y="2611438"/>
          <p14:tracePt t="6919" x="4222750" y="2595563"/>
          <p14:tracePt t="6938" x="4198938" y="2587625"/>
          <p14:tracePt t="7223" x="4167188" y="2571750"/>
          <p14:tracePt t="7230" x="4103688" y="2563813"/>
          <p14:tracePt t="7236" x="4041775" y="2540000"/>
          <p14:tracePt t="7255" x="3906838" y="2492375"/>
          <p14:tracePt t="7260" x="3852863" y="2486025"/>
          <p14:tracePt t="7270" x="3797300" y="2470150"/>
          <p14:tracePt t="7273" x="3735388" y="2438400"/>
          <p14:tracePt t="7286" x="3671888" y="2422525"/>
          <p14:tracePt t="7302" x="3592513" y="2390775"/>
          <p14:tracePt t="7319" x="3530600" y="2366963"/>
          <p14:tracePt t="7336" x="3475038" y="2351088"/>
          <p14:tracePt t="7617" x="3427413" y="2335213"/>
          <p14:tracePt t="7623" x="3405188" y="2327275"/>
          <p14:tracePt t="7636" x="3317875" y="2273300"/>
          <p14:tracePt t="7652" x="3294063" y="2257425"/>
          <p14:tracePt t="7668" x="3286125" y="2249488"/>
          <p14:tracePt t="7693" x="3286125" y="2241550"/>
          <p14:tracePt t="7714" x="3278188" y="2233613"/>
          <p14:tracePt t="7737" x="3278188" y="2225675"/>
          <p14:tracePt t="7780" x="3278188" y="2217738"/>
          <p14:tracePt t="7786" x="3278188" y="2209800"/>
          <p14:tracePt t="7801" x="3278188" y="2201863"/>
          <p14:tracePt t="7814" x="3278188" y="2185988"/>
          <p14:tracePt t="7821" x="3286125" y="2170113"/>
          <p14:tracePt t="7836" x="3309938" y="2162175"/>
          <p14:tracePt t="7852" x="3349625" y="2139950"/>
          <p14:tracePt t="7869" x="3381375" y="2132013"/>
          <p14:tracePt t="7871" x="3405188" y="2116138"/>
          <p14:tracePt t="7887" x="3435350" y="2108200"/>
          <p14:tracePt t="7901" x="3482975" y="2100263"/>
          <p14:tracePt t="7919" x="3546475" y="2092325"/>
          <p14:tracePt t="7921" x="3576638" y="2092325"/>
          <p14:tracePt t="7936" x="3640138" y="2084388"/>
          <p14:tracePt t="7952" x="3741738" y="2076450"/>
          <p14:tracePt t="7969" x="3821113" y="2068513"/>
          <p14:tracePt t="7986" x="3954463" y="2060575"/>
          <p14:tracePt t="8001" x="4041775" y="2044700"/>
          <p14:tracePt t="8018" x="4079875" y="2036763"/>
          <p14:tracePt t="8157" x="4087813" y="2036763"/>
          <p14:tracePt t="8165" x="4095750" y="2036763"/>
          <p14:tracePt t="8180" x="4111625" y="2036763"/>
          <p14:tracePt t="8186" x="4119563" y="2036763"/>
          <p14:tracePt t="8201" x="4135438" y="2036763"/>
          <p14:tracePt t="8218" x="4159250" y="2036763"/>
          <p14:tracePt t="8235" x="4183063" y="2028825"/>
          <p14:tracePt t="8252" x="4191000" y="2028825"/>
          <p14:tracePt t="8268" x="4198938" y="2028825"/>
          <p14:tracePt t="8537" x="4214813" y="2028825"/>
          <p14:tracePt t="8552" x="4222750" y="2028825"/>
          <p14:tracePt t="8565" x="4230688" y="2028825"/>
          <p14:tracePt t="8594" x="4238625" y="2028825"/>
          <p14:tracePt t="8601" x="4244975" y="2036763"/>
          <p14:tracePt t="8607" x="4252913" y="2044700"/>
          <p14:tracePt t="8631" x="4252913" y="2052638"/>
          <p14:tracePt t="8635" x="4268788" y="2052638"/>
          <p14:tracePt t="8650" x="4268788" y="2060575"/>
          <p14:tracePt t="8667" x="4284663" y="2068513"/>
          <p14:tracePt t="8684" x="4292600" y="2084388"/>
          <p14:tracePt t="8686" x="4300538" y="2092325"/>
          <p14:tracePt t="8700" x="4300538" y="2108200"/>
          <p14:tracePt t="8718" x="4308475" y="2124075"/>
          <p14:tracePt t="8734" x="4324350" y="2146300"/>
          <p14:tracePt t="8736" x="4324350" y="2154238"/>
          <p14:tracePt t="8752" x="4324350" y="2170113"/>
          <p14:tracePt t="9172" x="4332288" y="2178050"/>
          <p14:tracePt t="9185" x="4340225" y="2193925"/>
          <p14:tracePt t="9207" x="4348163" y="2201863"/>
          <p14:tracePt t="9243" x="4356100" y="2209800"/>
          <p14:tracePt t="9264" x="4356100" y="2217738"/>
          <p14:tracePt t="9285" x="4364038" y="2233613"/>
          <p14:tracePt t="9307" x="4364038" y="2241550"/>
          <p14:tracePt t="9335" x="4371975" y="2257425"/>
          <p14:tracePt t="9357" x="4371975" y="2273300"/>
          <p14:tracePt t="9371" x="4371975" y="2297113"/>
          <p14:tracePt t="9386" x="4371975" y="2305050"/>
          <p14:tracePt t="9400" x="4371975" y="2312988"/>
          <p14:tracePt t="9407" x="4371975" y="2343150"/>
          <p14:tracePt t="9419" x="4379913" y="2343150"/>
          <p14:tracePt t="9423" x="4379913" y="2351088"/>
          <p14:tracePt t="9434" x="4379913" y="2359025"/>
          <p14:tracePt t="9586" x="4379913" y="2366963"/>
          <p14:tracePt t="9851" x="4371975" y="2374900"/>
          <p14:tracePt t="9856" x="4356100" y="2382838"/>
          <p14:tracePt t="9871" x="4340225" y="2390775"/>
          <p14:tracePt t="9882" x="4308475" y="2390775"/>
          <p14:tracePt t="9899" x="4284663" y="2390775"/>
          <p14:tracePt t="9919" x="4252913" y="2390775"/>
          <p14:tracePt t="9923" x="4244975" y="2390775"/>
          <p14:tracePt t="9978" x="4238625" y="2390775"/>
          <p14:tracePt t="9992" x="4230688" y="2390775"/>
          <p14:tracePt t="13134" x="4222750" y="2398713"/>
          <p14:tracePt t="13140" x="4214813" y="2406650"/>
          <p14:tracePt t="13146" x="4214813" y="2414588"/>
          <p14:tracePt t="13161" x="4183063" y="2430463"/>
          <p14:tracePt t="13178" x="4167188" y="2438400"/>
          <p14:tracePt t="13194" x="4111625" y="2446338"/>
          <p14:tracePt t="13197" x="4087813" y="2462213"/>
          <p14:tracePt t="13213" x="4057650" y="2478088"/>
          <p14:tracePt t="13228" x="4033838" y="2478088"/>
          <p14:tracePt t="13245" x="4017963" y="2478088"/>
          <p14:tracePt t="13634" x="3986213" y="2478088"/>
          <p14:tracePt t="13641" x="3954463" y="2478088"/>
          <p14:tracePt t="13646" x="3938588" y="2478088"/>
          <p14:tracePt t="13662" x="3884613" y="2478088"/>
          <p14:tracePt t="13678" x="3821113" y="2462213"/>
          <p14:tracePt t="13695" x="3757613" y="2454275"/>
          <p14:tracePt t="13696" x="3741738" y="2446338"/>
          <p14:tracePt t="13714" x="3695700" y="2438400"/>
          <p14:tracePt t="13728" x="3663950" y="2430463"/>
          <p14:tracePt t="13744" x="3648075" y="2422525"/>
          <p14:tracePt t="13746" x="3640138" y="2422525"/>
          <p14:tracePt t="14075" x="3624263" y="2398713"/>
          <p14:tracePt t="14081" x="3584575" y="2359025"/>
          <p14:tracePt t="14096" x="3538538" y="2265363"/>
          <p14:tracePt t="14111" x="3506788" y="2209800"/>
          <p14:tracePt t="14129" x="3498850" y="2178050"/>
          <p14:tracePt t="14145" x="3498850" y="2162175"/>
          <p14:tracePt t="14160" x="3498850" y="2139950"/>
          <p14:tracePt t="14177" x="3498850" y="2124075"/>
          <p14:tracePt t="14193" x="3506788" y="2084388"/>
          <p14:tracePt t="14195" x="3522663" y="2068513"/>
          <p14:tracePt t="14213" x="3570288" y="2028825"/>
          <p14:tracePt t="14231" x="3608388" y="1997075"/>
          <p14:tracePt t="14233" x="3624263" y="1973263"/>
          <p14:tracePt t="14244" x="3640138" y="1966913"/>
          <p14:tracePt t="14246" x="3656013" y="1951038"/>
          <p14:tracePt t="14260" x="3679825" y="1927225"/>
          <p14:tracePt t="14277" x="3741738" y="1895475"/>
          <p14:tracePt t="14294" x="3805238" y="1879600"/>
          <p14:tracePt t="14296" x="3821113" y="1879600"/>
          <p14:tracePt t="14310" x="3868738" y="1879600"/>
          <p14:tracePt t="14326" x="3922713" y="1871663"/>
          <p14:tracePt t="14346" x="3986213" y="1871663"/>
          <p14:tracePt t="14363" x="4002088" y="1871663"/>
          <p14:tracePt t="14378" x="4017963" y="1871663"/>
          <p14:tracePt t="14647" x="4025900" y="1871663"/>
          <p14:tracePt t="14660" x="4033838" y="1871663"/>
          <p14:tracePt t="14675" x="4041775" y="1871663"/>
          <p14:tracePt t="14681" x="4049713" y="1871663"/>
          <p14:tracePt t="14693" x="4057650" y="1871663"/>
          <p14:tracePt t="14711" x="4073525" y="1887538"/>
          <p14:tracePt t="14726" x="4079875" y="1887538"/>
          <p14:tracePt t="14743" x="4095750" y="1895475"/>
          <p14:tracePt t="14760" x="4103688" y="1895475"/>
          <p14:tracePt t="14781" x="4111625" y="1903413"/>
          <p14:tracePt t="14796" x="4119563" y="1903413"/>
          <p14:tracePt t="14811" x="4135438" y="1911350"/>
          <p14:tracePt t="14913" x="4143375" y="1911350"/>
          <p14:tracePt t="15268" x="4151313" y="1911350"/>
          <p14:tracePt t="15280" x="4167188" y="1911350"/>
          <p14:tracePt t="15288" x="4175125" y="1911350"/>
          <p14:tracePt t="15295" x="4183063" y="1919288"/>
          <p14:tracePt t="15311" x="4206875" y="1919288"/>
          <p14:tracePt t="15326" x="4214813" y="1935163"/>
          <p14:tracePt t="15342" x="4230688" y="1943100"/>
          <p14:tracePt t="15345" x="4238625" y="1943100"/>
          <p14:tracePt t="15360" x="4252913" y="1958975"/>
          <p14:tracePt t="15376" x="4260850" y="1966913"/>
          <p14:tracePt t="15395" x="4268788" y="1973263"/>
          <p14:tracePt t="15409" x="4268788" y="1981200"/>
          <p14:tracePt t="15425" x="4276725" y="2005013"/>
          <p14:tracePt t="15442" x="4276725" y="2036763"/>
          <p14:tracePt t="15460" x="4276725" y="2084388"/>
          <p14:tracePt t="15554" x="4268788" y="2132013"/>
          <p14:tracePt t="15560" x="4268788" y="2139950"/>
          <p14:tracePt t="15567" x="4268788" y="2146300"/>
          <p14:tracePt t="15575" x="4252913" y="2162175"/>
          <p14:tracePt t="15593" x="4252913" y="2185988"/>
          <p14:tracePt t="15595" x="4244975" y="2201863"/>
          <p14:tracePt t="15717" x="4238625" y="2217738"/>
          <p14:tracePt t="16282" x="4230688" y="2233613"/>
          <p14:tracePt t="16316" x="4214813" y="2233613"/>
          <p14:tracePt t="16323" x="4206875" y="2249488"/>
          <p14:tracePt t="16431" x="4191000" y="2273300"/>
          <p14:tracePt t="16438" x="4183063" y="2281238"/>
          <p14:tracePt t="16538" x="4167188" y="2297113"/>
          <p14:tracePt t="16545" x="4159250" y="2305050"/>
          <p14:tracePt t="16558" x="4151313" y="2305050"/>
          <p14:tracePt t="16588" x="4151313" y="2312988"/>
          <p14:tracePt t="16682" x="4135438" y="2312988"/>
          <p14:tracePt t="16688" x="4111625" y="2335213"/>
          <p14:tracePt t="17846" x="4103688" y="2343150"/>
          <p14:tracePt t="17872" x="4087813" y="2343150"/>
          <p14:tracePt t="17879" x="4057650" y="2366963"/>
          <p14:tracePt t="17914" x="4049713" y="2366963"/>
          <p14:tracePt t="17980" x="4041775" y="2366963"/>
          <p14:tracePt t="18009" x="4041775" y="2374900"/>
          <p14:tracePt t="18015" x="4017963" y="2382838"/>
          <p14:tracePt t="18023" x="4002088" y="2398713"/>
          <p14:tracePt t="18043" x="3994150" y="2398713"/>
          <p14:tracePt t="18079" x="3994150" y="2406650"/>
          <p14:tracePt t="18101" x="3986213" y="2406650"/>
          <p14:tracePt t="18108" x="3970338" y="2414588"/>
          <p14:tracePt t="18122" x="3962400" y="2414588"/>
          <p14:tracePt t="18137" x="3954463" y="2414588"/>
          <p14:tracePt t="18150" x="3946525" y="2414588"/>
          <p14:tracePt t="18158" x="3930650" y="2414588"/>
          <p14:tracePt t="18173" x="3922713" y="2414588"/>
          <p14:tracePt t="18189" x="3900488" y="2414588"/>
          <p14:tracePt t="18205" x="3892550" y="2414588"/>
          <p14:tracePt t="18222" x="3868738" y="2398713"/>
          <p14:tracePt t="18239" x="3844925" y="2382838"/>
          <p14:tracePt t="18255" x="3821113" y="2359025"/>
          <p14:tracePt t="18257" x="3813175" y="2359025"/>
          <p14:tracePt t="18276" x="3789363" y="2335213"/>
          <p14:tracePt t="18290" x="3773488" y="2312988"/>
          <p14:tracePt t="18293" x="3773488" y="2305050"/>
          <p14:tracePt t="18305" x="3765550" y="2297113"/>
          <p14:tracePt t="18321" x="3757613" y="2289175"/>
          <p14:tracePt t="18338" x="3749675" y="2273300"/>
          <p14:tracePt t="18356" x="3741738" y="2225675"/>
          <p14:tracePt t="18357" x="3741738" y="2201863"/>
          <p14:tracePt t="18372" x="3741738" y="2146300"/>
          <p14:tracePt t="18389" x="3741738" y="2132013"/>
          <p14:tracePt t="18407" x="3741738" y="2116138"/>
          <p14:tracePt t="18422" x="3749675" y="2100263"/>
          <p14:tracePt t="18438" x="3757613" y="2068513"/>
          <p14:tracePt t="18455" x="3765550" y="2068513"/>
          <p14:tracePt t="18457" x="3789363" y="2044700"/>
          <p14:tracePt t="18472" x="3860800" y="1989138"/>
          <p14:tracePt t="18488" x="3906838" y="1966913"/>
          <p14:tracePt t="18505" x="3954463" y="1943100"/>
          <p14:tracePt t="18507" x="3978275" y="1935163"/>
          <p14:tracePt t="18521" x="4057650" y="1911350"/>
          <p14:tracePt t="18539" x="4103688" y="1903413"/>
          <p14:tracePt t="18556" x="4135438" y="1903413"/>
          <p14:tracePt t="18571" x="4143375" y="1903413"/>
          <p14:tracePt t="18588" x="4159250" y="1903413"/>
          <p14:tracePt t="18605" x="4167188" y="1903413"/>
          <p14:tracePt t="18607" x="4183063" y="1903413"/>
          <p14:tracePt t="18621" x="4206875" y="1903413"/>
          <p14:tracePt t="18638" x="4238625" y="1927225"/>
          <p14:tracePt t="18655" x="4268788" y="1951038"/>
          <p14:tracePt t="18657" x="4276725" y="1958975"/>
          <p14:tracePt t="18673" x="4300538" y="2005013"/>
          <p14:tracePt t="18687" x="4324350" y="2028825"/>
          <p14:tracePt t="18705" x="4324350" y="2036763"/>
          <p14:tracePt t="18731" x="4324350" y="2044700"/>
          <p14:tracePt t="18779" x="4332288" y="2068513"/>
          <p14:tracePt t="18793" x="4340225" y="2068513"/>
          <p14:tracePt t="18807" x="4340225" y="2076450"/>
          <p14:tracePt t="20322" x="4340225" y="2092325"/>
          <p14:tracePt t="20336" x="4340225" y="2100263"/>
          <p14:tracePt t="20414" x="4340225" y="2132013"/>
          <p14:tracePt t="20427" x="4340225" y="2139950"/>
          <p14:tracePt t="20442" x="4340225" y="2146300"/>
          <p14:tracePt t="20449" x="4340225" y="2154238"/>
          <p14:tracePt t="20485" x="4340225" y="2178050"/>
          <p14:tracePt t="20521" x="4340225" y="2193925"/>
          <p14:tracePt t="20549" x="4340225" y="2209800"/>
          <p14:tracePt t="20563" x="4340225" y="2217738"/>
          <p14:tracePt t="20578" x="4340225" y="2225675"/>
          <p14:tracePt t="20585" x="4340225" y="2233613"/>
          <p14:tracePt t="20602" x="4340225" y="2249488"/>
          <p14:tracePt t="20670" x="4340225" y="2257425"/>
          <p14:tracePt t="20706" x="4340225" y="2281238"/>
          <p14:tracePt t="20713" x="4340225" y="2289175"/>
          <p14:tracePt t="20856" x="4340225" y="2305050"/>
          <p14:tracePt t="21464" x="4340225" y="2312988"/>
          <p14:tracePt t="21699" x="4332288" y="2319338"/>
          <p14:tracePt t="21712" x="4324350" y="2327275"/>
          <p14:tracePt t="21720" x="4316413" y="2343150"/>
          <p14:tracePt t="21735" x="4316413" y="2351088"/>
          <p14:tracePt t="21755" x="4284663" y="2366963"/>
          <p14:tracePt t="21770" x="4284663" y="2374900"/>
          <p14:tracePt t="21791" x="4276725" y="2374900"/>
          <p14:tracePt t="21841" x="4268788" y="2374900"/>
          <p14:tracePt t="21848" x="4214813" y="2390775"/>
          <p14:tracePt t="21855" x="4214813" y="2398713"/>
          <p14:tracePt t="21868" x="4206875" y="2398713"/>
          <p14:tracePt t="21870" x="4198938" y="2398713"/>
          <p14:tracePt t="21884" x="4159250" y="2398713"/>
          <p14:tracePt t="21955" x="4151313" y="2398713"/>
          <p14:tracePt t="21977" x="4111625" y="2406650"/>
          <p14:tracePt t="21991" x="4103688" y="2406650"/>
          <p14:tracePt t="21997" x="4095750" y="2406650"/>
          <p14:tracePt t="22004" x="4079875" y="2406650"/>
          <p14:tracePt t="22027" x="4065588" y="2406650"/>
          <p14:tracePt t="22091" x="4057650" y="2406650"/>
          <p14:tracePt t="22097" x="4033838" y="2406650"/>
          <p14:tracePt t="22112" x="4017963" y="2406650"/>
          <p14:tracePt t="22119" x="4002088" y="2406650"/>
          <p14:tracePt t="22134" x="3978275" y="2406650"/>
          <p14:tracePt t="22150" x="3946525" y="2406650"/>
          <p14:tracePt t="22167" x="3930650" y="2406650"/>
          <p14:tracePt t="22183" x="3922713" y="2406650"/>
          <p14:tracePt t="22219" x="3906838" y="2398713"/>
          <p14:tracePt t="22226" x="3906838" y="2390775"/>
          <p14:tracePt t="22241" x="3892550" y="2382838"/>
          <p14:tracePt t="22251" x="3884613" y="2382838"/>
          <p14:tracePt t="22267" x="3876675" y="2366963"/>
          <p14:tracePt t="22284" x="3868738" y="2359025"/>
          <p14:tracePt t="22301" x="3860800" y="2351088"/>
          <p14:tracePt t="22319" x="3860800" y="2343150"/>
          <p14:tracePt t="22334" x="3852863" y="2335213"/>
          <p14:tracePt t="22362" x="3844925" y="2327275"/>
          <p14:tracePt t="22369" x="3836988" y="2312988"/>
          <p14:tracePt t="22382" x="3836988" y="2305050"/>
          <p14:tracePt t="22399" x="3836988" y="2281238"/>
          <p14:tracePt t="22416" x="3836988" y="2265363"/>
          <p14:tracePt t="22455" x="3836988" y="2257425"/>
          <p14:tracePt t="22470" x="3836988" y="2249488"/>
          <p14:tracePt t="22476" x="3836988" y="2233613"/>
          <p14:tracePt t="22484" x="3836988" y="2217738"/>
          <p14:tracePt t="22502" x="3836988" y="2209800"/>
          <p14:tracePt t="22517" x="3836988" y="2193925"/>
          <p14:tracePt t="22519" x="3836988" y="2170113"/>
          <p14:tracePt t="22533" x="3836988" y="2162175"/>
          <p14:tracePt t="22562" x="3836988" y="2154238"/>
          <p14:tracePt t="22568" x="3836988" y="2132013"/>
          <p14:tracePt t="22583" x="3844925" y="2124075"/>
          <p14:tracePt t="22599" x="3844925" y="2116138"/>
          <p14:tracePt t="22617" x="3876675" y="2076450"/>
          <p14:tracePt t="22632" x="3906838" y="2036763"/>
          <p14:tracePt t="22650" x="3946525" y="1997075"/>
          <p14:tracePt t="22667" x="3978275" y="1973263"/>
          <p14:tracePt t="22669" x="3986213" y="1966913"/>
          <p14:tracePt t="22686" x="4002088" y="1951038"/>
          <p14:tracePt t="22691" x="4017963" y="1943100"/>
          <p14:tracePt t="22700" x="4033838" y="1935163"/>
          <p14:tracePt t="22717" x="4057650" y="1927225"/>
          <p14:tracePt t="22719" x="4065588" y="1927225"/>
          <p14:tracePt t="22733" x="4103688" y="1911350"/>
          <p14:tracePt t="22750" x="4159250" y="1895475"/>
          <p14:tracePt t="22767" x="4222750" y="1895475"/>
          <p14:tracePt t="22769" x="4268788" y="1895475"/>
          <p14:tracePt t="22783" x="4340225" y="1887538"/>
          <p14:tracePt t="22799" x="4379913" y="1887538"/>
          <p14:tracePt t="22816" x="4395788" y="1887538"/>
          <p14:tracePt t="22818" x="4410075" y="1887538"/>
          <p14:tracePt t="22834" x="4433888" y="1895475"/>
          <p14:tracePt t="22850" x="4441825" y="1911350"/>
          <p14:tracePt t="22866" x="4465638" y="1935163"/>
          <p14:tracePt t="22868" x="4473575" y="1951038"/>
          <p14:tracePt t="22883" x="4489450" y="1981200"/>
          <p14:tracePt t="22900" x="4505325" y="2012950"/>
          <p14:tracePt t="22916" x="4521200" y="2036763"/>
          <p14:tracePt t="22918" x="4529138" y="2060575"/>
          <p14:tracePt t="22932" x="4552950" y="2084388"/>
          <p14:tracePt t="22949" x="4568825" y="2116138"/>
          <p14:tracePt t="22967" x="4583113" y="2146300"/>
          <p14:tracePt t="22969" x="4583113" y="2154238"/>
          <p14:tracePt t="22983" x="4583113" y="2162175"/>
          <p14:tracePt t="23002" x="4591050" y="2162175"/>
          <p14:tracePt t="23003" x="4591050" y="2170113"/>
          <p14:tracePt t="23033" x="4591050" y="2249488"/>
          <p14:tracePt t="23040" x="4591050" y="2257425"/>
          <p14:tracePt t="23049" x="4591050" y="2265363"/>
          <p14:tracePt t="23067" x="4591050" y="2297113"/>
          <p14:tracePt t="23405" x="4591050" y="2319338"/>
          <p14:tracePt t="23410" x="4575175" y="2335213"/>
          <p14:tracePt t="23418" x="4575175" y="2366963"/>
          <p14:tracePt t="23434" x="4568825" y="2398713"/>
          <p14:tracePt t="23449" x="4568825" y="2446338"/>
          <p14:tracePt t="23468" x="4545013" y="2681288"/>
          <p14:tracePt t="23483" x="4529138" y="2854325"/>
          <p14:tracePt t="23500" x="4529138" y="2965450"/>
          <p14:tracePt t="23517" x="4529138" y="3082925"/>
          <p14:tracePt t="23532" x="4529138" y="3130550"/>
          <p14:tracePt t="23548" x="4529138" y="3255963"/>
          <p14:tracePt t="23565" x="4545013" y="3343275"/>
          <p14:tracePt t="23567" x="4545013" y="3381375"/>
          <p14:tracePt t="23582" x="4552950" y="3476625"/>
          <p14:tracePt t="23601" x="4568825" y="3546475"/>
          <p14:tracePt t="23604" x="4568825" y="3578225"/>
          <p14:tracePt t="23615" x="4583113" y="3617913"/>
          <p14:tracePt t="23618" x="4591050" y="3633788"/>
          <p14:tracePt t="23633" x="4598988" y="3665538"/>
          <p14:tracePt t="23932" x="4606925" y="3681413"/>
          <p14:tracePt t="23940" x="4646613" y="3743325"/>
          <p14:tracePt t="23949" x="4654550" y="3806825"/>
          <p14:tracePt t="23967" x="4710113" y="4019550"/>
          <p14:tracePt t="23968" x="4718050" y="4089400"/>
          <p14:tracePt t="23983" x="4740275" y="4160838"/>
          <p14:tracePt t="23998" x="4772025" y="4325938"/>
          <p14:tracePt t="24016" x="4811713" y="4514850"/>
          <p14:tracePt t="24017" x="4859338" y="4616450"/>
          <p14:tracePt t="24033" x="4921250" y="4829175"/>
          <p14:tracePt t="24048" x="4953000" y="4930775"/>
          <p14:tracePt t="24067" x="5000625" y="5119688"/>
          <p14:tracePt t="24082" x="5008563" y="5127625"/>
          <p14:tracePt t="24390" x="5008563" y="5151438"/>
          <p14:tracePt t="24397" x="5040313" y="5222875"/>
          <p14:tracePt t="24403" x="5048250" y="5276850"/>
          <p14:tracePt t="24416" x="5070475" y="5387975"/>
          <p14:tracePt t="24419" x="5086350" y="5465763"/>
          <p14:tracePt t="24432" x="5102225" y="5545138"/>
          <p14:tracePt t="24448" x="5126038" y="5662613"/>
          <p14:tracePt t="24465" x="5149850" y="5851525"/>
          <p14:tracePt t="24467" x="5157788" y="5921375"/>
          <p14:tracePt t="24481" x="5173663" y="6008688"/>
          <p14:tracePt t="24497" x="5173663" y="6102350"/>
          <p14:tracePt t="24515" x="5181600" y="6165850"/>
          <p14:tracePt t="24516" x="5181600" y="6197600"/>
          <p14:tracePt t="24538" x="5189538" y="6245225"/>
          <p14:tracePt t="24869" x="5197475" y="6245225"/>
          <p14:tracePt t="24875" x="5205413" y="6245225"/>
          <p14:tracePt t="24881" x="5213350" y="6245225"/>
          <p14:tracePt t="24898" x="5229225" y="6245225"/>
          <p14:tracePt t="24923" x="5259388" y="6245225"/>
          <p14:tracePt t="25067" x="5267325" y="6245225"/>
          <p14:tracePt t="25081" x="5283200" y="6245225"/>
          <p14:tracePt t="25089" x="5299075" y="6245225"/>
          <p14:tracePt t="25098" x="5314950" y="6245225"/>
          <p14:tracePt t="25114" x="5346700" y="6245225"/>
          <p14:tracePt t="25131" x="5394325" y="6245225"/>
          <p14:tracePt t="25147" x="5402263" y="6237288"/>
          <p14:tracePt t="25482" x="5408613" y="6237288"/>
          <p14:tracePt t="25488" x="5448300" y="6213475"/>
          <p14:tracePt t="25496" x="5464175" y="6205538"/>
          <p14:tracePt t="25516" x="5472113" y="6205538"/>
          <p14:tracePt t="25521" x="5487988" y="6197600"/>
          <p14:tracePt t="25530" x="5495925" y="6197600"/>
          <p14:tracePt t="25532" x="5503863" y="6189663"/>
          <p14:tracePt t="25596" x="5527675" y="6181725"/>
          <p14:tracePt t="25601" x="5551488" y="6173788"/>
          <p14:tracePt t="25612" x="5567363" y="6165850"/>
          <p14:tracePt t="25629" x="5645150" y="6142038"/>
          <p14:tracePt t="25631" x="5676900" y="6126163"/>
          <p14:tracePt t="25645" x="5754688" y="6102350"/>
          <p14:tracePt t="25662" x="5778500" y="6094413"/>
          <p14:tracePt t="25680" x="5786438" y="6086475"/>
          <p14:tracePt t="25974" x="5802313" y="6086475"/>
          <p14:tracePt t="25981" x="5818188" y="6072188"/>
          <p14:tracePt t="25987" x="5842000" y="6072188"/>
          <p14:tracePt t="25995" x="5857875" y="6064250"/>
          <p14:tracePt t="26011" x="5881688" y="6056313"/>
          <p14:tracePt t="26029" x="5911850" y="6056313"/>
          <p14:tracePt t="26031" x="5919788" y="6056313"/>
          <p14:tracePt t="26045" x="5943600" y="6056313"/>
          <p14:tracePt t="26062" x="5959475" y="6056313"/>
          <p14:tracePt t="26079" x="5975350" y="6056313"/>
          <p14:tracePt t="26490" x="5983288" y="6056313"/>
          <p14:tracePt t="27595" x="5975350" y="6056313"/>
          <p14:tracePt t="27600" x="5935663" y="6056313"/>
          <p14:tracePt t="27610" x="5911850" y="6056313"/>
          <p14:tracePt t="27626" x="5786438" y="6056313"/>
          <p14:tracePt t="27645" x="5645150" y="6040438"/>
          <p14:tracePt t="27660" x="5597525" y="6040438"/>
          <p14:tracePt t="27676" x="5581650" y="6040438"/>
          <p14:tracePt t="28145" x="5581650" y="6032500"/>
          <p14:tracePt t="28150" x="5605463" y="5992813"/>
          <p14:tracePt t="28162" x="5653088" y="5921375"/>
          <p14:tracePt t="28166" x="5724525" y="5835650"/>
          <p14:tracePt t="28177" x="5770563" y="5772150"/>
          <p14:tracePt t="28179" x="5810250" y="5734050"/>
          <p14:tracePt t="28194" x="5897563" y="5654675"/>
          <p14:tracePt t="28209" x="5975350" y="5599113"/>
          <p14:tracePt t="28226" x="6022975" y="5561013"/>
          <p14:tracePt t="28323" x="6030913" y="5553075"/>
          <p14:tracePt t="28328" x="6046788" y="5553075"/>
          <p14:tracePt t="28373" x="6054725" y="5553075"/>
          <p14:tracePt t="28537" x="6069013" y="5553075"/>
          <p14:tracePt t="28565" x="6076950" y="5553075"/>
          <p14:tracePt t="28572" x="6084888" y="5553075"/>
          <p14:tracePt t="28579" x="6092825" y="5553075"/>
          <p14:tracePt t="29105" x="6100763" y="5545138"/>
          <p14:tracePt t="29114" x="6108700" y="5537200"/>
          <p14:tracePt t="29126" x="6116638" y="5537200"/>
          <p14:tracePt t="29265" x="6132513" y="5529263"/>
          <p14:tracePt t="29536" x="6148388" y="5529263"/>
          <p14:tracePt t="29578" x="6148388" y="5537200"/>
          <p14:tracePt t="29594" x="6156325" y="5553075"/>
          <p14:tracePt t="29599" x="6156325" y="5568950"/>
          <p14:tracePt t="29607" x="6156325" y="5583238"/>
          <p14:tracePt t="29623" x="6156325" y="5638800"/>
          <p14:tracePt t="29642" x="6156325" y="5646738"/>
          <p14:tracePt t="29673" x="6140450" y="5694363"/>
          <p14:tracePt t="29679" x="6132513" y="5694363"/>
          <p14:tracePt t="29706" x="6092825" y="5726113"/>
          <p14:tracePt t="30021" x="6092825" y="5741988"/>
          <p14:tracePt t="30028" x="6084888" y="5764213"/>
          <p14:tracePt t="30041" x="6076950" y="5788025"/>
          <p14:tracePt t="30058" x="6076950" y="5795963"/>
          <p14:tracePt t="30101" x="6069013" y="5803900"/>
          <p14:tracePt t="30106" x="6046788" y="5827713"/>
          <p14:tracePt t="30114" x="6046788" y="5835650"/>
          <p14:tracePt t="30178" x="6022975" y="5859463"/>
          <p14:tracePt t="30228" x="6022975" y="5867400"/>
          <p14:tracePt t="30236" x="6015038" y="5875338"/>
          <p14:tracePt t="30242" x="5983288" y="5891213"/>
          <p14:tracePt t="30257" x="5959475" y="5907088"/>
          <p14:tracePt t="30273" x="5897563" y="5921375"/>
          <p14:tracePt t="30290" x="5865813" y="5929313"/>
          <p14:tracePt t="30292" x="5857875" y="5929313"/>
          <p14:tracePt t="30307" x="5802313" y="5937250"/>
          <p14:tracePt t="30323" x="5786438" y="5937250"/>
          <p14:tracePt t="30642" x="5778500" y="5937250"/>
          <p14:tracePt t="30649" x="5778500" y="5945188"/>
          <p14:tracePt t="30828" x="5786438" y="5945188"/>
          <p14:tracePt t="30834" x="5794375" y="5945188"/>
          <p14:tracePt t="30842" x="5802313" y="5945188"/>
          <p14:tracePt t="30856" x="5834063" y="5945188"/>
          <p14:tracePt t="30872" x="5857875" y="5929313"/>
          <p14:tracePt t="30889" x="5889625" y="5921375"/>
          <p14:tracePt t="31078" x="5889625" y="5883275"/>
          <p14:tracePt t="31092" x="5881688" y="5843588"/>
          <p14:tracePt t="31098" x="5849938" y="5803900"/>
          <p14:tracePt t="31106" x="5834063" y="5764213"/>
          <p14:tracePt t="31122" x="5778500" y="5694363"/>
          <p14:tracePt t="31139" x="5708650" y="5614988"/>
          <p14:tracePt t="31141" x="5621338" y="5537200"/>
          <p14:tracePt t="31156" x="5394325" y="5434013"/>
          <p14:tracePt t="31174" x="5221288" y="5340350"/>
          <p14:tracePt t="31189" x="5094288" y="5260975"/>
          <p14:tracePt t="31191" x="5064125" y="5214938"/>
          <p14:tracePt t="31206" x="4992688" y="5143500"/>
          <p14:tracePt t="31456" x="4929188" y="5103813"/>
          <p14:tracePt t="31464" x="4867275" y="5049838"/>
          <p14:tracePt t="31473" x="4733925" y="4922838"/>
          <p14:tracePt t="31488" x="4222750" y="4467225"/>
          <p14:tracePt t="31490" x="4127500" y="4365625"/>
          <p14:tracePt t="31506" x="3938588" y="4121150"/>
          <p14:tracePt t="31524" x="3805238" y="3751263"/>
          <p14:tracePt t="31528" x="3781425" y="3609975"/>
          <p14:tracePt t="31539" x="3773488" y="3538538"/>
          <p14:tracePt t="31542" x="3735388" y="3476625"/>
          <p14:tracePt t="31554" x="3719513" y="3429000"/>
          <p14:tracePt t="31821" x="3719513" y="3405188"/>
          <p14:tracePt t="31827" x="3735388" y="3335338"/>
          <p14:tracePt t="31838" x="3765550" y="3248025"/>
          <p14:tracePt t="31841" x="3789363" y="3176588"/>
          <p14:tracePt t="31856" x="3829050" y="3027363"/>
          <p14:tracePt t="31875" x="3844925" y="2989263"/>
          <p14:tracePt t="31879" x="3860800" y="2965450"/>
          <p14:tracePt t="31888" x="3868738" y="2933700"/>
          <p14:tracePt t="31890" x="3884613" y="2917825"/>
          <p14:tracePt t="31905" x="3922713" y="2862263"/>
          <p14:tracePt t="31921" x="3978275" y="2824163"/>
          <p14:tracePt t="31938" x="4010025" y="2816225"/>
          <p14:tracePt t="31940" x="4010025" y="2808288"/>
          <p14:tracePt t="31955" x="4025900" y="2808288"/>
          <p14:tracePt t="31971" x="4057650" y="2808288"/>
          <p14:tracePt t="32234" x="4057650" y="2784475"/>
          <p14:tracePt t="32241" x="4111625" y="2595563"/>
          <p14:tracePt t="32257" x="4191000" y="2470150"/>
          <p14:tracePt t="32273" x="4268788" y="2374900"/>
          <p14:tracePt t="32277" x="4300538" y="2319338"/>
          <p14:tracePt t="32288" x="4308475" y="2319338"/>
          <p14:tracePt t="32290" x="4308475" y="2312988"/>
          <p14:tracePt t="32969" x="4324350" y="2319338"/>
          <p14:tracePt t="32983" x="4332288" y="2319338"/>
          <p14:tracePt t="32990" x="4340225" y="2327275"/>
          <p14:tracePt t="33004" x="4356100" y="2343150"/>
          <p14:tracePt t="33023" x="4371975" y="2374900"/>
          <p14:tracePt t="33026" x="4371975" y="2390775"/>
          <p14:tracePt t="33037" x="4387850" y="2414588"/>
          <p14:tracePt t="33054" x="4403725" y="2486025"/>
          <p14:tracePt t="33069" x="4410075" y="2532063"/>
          <p14:tracePt t="33086" x="4418013" y="2587625"/>
          <p14:tracePt t="33104" x="4449763" y="2673350"/>
          <p14:tracePt t="33119" x="4481513" y="2846388"/>
          <p14:tracePt t="33141" x="4568825" y="3303588"/>
          <p14:tracePt t="33156" x="4591050" y="3413125"/>
          <p14:tracePt t="33170" x="4591050" y="3429000"/>
          <p14:tracePt t="33469" x="4591050" y="3444875"/>
          <p14:tracePt t="33475" x="4591050" y="3522663"/>
          <p14:tracePt t="33486" x="4591050" y="3594100"/>
          <p14:tracePt t="33502" x="4606925" y="3876675"/>
          <p14:tracePt t="33505" x="4606925" y="3963988"/>
          <p14:tracePt t="33519" x="4622800" y="4121150"/>
          <p14:tracePt t="33536" x="4646613" y="4419600"/>
          <p14:tracePt t="33552" x="4670425" y="4632325"/>
          <p14:tracePt t="33554" x="4686300" y="4741863"/>
          <p14:tracePt t="33569" x="4702175" y="4845050"/>
          <p14:tracePt t="33586" x="4725988" y="4978400"/>
          <p14:tracePt t="33603" x="4764088" y="5135563"/>
          <p14:tracePt t="33619" x="4772025" y="5151438"/>
          <p14:tracePt t="33875" x="4772025" y="5159375"/>
          <p14:tracePt t="33882" x="4779963" y="5191125"/>
          <p14:tracePt t="33889" x="4779963" y="5229225"/>
          <p14:tracePt t="33902" x="4779963" y="5276850"/>
          <p14:tracePt t="33904" x="4795838" y="5308600"/>
          <p14:tracePt t="33918" x="4803775" y="5410200"/>
          <p14:tracePt t="33936" x="4803775" y="5553075"/>
          <p14:tracePt t="33953" x="4811713" y="5795963"/>
          <p14:tracePt t="33969" x="4827588" y="5937250"/>
          <p14:tracePt t="33985" x="4835525" y="6173788"/>
          <p14:tracePt t="34002" x="4835525" y="6213475"/>
          <p14:tracePt t="34383" x="4859338" y="6189663"/>
          <p14:tracePt t="34390" x="4867275" y="6102350"/>
          <p14:tracePt t="34401" x="4875213" y="6086475"/>
          <p14:tracePt t="34420" x="4875213" y="6080125"/>
          <p14:tracePt t="34434" x="4875213" y="6072188"/>
          <p14:tracePt t="34454" x="4875213" y="6032500"/>
          <p14:tracePt t="34469" x="4984750" y="5827713"/>
          <p14:tracePt t="34485" x="4992688" y="5827713"/>
          <p14:tracePt t="34503" x="4992688" y="5811838"/>
          <p14:tracePt t="34520" x="5086350" y="5748338"/>
          <p14:tracePt t="34536" x="5094288" y="5741988"/>
          <p14:tracePt t="34552" x="5149850" y="5718175"/>
          <p14:tracePt t="34568" x="5165725" y="5718175"/>
          <p14:tracePt t="34889" x="5165725" y="5670550"/>
          <p14:tracePt t="34895" x="5165725" y="5638800"/>
          <p14:tracePt t="34903" x="5165725" y="5568950"/>
          <p14:tracePt t="34925" x="5110163" y="5332413"/>
          <p14:tracePt t="34933" x="5094288" y="5292725"/>
          <p14:tracePt t="34950" x="5056188" y="5214938"/>
          <p14:tracePt t="34953" x="5032375" y="5167313"/>
          <p14:tracePt t="34969" x="4976813" y="5072063"/>
          <p14:tracePt t="34985" x="4899025" y="4930775"/>
          <p14:tracePt t="35001" x="4827588" y="4773613"/>
          <p14:tracePt t="35003" x="4787900" y="4703763"/>
          <p14:tracePt t="35018" x="4748213" y="4624388"/>
          <p14:tracePt t="35035" x="4710113" y="4560888"/>
          <p14:tracePt t="35055" x="4702175" y="4552950"/>
          <p14:tracePt t="35296" x="4654550" y="4475163"/>
          <p14:tracePt t="35303" x="4638675" y="4435475"/>
          <p14:tracePt t="35319" x="4568825" y="4294188"/>
          <p14:tracePt t="35334" x="4481513" y="4144963"/>
          <p14:tracePt t="35350" x="4395788" y="3908425"/>
          <p14:tracePt t="35352" x="4371975" y="3814763"/>
          <p14:tracePt t="35370" x="4292600" y="3649663"/>
          <p14:tracePt t="35388" x="4252913" y="3554413"/>
          <p14:tracePt t="35390" x="4238625" y="3514725"/>
          <p14:tracePt t="35400" x="4230688" y="3492500"/>
          <p14:tracePt t="35402" x="4214813" y="3460750"/>
          <p14:tracePt t="35418" x="4191000" y="3421063"/>
          <p14:tracePt t="35436" x="4191000" y="3413125"/>
          <p14:tracePt t="35582" x="4252913" y="3444875"/>
          <p14:tracePt t="35588" x="4324350" y="3508375"/>
          <p14:tracePt t="35601" x="4364038" y="3546475"/>
          <p14:tracePt t="35604" x="4457700" y="3681413"/>
          <p14:tracePt t="35616" x="4646613" y="4011613"/>
          <p14:tracePt t="35633" x="4779963" y="4184650"/>
          <p14:tracePt t="35650" x="4883150" y="4310063"/>
          <p14:tracePt t="35652" x="4891088" y="4325938"/>
          <p14:tracePt t="35666" x="4899025" y="4341813"/>
          <p14:tracePt t="35703" x="4921250" y="4395788"/>
          <p14:tracePt t="35710" x="4929188" y="4459288"/>
          <p14:tracePt t="35717" x="4945063" y="4522788"/>
          <p14:tracePt t="35733" x="4953000" y="4584700"/>
          <p14:tracePt t="35750" x="4960938" y="4600575"/>
          <p14:tracePt t="37566" x="4992688" y="4640263"/>
          <p14:tracePt t="37572" x="5000625" y="4656138"/>
          <p14:tracePt t="37581" x="5024438" y="4695825"/>
          <p14:tracePt t="37597" x="5086350" y="4765675"/>
          <p14:tracePt t="37615" x="5133975" y="4813300"/>
          <p14:tracePt t="37630" x="5165725" y="4868863"/>
          <p14:tracePt t="37648" x="5173663" y="4891088"/>
          <p14:tracePt t="37673" x="5173663" y="4899025"/>
          <p14:tracePt t="37753" x="5149850" y="4899025"/>
          <p14:tracePt t="37759" x="5126038" y="4899025"/>
          <p14:tracePt t="37765" x="5110163" y="4899025"/>
          <p14:tracePt t="37781" x="5064125" y="4860925"/>
          <p14:tracePt t="37798" x="4984750" y="4749800"/>
          <p14:tracePt t="37800" x="4929188" y="4640263"/>
          <p14:tracePt t="37815" x="4835525" y="4286250"/>
          <p14:tracePt t="37830" x="4718050" y="4027488"/>
          <p14:tracePt t="37848" x="4529138" y="3452813"/>
          <p14:tracePt t="37850" x="4433888" y="3271838"/>
          <p14:tracePt t="37864" x="4379913" y="3122613"/>
          <p14:tracePt t="37866" x="4356100" y="3059113"/>
          <p14:tracePt t="37880" x="4332288" y="2981325"/>
          <p14:tracePt t="37897" x="4308475" y="2957513"/>
          <p14:tracePt t="38002" x="4371975" y="3027363"/>
          <p14:tracePt t="38008" x="4379913" y="3027363"/>
          <p14:tracePt t="38014" x="4395788" y="3043238"/>
          <p14:tracePt t="38030" x="4403725" y="3059113"/>
          <p14:tracePt t="38046" x="4410075" y="3067050"/>
          <p14:tracePt t="38064" x="4425950" y="3074988"/>
          <p14:tracePt t="38065" x="4425950" y="3082925"/>
          <p14:tracePt t="38079" x="4449763" y="3106738"/>
          <p14:tracePt t="38099" x="4489450" y="3162300"/>
          <p14:tracePt t="38103" x="4521200" y="3184525"/>
          <p14:tracePt t="38108" x="4537075" y="3216275"/>
          <p14:tracePt t="38117" x="4591050" y="3279775"/>
          <p14:tracePt t="38130" x="4694238" y="3546475"/>
          <p14:tracePt t="38147" x="4772025" y="3884613"/>
          <p14:tracePt t="38163" x="4827588" y="4097338"/>
          <p14:tracePt t="38165" x="4867275" y="4206875"/>
          <p14:tracePt t="38180" x="4905375" y="4357688"/>
          <p14:tracePt t="38197" x="4945063" y="4475163"/>
          <p14:tracePt t="38215" x="4953000" y="4522788"/>
          <p14:tracePt t="38231" x="4953000" y="4530725"/>
          <p14:tracePt t="38530" x="4953000" y="4538663"/>
          <p14:tracePt t="38537" x="4968875" y="4600575"/>
          <p14:tracePt t="38546" x="4976813" y="4632325"/>
          <p14:tracePt t="38563" x="5000625" y="4679950"/>
          <p14:tracePt t="38565" x="5000625" y="4695825"/>
          <p14:tracePt t="38580" x="5008563" y="4725988"/>
          <p14:tracePt t="38595" x="5016500" y="4765675"/>
          <p14:tracePt t="38613" x="5016500" y="4852988"/>
          <p14:tracePt t="38616" x="5016500" y="4914900"/>
          <p14:tracePt t="38629" x="5016500" y="5057775"/>
          <p14:tracePt t="38646" x="5016500" y="5127625"/>
          <p14:tracePt t="38663" x="5016500" y="5151438"/>
        </p14:tracePtLst>
      </p14:laserTraceLst>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6768AA30-4B43-41F8-AD93-CC30D0B9095D}"/>
              </a:ext>
            </a:extLst>
          </p:cNvPr>
          <p:cNvSpPr>
            <a:spLocks noGrp="1"/>
          </p:cNvSpPr>
          <p:nvPr>
            <p:ph type="title"/>
          </p:nvPr>
        </p:nvSpPr>
        <p:spPr>
          <a:xfrm>
            <a:off x="628650" y="0"/>
            <a:ext cx="7886700" cy="1325563"/>
          </a:xfrm>
        </p:spPr>
        <p:txBody>
          <a:bodyPr/>
          <a:lstStyle/>
          <a:p>
            <a:r>
              <a:rPr kumimoji="1" lang="ja-JP" altLang="en-US" dirty="0"/>
              <a:t>地域偏在対策の</a:t>
            </a:r>
            <a:r>
              <a:rPr kumimoji="1" lang="en-US" altLang="ja-JP" dirty="0"/>
              <a:t>4</a:t>
            </a:r>
            <a:r>
              <a:rPr kumimoji="1" lang="ja-JP" altLang="en-US" dirty="0"/>
              <a:t>つのポイント</a:t>
            </a:r>
          </a:p>
        </p:txBody>
      </p:sp>
      <p:sp>
        <p:nvSpPr>
          <p:cNvPr id="3" name="コンテンツ プレースホルダー 2">
            <a:extLst>
              <a:ext uri="{FF2B5EF4-FFF2-40B4-BE49-F238E27FC236}">
                <a16:creationId xmlns:a16="http://schemas.microsoft.com/office/drawing/2014/main" xmlns="" id="{3020CA2B-1061-4C2B-A260-0B3CFB21E1B9}"/>
              </a:ext>
            </a:extLst>
          </p:cNvPr>
          <p:cNvSpPr>
            <a:spLocks noGrp="1"/>
          </p:cNvSpPr>
          <p:nvPr>
            <p:ph idx="1"/>
          </p:nvPr>
        </p:nvSpPr>
        <p:spPr>
          <a:xfrm>
            <a:off x="332509" y="1385050"/>
            <a:ext cx="8595360" cy="5339946"/>
          </a:xfrm>
        </p:spPr>
        <p:txBody>
          <a:bodyPr>
            <a:normAutofit fontScale="92500"/>
          </a:bodyPr>
          <a:lstStyle/>
          <a:p>
            <a:r>
              <a:rPr kumimoji="1" lang="ja-JP" altLang="en-US" sz="2400" u="sng" dirty="0"/>
              <a:t>ポイント１　都道府県における医師確保対策の実施体制の強化</a:t>
            </a:r>
            <a:endParaRPr kumimoji="1" lang="en-US" altLang="ja-JP" sz="2400" u="sng" dirty="0"/>
          </a:p>
          <a:p>
            <a:pPr lvl="1"/>
            <a:r>
              <a:rPr lang="ja-JP" altLang="en-US" sz="1800" u="sng" dirty="0"/>
              <a:t>医師偏在指標の設定</a:t>
            </a:r>
            <a:endParaRPr lang="en-US" altLang="ja-JP" sz="1800" u="sng" dirty="0"/>
          </a:p>
          <a:p>
            <a:pPr lvl="1"/>
            <a:r>
              <a:rPr kumimoji="1" lang="ja-JP" altLang="en-US" sz="1800" u="sng" dirty="0"/>
              <a:t>医師少数区域、医師多数区域の設定</a:t>
            </a:r>
            <a:endParaRPr kumimoji="1" lang="en-US" altLang="ja-JP" sz="1800" u="sng" dirty="0"/>
          </a:p>
          <a:p>
            <a:pPr lvl="1"/>
            <a:r>
              <a:rPr lang="ja-JP" altLang="en-US" sz="1800" dirty="0"/>
              <a:t>医師確保計画の策定</a:t>
            </a:r>
            <a:endParaRPr lang="en-US" altLang="ja-JP" sz="1800" dirty="0"/>
          </a:p>
          <a:p>
            <a:pPr lvl="1"/>
            <a:r>
              <a:rPr kumimoji="1" lang="ja-JP" altLang="en-US" sz="1800" dirty="0"/>
              <a:t>地域医療対策協議会の機能の充実</a:t>
            </a:r>
            <a:endParaRPr kumimoji="1" lang="en-US" altLang="ja-JP" sz="1800" dirty="0"/>
          </a:p>
          <a:p>
            <a:r>
              <a:rPr lang="ja-JP" altLang="en-US" sz="2400" u="sng" dirty="0"/>
              <a:t>ポイント２　医師養成課程を通じた地域における医師確保</a:t>
            </a:r>
            <a:endParaRPr lang="en-US" altLang="ja-JP" sz="2400" u="sng" dirty="0"/>
          </a:p>
          <a:p>
            <a:pPr lvl="1"/>
            <a:r>
              <a:rPr kumimoji="1" lang="ja-JP" altLang="en-US" sz="1800" u="sng" dirty="0"/>
              <a:t>地域ニーズに合わせたい地域枠の設定</a:t>
            </a:r>
            <a:endParaRPr kumimoji="1" lang="en-US" altLang="ja-JP" sz="1800" u="sng" dirty="0"/>
          </a:p>
          <a:p>
            <a:pPr lvl="1"/>
            <a:r>
              <a:rPr lang="ja-JP" altLang="en-US" sz="1800" dirty="0"/>
              <a:t>臨床研修指定病院の指定権限の都道府県への移譲</a:t>
            </a:r>
            <a:endParaRPr lang="en-US" altLang="ja-JP" sz="1800" dirty="0"/>
          </a:p>
          <a:p>
            <a:pPr lvl="1"/>
            <a:r>
              <a:rPr kumimoji="1" lang="ja-JP" altLang="en-US" sz="1800" dirty="0"/>
              <a:t>診療科別必要医師数の算出</a:t>
            </a:r>
            <a:endParaRPr kumimoji="1" lang="en-US" altLang="ja-JP" sz="1800" dirty="0"/>
          </a:p>
          <a:p>
            <a:r>
              <a:rPr lang="ja-JP" altLang="en-US" sz="2400" u="sng" dirty="0"/>
              <a:t>ポイント３　地域における外来医療機能の不足・偏在等への対応</a:t>
            </a:r>
            <a:endParaRPr lang="en-US" altLang="ja-JP" sz="2400" u="sng" dirty="0"/>
          </a:p>
          <a:p>
            <a:pPr lvl="1"/>
            <a:r>
              <a:rPr kumimoji="1" lang="ja-JP" altLang="en-US" sz="1800" u="sng" dirty="0"/>
              <a:t>外来医師偏在指標の設定</a:t>
            </a:r>
            <a:endParaRPr kumimoji="1" lang="en-US" altLang="ja-JP" sz="1800" u="sng" dirty="0"/>
          </a:p>
          <a:p>
            <a:pPr lvl="1"/>
            <a:r>
              <a:rPr lang="ja-JP" altLang="en-US" sz="1800" dirty="0"/>
              <a:t>地域で不足する外来医療機能について議論する場の設定</a:t>
            </a:r>
            <a:endParaRPr lang="en-US" altLang="ja-JP" sz="1800" dirty="0"/>
          </a:p>
          <a:p>
            <a:r>
              <a:rPr kumimoji="1" lang="ja-JP" altLang="en-US" sz="2400" u="sng" dirty="0"/>
              <a:t>ポイント４　医師の少ない地域での勤務を促す環境整備の推進</a:t>
            </a:r>
            <a:endParaRPr kumimoji="1" lang="en-US" altLang="ja-JP" sz="2400" u="sng" dirty="0"/>
          </a:p>
          <a:p>
            <a:pPr lvl="1"/>
            <a:r>
              <a:rPr lang="ja-JP" altLang="en-US" sz="1800" dirty="0"/>
              <a:t>医師少数区域で勤務した医師の厚生労働大臣による認定制度の創設</a:t>
            </a:r>
            <a:endParaRPr lang="en-US" altLang="ja-JP" sz="1800" dirty="0"/>
          </a:p>
          <a:p>
            <a:pPr lvl="1"/>
            <a:r>
              <a:rPr kumimoji="1" lang="ja-JP" altLang="en-US" sz="1800" dirty="0"/>
              <a:t>経済、税制面でのインセンテイブ</a:t>
            </a:r>
          </a:p>
        </p:txBody>
      </p:sp>
    </p:spTree>
    <p:extLst>
      <p:ext uri="{BB962C8B-B14F-4D97-AF65-F5344CB8AC3E}">
        <p14:creationId xmlns:p14="http://schemas.microsoft.com/office/powerpoint/2010/main" val="2895952881"/>
      </p:ext>
    </p:extLst>
  </p:cSld>
  <p:clrMapOvr>
    <a:masterClrMapping/>
  </p:clrMapOvr>
  <mc:AlternateContent xmlns:mc="http://schemas.openxmlformats.org/markup-compatibility/2006" xmlns:p14="http://schemas.microsoft.com/office/powerpoint/2010/main">
    <mc:Choice Requires="p14">
      <p:transition spd="slow" p14:dur="2000" advTm="69021"/>
    </mc:Choice>
    <mc:Fallback xmlns="">
      <p:transition spd="slow" advTm="69021"/>
    </mc:Fallback>
  </mc:AlternateContent>
  <p:extLst>
    <p:ext uri="{3A86A75C-4F4B-4683-9AE1-C65F6400EC91}">
      <p14:laserTraceLst xmlns:p14="http://schemas.microsoft.com/office/powerpoint/2010/main">
        <p14:tracePtLst>
          <p14:tracePt t="787" x="5016500" y="5143500"/>
          <p14:tracePt t="795" x="5016500" y="5072063"/>
          <p14:tracePt t="801" x="5032375" y="4962525"/>
          <p14:tracePt t="817" x="5078413" y="4797425"/>
          <p14:tracePt t="832" x="5133975" y="4672013"/>
          <p14:tracePt t="848" x="5149850" y="4624388"/>
          <p14:tracePt t="1165" x="5149850" y="4498975"/>
          <p14:tracePt t="1172" x="5149850" y="4403725"/>
          <p14:tracePt t="1181" x="5197475" y="4152900"/>
          <p14:tracePt t="1198" x="5338763" y="3687763"/>
          <p14:tracePt t="1200" x="5424488" y="3248025"/>
          <p14:tracePt t="1216" x="5581650" y="2705100"/>
          <p14:tracePt t="1231" x="5653088" y="2516188"/>
          <p14:tracePt t="1248" x="5668963" y="2438400"/>
          <p14:tracePt t="1502" x="5676900" y="2366963"/>
          <p14:tracePt t="1507" x="5700713" y="2249488"/>
          <p14:tracePt t="1514" x="5770563" y="2084388"/>
          <p14:tracePt t="1530" x="5849938" y="1871663"/>
          <p14:tracePt t="1549" x="5873750" y="1808163"/>
          <p14:tracePt t="1658" x="5889625" y="1808163"/>
          <p14:tracePt t="1664" x="5897563" y="1808163"/>
          <p14:tracePt t="1672" x="5903913" y="1808163"/>
          <p14:tracePt t="1930" x="5873750" y="1770063"/>
          <p14:tracePt t="1936" x="5849938" y="1746250"/>
          <p14:tracePt t="1947" x="5802313" y="1690688"/>
          <p14:tracePt t="1964" x="5668963" y="1557338"/>
          <p14:tracePt t="1980" x="5637213" y="1517650"/>
          <p14:tracePt t="2001" x="5551488" y="1423988"/>
          <p14:tracePt t="2016" x="5511800" y="1376363"/>
          <p14:tracePt t="2030" x="5487988" y="1360488"/>
          <p14:tracePt t="2343" x="5416550" y="1344613"/>
          <p14:tracePt t="2350" x="5402263" y="1344613"/>
          <p14:tracePt t="2365" x="5354638" y="1312863"/>
          <p14:tracePt t="2379" x="5299075" y="1289050"/>
          <p14:tracePt t="2396" x="5221288" y="1243013"/>
          <p14:tracePt t="2415" x="5126038" y="1179513"/>
          <p14:tracePt t="2430" x="5086350" y="1147763"/>
          <p14:tracePt t="2446" x="5078413" y="1139825"/>
          <p14:tracePt t="3729" x="5086350" y="1139825"/>
          <p14:tracePt t="5408" x="5078413" y="1139825"/>
          <p14:tracePt t="5413" x="5032375" y="1139825"/>
          <p14:tracePt t="5427" x="4968875" y="1139825"/>
          <p14:tracePt t="5442" x="4929188" y="1163638"/>
          <p14:tracePt t="5459" x="4883150" y="1171575"/>
          <p14:tracePt t="5475" x="4787900" y="1195388"/>
          <p14:tracePt t="5491" x="4748213" y="1211263"/>
          <p14:tracePt t="5508" x="4702175" y="1219200"/>
          <p14:tracePt t="5525" x="4670425" y="1227138"/>
          <p14:tracePt t="5542" x="4662488" y="1227138"/>
          <p14:tracePt t="5856" x="4638675" y="1227138"/>
          <p14:tracePt t="5861" x="4395788" y="1296988"/>
          <p14:tracePt t="5875" x="4095750" y="1400175"/>
          <p14:tracePt t="5893" x="3852863" y="1462088"/>
          <p14:tracePt t="5909" x="3506788" y="1541463"/>
          <p14:tracePt t="5911" x="3381375" y="1581150"/>
          <p14:tracePt t="5926" x="3200400" y="1635125"/>
          <p14:tracePt t="5942" x="3081338" y="1674813"/>
          <p14:tracePt t="5959" x="2909888" y="1762125"/>
          <p14:tracePt t="5975" x="2633663" y="1847850"/>
          <p14:tracePt t="5992" x="2555875" y="1863725"/>
          <p14:tracePt t="6009" x="2540000" y="1879600"/>
          <p14:tracePt t="6306" x="2484438" y="1895475"/>
          <p14:tracePt t="6313" x="2460625" y="1903413"/>
          <p14:tracePt t="6327" x="2351088" y="1919288"/>
          <p14:tracePt t="6341" x="2295525" y="1927225"/>
          <p14:tracePt t="6358" x="2255838" y="1943100"/>
          <p14:tracePt t="6375" x="2170113" y="1951038"/>
          <p14:tracePt t="6392" x="2130425" y="1958975"/>
          <p14:tracePt t="6409" x="2114550" y="1958975"/>
          <p14:tracePt t="6576" x="2106613" y="1958975"/>
          <p14:tracePt t="6585" x="2106613" y="1966913"/>
          <p14:tracePt t="6592" x="2098675" y="1966913"/>
          <p14:tracePt t="6607" x="2082800" y="1966913"/>
          <p14:tracePt t="6624" x="2076450" y="1966913"/>
          <p14:tracePt t="6626" x="2076450" y="1973263"/>
          <p14:tracePt t="6762" x="2060575" y="1981200"/>
          <p14:tracePt t="6776" x="2052638" y="1989138"/>
          <p14:tracePt t="6798" x="2052638" y="1997075"/>
          <p14:tracePt t="6805" x="2052638" y="2005013"/>
          <p14:tracePt t="6812" x="2044700" y="2005013"/>
          <p14:tracePt t="6860" x="2036763" y="2005013"/>
          <p14:tracePt t="6905" x="2036763" y="2012950"/>
          <p14:tracePt t="6911" x="2028825" y="2012950"/>
          <p14:tracePt t="6926" x="2028825" y="2020888"/>
          <p14:tracePt t="6948" x="2020888" y="2028825"/>
          <p14:tracePt t="6961" x="2012950" y="2036763"/>
          <p14:tracePt t="6983" x="2012950" y="2044700"/>
          <p14:tracePt t="7040" x="2005013" y="2044700"/>
          <p14:tracePt t="7356" x="2005013" y="2052638"/>
          <p14:tracePt t="7368" x="2012950" y="2060575"/>
          <p14:tracePt t="7375" x="2020888" y="2060575"/>
          <p14:tracePt t="7396" x="2044700" y="2060575"/>
          <p14:tracePt t="7409" x="2060575" y="2060575"/>
          <p14:tracePt t="7411" x="2068513" y="2060575"/>
          <p14:tracePt t="7423" x="2082800" y="2060575"/>
          <p14:tracePt t="7440" x="2106613" y="2060575"/>
          <p14:tracePt t="7457" x="2114550" y="2060575"/>
          <p14:tracePt t="7475" x="2138363" y="2060575"/>
          <p14:tracePt t="7490" x="2146300" y="2060575"/>
          <p14:tracePt t="7506" x="2162175" y="2068513"/>
          <p14:tracePt t="7523" x="2178050" y="2068513"/>
          <p14:tracePt t="7525" x="2193925" y="2068513"/>
          <p14:tracePt t="7539" x="2233613" y="2068513"/>
          <p14:tracePt t="7556" x="2247900" y="2068513"/>
          <p14:tracePt t="7573" x="2271713" y="2068513"/>
          <p14:tracePt t="7590" x="2287588" y="2068513"/>
          <p14:tracePt t="7607" x="2303463" y="2068513"/>
          <p14:tracePt t="7625" x="2311400" y="2068513"/>
          <p14:tracePt t="7639" x="2319338" y="2068513"/>
          <p14:tracePt t="7658" x="2327275" y="2068513"/>
          <p14:tracePt t="7660" x="2343150" y="2068513"/>
          <p14:tracePt t="7673" x="2351088" y="2076450"/>
          <p14:tracePt t="7689" x="2366963" y="2076450"/>
          <p14:tracePt t="7706" x="2374900" y="2076450"/>
          <p14:tracePt t="7725" x="2382838" y="2076450"/>
          <p14:tracePt t="7740" x="2390775" y="2076450"/>
          <p14:tracePt t="7768" x="2406650" y="2076450"/>
          <p14:tracePt t="7775" x="2413000" y="2076450"/>
          <p14:tracePt t="7791" x="2436813" y="2076450"/>
          <p14:tracePt t="7809" x="2452688" y="2076450"/>
          <p14:tracePt t="7812" x="2460625" y="2076450"/>
          <p14:tracePt t="7825" x="2476500" y="2076450"/>
          <p14:tracePt t="7839" x="2500313" y="2076450"/>
          <p14:tracePt t="7861" x="2516188" y="2076450"/>
          <p14:tracePt t="7889" x="2524125" y="2076450"/>
          <p14:tracePt t="7896" x="2532063" y="2076450"/>
          <p14:tracePt t="7926" x="2547938" y="2076450"/>
          <p14:tracePt t="7932" x="2555875" y="2076450"/>
          <p14:tracePt t="7953" x="2563813" y="2076450"/>
          <p14:tracePt t="7960" x="2571750" y="2076450"/>
          <p14:tracePt t="7975" x="2578100" y="2076450"/>
          <p14:tracePt t="7990" x="2586038" y="2084388"/>
          <p14:tracePt t="8006" x="2601913" y="2084388"/>
          <p14:tracePt t="8427" x="2609850" y="2084388"/>
          <p14:tracePt t="8432" x="2633663" y="2084388"/>
          <p14:tracePt t="8439" x="2649538" y="2076450"/>
          <p14:tracePt t="8455" x="2697163" y="2060575"/>
          <p14:tracePt t="8474" x="2751138" y="2044700"/>
          <p14:tracePt t="8489" x="2782888" y="2044700"/>
          <p14:tracePt t="8505" x="2790825" y="2036763"/>
          <p14:tracePt t="8522" x="2806700" y="2036763"/>
          <p14:tracePt t="8524" x="2814638" y="2036763"/>
          <p14:tracePt t="8538" x="2830513" y="2036763"/>
          <p14:tracePt t="8555" x="2846388" y="2036763"/>
          <p14:tracePt t="8571" x="2862263" y="2036763"/>
          <p14:tracePt t="8590" x="2894013" y="2036763"/>
          <p14:tracePt t="8605" x="2901950" y="2036763"/>
          <p14:tracePt t="8621" x="2924175" y="2036763"/>
          <p14:tracePt t="8623" x="2932113" y="2036763"/>
          <p14:tracePt t="8638" x="2947988" y="2036763"/>
          <p14:tracePt t="8656" x="2963863" y="2036763"/>
          <p14:tracePt t="9011" x="2979738" y="2036763"/>
          <p14:tracePt t="9017" x="2995613" y="2036763"/>
          <p14:tracePt t="9024" x="3035300" y="2036763"/>
          <p14:tracePt t="9040" x="3067050" y="2036763"/>
          <p14:tracePt t="9055" x="3081338" y="2036763"/>
          <p14:tracePt t="9072" x="3097213" y="2036763"/>
          <p14:tracePt t="9260" x="3105150" y="2036763"/>
          <p14:tracePt t="9303" x="3113088" y="2036763"/>
          <p14:tracePt t="9310" x="3128963" y="2036763"/>
          <p14:tracePt t="9323" x="3136900" y="2036763"/>
          <p14:tracePt t="9338" x="3152775" y="2036763"/>
          <p14:tracePt t="9354" x="3168650" y="2036763"/>
          <p14:tracePt t="9372" x="3176588" y="2036763"/>
          <p14:tracePt t="10153" x="3160713" y="2036763"/>
          <p14:tracePt t="10159" x="3121025" y="2036763"/>
          <p14:tracePt t="10169" x="3105150" y="2036763"/>
          <p14:tracePt t="10187" x="3067050" y="2036763"/>
          <p14:tracePt t="10203" x="3027363" y="2036763"/>
          <p14:tracePt t="10220" x="3011488" y="2036763"/>
          <p14:tracePt t="10482" x="3003550" y="2036763"/>
          <p14:tracePt t="10490" x="2979738" y="2036763"/>
          <p14:tracePt t="10503" x="2901950" y="2060575"/>
          <p14:tracePt t="10519" x="2862263" y="2068513"/>
          <p14:tracePt t="10537" x="2830513" y="2076450"/>
          <p14:tracePt t="10552" x="2806700" y="2084388"/>
          <p14:tracePt t="10569" x="2790825" y="2084388"/>
          <p14:tracePt t="10587" x="2782888" y="2084388"/>
          <p14:tracePt t="10603" x="2759075" y="2084388"/>
          <p14:tracePt t="10619" x="2743200" y="2092325"/>
          <p14:tracePt t="10636" x="2657475" y="2108200"/>
          <p14:tracePt t="10652" x="2625725" y="2116138"/>
          <p14:tracePt t="10709" x="2617788" y="2116138"/>
          <p14:tracePt t="10716" x="2609850" y="2116138"/>
          <p14:tracePt t="10723" x="2593975" y="2116138"/>
          <p14:tracePt t="10735" x="2578100" y="2116138"/>
          <p14:tracePt t="10738" x="2571750" y="2116138"/>
          <p14:tracePt t="10753" x="2547938" y="2116138"/>
          <p14:tracePt t="10769" x="2524125" y="2116138"/>
          <p14:tracePt t="10785" x="2484438" y="2116138"/>
          <p14:tracePt t="10787" x="2476500" y="2108200"/>
          <p14:tracePt t="10802" x="2436813" y="2100263"/>
          <p14:tracePt t="10819" x="2406650" y="2092325"/>
          <p14:tracePt t="10836" x="2390775" y="2084388"/>
          <p14:tracePt t="10838" x="2374900" y="2076450"/>
          <p14:tracePt t="10852" x="2374900" y="2068513"/>
          <p14:tracePt t="10869" x="2366963" y="2060575"/>
          <p14:tracePt t="10886" x="2351088" y="2036763"/>
          <p14:tracePt t="10902" x="2343150" y="2028825"/>
          <p14:tracePt t="10919" x="2335213" y="2028825"/>
          <p14:tracePt t="10924" x="2335213" y="2020888"/>
          <p14:tracePt t="11045" x="2335213" y="2012950"/>
          <p14:tracePt t="11065" x="2335213" y="2005013"/>
          <p14:tracePt t="11075" x="2335213" y="1989138"/>
          <p14:tracePt t="11082" x="2351088" y="1981200"/>
          <p14:tracePt t="11088" x="2382838" y="1973263"/>
          <p14:tracePt t="11101" x="2420938" y="1958975"/>
          <p14:tracePt t="11119" x="2468563" y="1935163"/>
          <p14:tracePt t="11135" x="2578100" y="1911350"/>
          <p14:tracePt t="11137" x="2641600" y="1903413"/>
          <p14:tracePt t="11152" x="2774950" y="1887538"/>
          <p14:tracePt t="11169" x="2878138" y="1887538"/>
          <p14:tracePt t="11185" x="2940050" y="1879600"/>
          <p14:tracePt t="11188" x="2955925" y="1879600"/>
          <p14:tracePt t="11207" x="2979738" y="1879600"/>
          <p14:tracePt t="11223" x="2987675" y="1879600"/>
          <p14:tracePt t="11225" x="3003550" y="1879600"/>
          <p14:tracePt t="11236" x="3027363" y="1879600"/>
          <p14:tracePt t="11253" x="3051175" y="1879600"/>
          <p14:tracePt t="11268" x="3067050" y="1879600"/>
          <p14:tracePt t="11286" x="3105150" y="1879600"/>
          <p14:tracePt t="11401" x="3113088" y="1879600"/>
          <p14:tracePt t="11409" x="3128963" y="1879600"/>
          <p14:tracePt t="11430" x="3136900" y="1879600"/>
          <p14:tracePt t="11453" x="3144838" y="1879600"/>
          <p14:tracePt t="11630" x="3152775" y="1879600"/>
          <p14:tracePt t="12038" x="3152775" y="1903413"/>
          <p14:tracePt t="12043" x="3152775" y="1919288"/>
          <p14:tracePt t="12050" x="3152775" y="1927225"/>
          <p14:tracePt t="12067" x="3128963" y="1951038"/>
          <p14:tracePt t="12084" x="3097213" y="1989138"/>
          <p14:tracePt t="12086" x="3081338" y="2005013"/>
          <p14:tracePt t="12101" x="3051175" y="2044700"/>
          <p14:tracePt t="12117" x="3027363" y="2084388"/>
          <p14:tracePt t="12134" x="3003550" y="2124075"/>
          <p14:tracePt t="12136" x="2987675" y="2146300"/>
          <p14:tracePt t="12151" x="2947988" y="2185988"/>
          <p14:tracePt t="12167" x="2894013" y="2233613"/>
          <p14:tracePt t="12184" x="2854325" y="2257425"/>
          <p14:tracePt t="12186" x="2838450" y="2265363"/>
          <p14:tracePt t="12208" x="2830513" y="2265363"/>
          <p14:tracePt t="12230" x="2822575" y="2265363"/>
          <p14:tracePt t="12666" x="2814638" y="2265363"/>
          <p14:tracePt t="12672" x="2798763" y="2265363"/>
          <p14:tracePt t="12683" x="2774950" y="2289175"/>
          <p14:tracePt t="12685" x="2736850" y="2297113"/>
          <p14:tracePt t="12701" x="2705100" y="2312988"/>
          <p14:tracePt t="12716" x="2665413" y="2312988"/>
          <p14:tracePt t="12733" x="2641600" y="2319338"/>
          <p14:tracePt t="12735" x="2633663" y="2319338"/>
          <p14:tracePt t="12750" x="2617788" y="2319338"/>
          <p14:tracePt t="12766" x="2593975" y="2319338"/>
          <p14:tracePt t="12783" x="2586038" y="2319338"/>
          <p14:tracePt t="12785" x="2578100" y="2319338"/>
          <p14:tracePt t="13908" x="2571750" y="2319338"/>
          <p14:tracePt t="13914" x="2563813" y="2319338"/>
          <p14:tracePt t="13942" x="2547938" y="2319338"/>
          <p14:tracePt t="13949" x="2547938" y="2327275"/>
          <p14:tracePt t="13956" x="2540000" y="2327275"/>
          <p14:tracePt t="13978" x="2532063" y="2327275"/>
          <p14:tracePt t="13999" x="2524125" y="2327275"/>
          <p14:tracePt t="14021" x="2516188" y="2327275"/>
          <p14:tracePt t="14049" x="2508250" y="2327275"/>
          <p14:tracePt t="18384" x="2516188" y="2343150"/>
          <p14:tracePt t="18389" x="2540000" y="2343150"/>
          <p14:tracePt t="18397" x="2563813" y="2343150"/>
          <p14:tracePt t="18411" x="2617788" y="2343150"/>
          <p14:tracePt t="18426" x="2673350" y="2343150"/>
          <p14:tracePt t="18443" x="2720975" y="2359025"/>
          <p14:tracePt t="18460" x="2751138" y="2359025"/>
          <p14:tracePt t="18476" x="2774950" y="2359025"/>
          <p14:tracePt t="18492" x="2806700" y="2366963"/>
          <p14:tracePt t="18510" x="2846388" y="2374900"/>
          <p14:tracePt t="18525" x="2854325" y="2374900"/>
          <p14:tracePt t="18546" x="2862263" y="2374900"/>
          <p14:tracePt t="19054" x="2870200" y="2374900"/>
          <p14:tracePt t="19060" x="2901950" y="2359025"/>
          <p14:tracePt t="19066" x="2916238" y="2359025"/>
          <p14:tracePt t="19089" x="2955925" y="2343150"/>
          <p14:tracePt t="19095" x="2963863" y="2343150"/>
          <p14:tracePt t="19108" x="2971800" y="2343150"/>
          <p14:tracePt t="19110" x="2987675" y="2335213"/>
          <p14:tracePt t="19131" x="2995613" y="2335213"/>
          <p14:tracePt t="19141" x="3003550" y="2335213"/>
          <p14:tracePt t="19159" x="3019425" y="2335213"/>
          <p14:tracePt t="19181" x="3027363" y="2335213"/>
          <p14:tracePt t="19193" x="3035300" y="2335213"/>
          <p14:tracePt t="19194" x="3043238" y="2335213"/>
          <p14:tracePt t="19211" x="3074988" y="2335213"/>
          <p14:tracePt t="19217" x="3081338" y="2335213"/>
          <p14:tracePt t="19226" x="3097213" y="2335213"/>
          <p14:tracePt t="19241" x="3121025" y="2335213"/>
          <p14:tracePt t="19258" x="3144838" y="2335213"/>
          <p14:tracePt t="19260" x="3160713" y="2335213"/>
          <p14:tracePt t="19275" x="3184525" y="2335213"/>
          <p14:tracePt t="19647" x="3192463" y="2335213"/>
          <p14:tracePt t="19653" x="3224213" y="2327275"/>
          <p14:tracePt t="19659" x="3262313" y="2319338"/>
          <p14:tracePt t="19675" x="3349625" y="2319338"/>
          <p14:tracePt t="19691" x="3373438" y="2319338"/>
          <p14:tracePt t="19707" x="3405188" y="2319338"/>
          <p14:tracePt t="19710" x="3419475" y="2319338"/>
          <p14:tracePt t="19724" x="3451225" y="2319338"/>
          <p14:tracePt t="19740" x="3490913" y="2319338"/>
          <p14:tracePt t="19758" x="3514725" y="2327275"/>
          <p14:tracePt t="19759" x="3530600" y="2335213"/>
          <p14:tracePt t="19781" x="3538538" y="2335213"/>
          <p14:tracePt t="20674" x="3546475" y="2335213"/>
          <p14:tracePt t="20681" x="3562350" y="2327275"/>
          <p14:tracePt t="20696" x="3576638" y="2327275"/>
          <p14:tracePt t="20708" x="3584575" y="2319338"/>
          <p14:tracePt t="20723" x="3600450" y="2319338"/>
          <p14:tracePt t="20740" x="3608388" y="2319338"/>
          <p14:tracePt t="20757" x="3616325" y="2319338"/>
          <p14:tracePt t="20931" x="3624263" y="2319338"/>
          <p14:tracePt t="20960" x="3632200" y="2319338"/>
          <p14:tracePt t="21080" x="3640138" y="2319338"/>
          <p14:tracePt t="21087" x="3648075" y="2319338"/>
          <p14:tracePt t="21094" x="3656013" y="2319338"/>
          <p14:tracePt t="21106" x="3663950" y="2319338"/>
          <p14:tracePt t="21109" x="3679825" y="2319338"/>
          <p14:tracePt t="21123" x="3687763" y="2319338"/>
          <p14:tracePt t="21140" x="3703638" y="2319338"/>
          <p14:tracePt t="21159" x="3711575" y="2319338"/>
          <p14:tracePt t="21539" x="3719513" y="2319338"/>
          <p14:tracePt t="21543" x="3727450" y="2319338"/>
          <p14:tracePt t="21555" x="3749675" y="2312988"/>
          <p14:tracePt t="21573" x="3773488" y="2312988"/>
          <p14:tracePt t="21588" x="3789363" y="2312988"/>
          <p14:tracePt t="22394" x="3789363" y="2305050"/>
          <p14:tracePt t="22650" x="3789363" y="2297113"/>
          <p14:tracePt t="22664" x="3781425" y="2289175"/>
          <p14:tracePt t="22679" x="3773488" y="2281238"/>
          <p14:tracePt t="22693" x="3765550" y="2281238"/>
          <p14:tracePt t="22715" x="3765550" y="2273300"/>
          <p14:tracePt t="22738" x="3757613" y="2273300"/>
          <p14:tracePt t="22742" x="3741738" y="2265363"/>
          <p14:tracePt t="22753" x="3727450" y="2265363"/>
          <p14:tracePt t="22771" x="3624263" y="2265363"/>
          <p14:tracePt t="22787" x="3530600" y="2265363"/>
          <p14:tracePt t="22803" x="3459163" y="2265363"/>
          <p14:tracePt t="22821" x="3341688" y="2265363"/>
          <p14:tracePt t="22837" x="3286125" y="2265363"/>
          <p14:tracePt t="22853" x="3246438" y="2265363"/>
          <p14:tracePt t="22872" x="3176588" y="2265363"/>
          <p14:tracePt t="22886" x="3144838" y="2265363"/>
          <p14:tracePt t="22904" x="3136900" y="2265363"/>
          <p14:tracePt t="22907" x="3128963" y="2265363"/>
          <p14:tracePt t="23172" x="3097213" y="2265363"/>
          <p14:tracePt t="23179" x="3081338" y="2273300"/>
          <p14:tracePt t="23187" x="3035300" y="2281238"/>
          <p14:tracePt t="23203" x="2947988" y="2297113"/>
          <p14:tracePt t="23220" x="2854325" y="2327275"/>
          <p14:tracePt t="23222" x="2822575" y="2335213"/>
          <p14:tracePt t="23237" x="2767013" y="2359025"/>
          <p14:tracePt t="23253" x="2705100" y="2366963"/>
          <p14:tracePt t="23270" x="2665413" y="2374900"/>
          <p14:tracePt t="23272" x="2649538" y="2374900"/>
          <p14:tracePt t="23286" x="2617788" y="2382838"/>
          <p14:tracePt t="23304" x="2563813" y="2390775"/>
          <p14:tracePt t="23306" x="2540000" y="2390775"/>
          <p14:tracePt t="23321" x="2516188" y="2390775"/>
          <p14:tracePt t="23337" x="2468563" y="2390775"/>
          <p14:tracePt t="23356" x="2444750" y="2390775"/>
          <p14:tracePt t="23358" x="2436813" y="2390775"/>
          <p14:tracePt t="23371" x="2428875" y="2390775"/>
          <p14:tracePt t="23386" x="2420938" y="2390775"/>
          <p14:tracePt t="23404" x="2413000" y="2390775"/>
          <p14:tracePt t="23436" x="2406650" y="2390775"/>
          <p14:tracePt t="23450" x="2406650" y="2382838"/>
          <p14:tracePt t="23464" x="2406650" y="2374900"/>
          <p14:tracePt t="23486" x="2406650" y="2366963"/>
          <p14:tracePt t="23507" x="2406650" y="2359025"/>
          <p14:tracePt t="23522" x="2406650" y="2351088"/>
          <p14:tracePt t="23537" x="2406650" y="2343150"/>
          <p14:tracePt t="23543" x="2406650" y="2319338"/>
          <p14:tracePt t="23552" x="2428875" y="2305050"/>
          <p14:tracePt t="23569" x="2468563" y="2273300"/>
          <p14:tracePt t="23571" x="2492375" y="2249488"/>
          <p14:tracePt t="23586" x="2532063" y="2241550"/>
          <p14:tracePt t="23603" x="2563813" y="2225675"/>
          <p14:tracePt t="23621" x="2601913" y="2217738"/>
          <p14:tracePt t="23637" x="2609850" y="2217738"/>
          <p14:tracePt t="23653" x="2617788" y="2217738"/>
          <p14:tracePt t="23671" x="2641600" y="2217738"/>
          <p14:tracePt t="23686" x="2665413" y="2217738"/>
          <p14:tracePt t="23702" x="2689225" y="2217738"/>
          <p14:tracePt t="23719" x="2720975" y="2217738"/>
          <p14:tracePt t="23722" x="2736850" y="2217738"/>
          <p14:tracePt t="23735" x="2759075" y="2217738"/>
          <p14:tracePt t="23752" x="2782888" y="2225675"/>
          <p14:tracePt t="23769" x="2790825" y="2241550"/>
          <p14:tracePt t="23771" x="2806700" y="2241550"/>
          <p14:tracePt t="23800" x="2814638" y="2249488"/>
          <p14:tracePt t="23850" x="2822575" y="2257425"/>
          <p14:tracePt t="23872" x="2830513" y="2257425"/>
          <p14:tracePt t="23893" x="2838450" y="2257425"/>
          <p14:tracePt t="23906" x="2838450" y="2265363"/>
          <p14:tracePt t="23921" x="2838450" y="2273300"/>
          <p14:tracePt t="23928" x="2846388" y="2273300"/>
          <p14:tracePt t="23950" x="2846388" y="2281238"/>
          <p14:tracePt t="23978" x="2854325" y="2289175"/>
          <p14:tracePt t="24015" x="2862263" y="2297113"/>
          <p14:tracePt t="24028" x="2862263" y="2305050"/>
          <p14:tracePt t="24051" x="2862263" y="2312988"/>
          <p14:tracePt t="24085" x="2862263" y="2327275"/>
          <p14:tracePt t="24115" x="2862263" y="2343150"/>
          <p14:tracePt t="24119" x="2862263" y="2351088"/>
          <p14:tracePt t="24127" x="2854325" y="2366963"/>
          <p14:tracePt t="24135" x="2846388" y="2366963"/>
          <p14:tracePt t="24152" x="2798763" y="2390775"/>
          <p14:tracePt t="24169" x="2782888" y="2398713"/>
          <p14:tracePt t="24171" x="2759075" y="2398713"/>
          <p14:tracePt t="24185" x="2743200" y="2406650"/>
          <p14:tracePt t="24208" x="2736850" y="2406650"/>
          <p14:tracePt t="24219" x="2720975" y="2406650"/>
          <p14:tracePt t="24221" x="2697163" y="2406650"/>
          <p14:tracePt t="24235" x="2665413" y="2406650"/>
          <p14:tracePt t="24252" x="2649538" y="2406650"/>
          <p14:tracePt t="24269" x="2625725" y="2406650"/>
          <p14:tracePt t="24271" x="2617788" y="2406650"/>
          <p14:tracePt t="24285" x="2586038" y="2406650"/>
          <p14:tracePt t="24301" x="2571750" y="2406650"/>
          <p14:tracePt t="24319" x="2555875" y="2406650"/>
          <p14:tracePt t="24321" x="2547938" y="2406650"/>
          <p14:tracePt t="24335" x="2540000" y="2398713"/>
          <p14:tracePt t="24352" x="2532063" y="2398713"/>
          <p14:tracePt t="24368" x="2524125" y="2398713"/>
          <p14:tracePt t="24370" x="2508250" y="2382838"/>
          <p14:tracePt t="24385" x="2508250" y="2366963"/>
          <p14:tracePt t="24403" x="2500313" y="2351088"/>
          <p14:tracePt t="24599" x="2500313" y="2343150"/>
          <p14:tracePt t="24613" x="2500313" y="2335213"/>
          <p14:tracePt t="24634" x="2500313" y="2327275"/>
          <p14:tracePt t="24643" x="2500313" y="2312988"/>
          <p14:tracePt t="24654" x="2508250" y="2297113"/>
          <p14:tracePt t="24661" x="2516188" y="2289175"/>
          <p14:tracePt t="24666" x="2524125" y="2289175"/>
          <p14:tracePt t="24669" x="2532063" y="2281238"/>
          <p14:tracePt t="24685" x="2555875" y="2257425"/>
          <p14:tracePt t="24701" x="2609850" y="2233613"/>
          <p14:tracePt t="24720" x="2736850" y="2201863"/>
          <p14:tracePt t="24737" x="2862263" y="2193925"/>
          <p14:tracePt t="24751" x="2979738" y="2185988"/>
          <p14:tracePt t="24768" x="3121025" y="2170113"/>
          <p14:tracePt t="24770" x="3262313" y="2170113"/>
          <p14:tracePt t="24786" x="3546475" y="2170113"/>
          <p14:tracePt t="24802" x="3719513" y="2170113"/>
          <p14:tracePt t="24819" x="3868738" y="2170113"/>
          <p14:tracePt t="24837" x="3906838" y="2170113"/>
          <p14:tracePt t="25135" x="3922713" y="2170113"/>
          <p14:tracePt t="25141" x="3986213" y="2162175"/>
          <p14:tracePt t="25150" x="4010025" y="2154238"/>
          <p14:tracePt t="25169" x="4119563" y="2132013"/>
          <p14:tracePt t="25170" x="4151313" y="2132013"/>
          <p14:tracePt t="25186" x="4206875" y="2132013"/>
          <p14:tracePt t="25200" x="4284663" y="2132013"/>
          <p14:tracePt t="25217" x="4364038" y="2132013"/>
          <p14:tracePt t="25219" x="4379913" y="2132013"/>
          <p14:tracePt t="25236" x="4410075" y="2139950"/>
          <p14:tracePt t="25251" x="4433888" y="2139950"/>
          <p14:tracePt t="25577" x="4457700" y="2139950"/>
          <p14:tracePt t="25585" x="4497388" y="2124075"/>
          <p14:tracePt t="25591" x="4521200" y="2116138"/>
          <p14:tracePt t="25601" x="4568825" y="2108200"/>
          <p14:tracePt t="25618" x="4638675" y="2092325"/>
          <p14:tracePt t="25620" x="4678363" y="2084388"/>
          <p14:tracePt t="25636" x="4756150" y="2068513"/>
          <p14:tracePt t="25650" x="4843463" y="2060575"/>
          <p14:tracePt t="25667" x="4899025" y="2060575"/>
          <p14:tracePt t="25669" x="4913313" y="2060575"/>
          <p14:tracePt t="25762" x="4921250" y="2060575"/>
          <p14:tracePt t="26091" x="4937125" y="2060575"/>
          <p14:tracePt t="26098" x="4960938" y="2060575"/>
          <p14:tracePt t="26105" x="4976813" y="2060575"/>
          <p14:tracePt t="26118" x="5000625" y="2068513"/>
          <p14:tracePt t="26134" x="5008563" y="2068513"/>
          <p14:tracePt t="26292" x="4929188" y="2060575"/>
          <p14:tracePt t="27141" x="4905375" y="2068513"/>
          <p14:tracePt t="27146" x="4891088" y="2092325"/>
          <p14:tracePt t="27154" x="4835525" y="2108200"/>
          <p14:tracePt t="27165" x="4740275" y="2146300"/>
          <p14:tracePt t="27182" x="4614863" y="2193925"/>
          <p14:tracePt t="27198" x="4591050" y="2201863"/>
          <p14:tracePt t="27215" x="4583113" y="2201863"/>
          <p14:tracePt t="27232" x="4575175" y="2201863"/>
          <p14:tracePt t="27268" x="4545013" y="2225675"/>
          <p14:tracePt t="27275" x="4537075" y="2233613"/>
          <p14:tracePt t="27290" x="4529138" y="2233613"/>
          <p14:tracePt t="27298" x="4481513" y="2281238"/>
          <p14:tracePt t="27314" x="4465638" y="2312988"/>
          <p14:tracePt t="27332" x="4418013" y="2359025"/>
          <p14:tracePt t="27413" x="4418013" y="2366963"/>
          <p14:tracePt t="27432" x="4418013" y="2374900"/>
          <p14:tracePt t="27440" x="4410075" y="2374900"/>
          <p14:tracePt t="27468" x="4403725" y="2374900"/>
          <p14:tracePt t="27518" x="4387850" y="2382838"/>
          <p14:tracePt t="27526" x="4364038" y="2398713"/>
          <p14:tracePt t="27777" x="4260850" y="2430463"/>
          <p14:tracePt t="27782" x="4238625" y="2438400"/>
          <p14:tracePt t="27797" x="4103688" y="2470150"/>
          <p14:tracePt t="27813" x="3892550" y="2532063"/>
          <p14:tracePt t="27831" x="3695700" y="2595563"/>
          <p14:tracePt t="27833" x="3576638" y="2635250"/>
          <p14:tracePt t="27847" x="3467100" y="2657475"/>
          <p14:tracePt t="27863" x="3397250" y="2681288"/>
          <p14:tracePt t="27880" x="3349625" y="2689225"/>
          <p14:tracePt t="27882" x="3341688" y="2697163"/>
          <p14:tracePt t="27897" x="3333750" y="2697163"/>
          <p14:tracePt t="28168" x="3270250" y="2697163"/>
          <p14:tracePt t="28175" x="3224213" y="2697163"/>
          <p14:tracePt t="28182" x="3144838" y="2697163"/>
          <p14:tracePt t="28198" x="3011488" y="2697163"/>
          <p14:tracePt t="28214" x="2955925" y="2697163"/>
          <p14:tracePt t="28230" x="2901950" y="2697163"/>
          <p14:tracePt t="28233" x="2886075" y="2697163"/>
          <p14:tracePt t="28247" x="2878138" y="2697163"/>
          <p14:tracePt t="28263" x="2870200" y="2697163"/>
          <p14:tracePt t="28297" x="2862263" y="2697163"/>
          <p14:tracePt t="28454" x="2854325" y="2697163"/>
          <p14:tracePt t="28476" x="2838450" y="2681288"/>
          <p14:tracePt t="28482" x="2830513" y="2681288"/>
          <p14:tracePt t="28503" x="2822575" y="2681288"/>
          <p14:tracePt t="28513" x="2814638" y="2681288"/>
          <p14:tracePt t="29218" x="2806700" y="2681288"/>
          <p14:tracePt t="29246" x="2798763" y="2681288"/>
          <p14:tracePt t="29261" x="2790825" y="2681288"/>
          <p14:tracePt t="29268" x="2767013" y="2681288"/>
          <p14:tracePt t="29278" x="2759075" y="2681288"/>
          <p14:tracePt t="29318" x="2743200" y="2681288"/>
          <p14:tracePt t="29324" x="2743200" y="2689225"/>
          <p14:tracePt t="29382" x="2743200" y="2697163"/>
          <p14:tracePt t="29389" x="2728913" y="2713038"/>
          <p14:tracePt t="29395" x="2720975" y="2720975"/>
          <p14:tracePt t="29417" x="2713038" y="2736850"/>
          <p14:tracePt t="29429" x="2705100" y="2752725"/>
          <p14:tracePt t="29431" x="2705100" y="2760663"/>
          <p14:tracePt t="29445" x="2697163" y="2760663"/>
          <p14:tracePt t="29462" x="2689225" y="2776538"/>
          <p14:tracePt t="29478" x="2681288" y="2784475"/>
          <p14:tracePt t="29496" x="2681288" y="2792413"/>
          <p14:tracePt t="29512" x="2681288" y="2800350"/>
          <p14:tracePt t="29552" x="2673350" y="2808288"/>
          <p14:tracePt t="29581" x="2665413" y="2816225"/>
          <p14:tracePt t="29610" x="2665413" y="2824163"/>
          <p14:tracePt t="29616" x="2665413" y="2830513"/>
          <p14:tracePt t="29630" x="2657475" y="2838450"/>
          <p14:tracePt t="29718" x="2641600" y="2854325"/>
          <p14:tracePt t="29782" x="2641600" y="2862263"/>
          <p14:tracePt t="29796" x="2633663" y="2870200"/>
          <p14:tracePt t="29801" x="2625725" y="2870200"/>
          <p14:tracePt t="29812" x="2625725" y="2878138"/>
          <p14:tracePt t="29831" x="2625725" y="2886075"/>
          <p14:tracePt t="29845" x="2617788" y="2901950"/>
          <p14:tracePt t="29947" x="2617788" y="2917825"/>
          <p14:tracePt t="29956" x="2609850" y="2933700"/>
          <p14:tracePt t="30003" x="2601913" y="2949575"/>
          <p14:tracePt t="30009" x="2601913" y="2957513"/>
          <p14:tracePt t="30046" x="2593975" y="2981325"/>
          <p14:tracePt t="30080" x="2593975" y="3003550"/>
          <p14:tracePt t="30123" x="2593975" y="3019425"/>
          <p14:tracePt t="30232" x="2586038" y="3043238"/>
          <p14:tracePt t="30258" x="2578100" y="3059113"/>
          <p14:tracePt t="30267" x="2578100" y="3067050"/>
          <p14:tracePt t="31324" x="2571750" y="3074988"/>
          <p14:tracePt t="31330" x="2555875" y="3122613"/>
          <p14:tracePt t="31346" x="2524125" y="3208338"/>
          <p14:tracePt t="31361" x="2508250" y="3295650"/>
          <p14:tracePt t="31377" x="2492375" y="3397250"/>
          <p14:tracePt t="31379" x="2492375" y="3476625"/>
          <p14:tracePt t="31393" x="2484438" y="3538538"/>
          <p14:tracePt t="31411" x="2484438" y="3578225"/>
          <p14:tracePt t="31426" x="2484438" y="3594100"/>
          <p14:tracePt t="32252" x="2492375" y="3586163"/>
          <p14:tracePt t="32257" x="2508250" y="3578225"/>
          <p14:tracePt t="32264" x="2524125" y="3554413"/>
          <p14:tracePt t="32275" x="2563813" y="3538538"/>
          <p14:tracePt t="32291" x="2617788" y="3514725"/>
          <p14:tracePt t="32293" x="2641600" y="3492500"/>
          <p14:tracePt t="32308" x="2681288" y="3476625"/>
          <p14:tracePt t="32325" x="2728913" y="3460750"/>
          <p14:tracePt t="32341" x="2774950" y="3444875"/>
          <p14:tracePt t="32343" x="2806700" y="3436938"/>
          <p14:tracePt t="32358" x="2854325" y="3429000"/>
          <p14:tracePt t="32378" x="2909888" y="3421063"/>
          <p14:tracePt t="32379" x="2924175" y="3421063"/>
          <p14:tracePt t="32392" x="2940050" y="3421063"/>
          <p14:tracePt t="32751" x="2955925" y="3413125"/>
          <p14:tracePt t="32757" x="2987675" y="3381375"/>
          <p14:tracePt t="32765" x="3019425" y="3381375"/>
          <p14:tracePt t="32774" x="3043238" y="3381375"/>
          <p14:tracePt t="32791" x="3097213" y="3373438"/>
          <p14:tracePt t="32793" x="3121025" y="3373438"/>
          <p14:tracePt t="32807" x="3136900" y="3373438"/>
          <p14:tracePt t="32825" x="3152775" y="3373438"/>
          <p14:tracePt t="32858" x="3168650" y="3373438"/>
          <p14:tracePt t="32993" x="3176588" y="3373438"/>
          <p14:tracePt t="34108" x="3160713" y="3373438"/>
          <p14:tracePt t="34114" x="3136900" y="3365500"/>
          <p14:tracePt t="34123" x="3105150" y="3357563"/>
          <p14:tracePt t="34139" x="3074988" y="3357563"/>
          <p14:tracePt t="34141" x="3027363" y="3349625"/>
          <p14:tracePt t="34156" x="2963863" y="3349625"/>
          <p14:tracePt t="34172" x="2894013" y="3335338"/>
          <p14:tracePt t="34190" x="2878138" y="3335338"/>
          <p14:tracePt t="34749" x="2894013" y="3335338"/>
          <p14:tracePt t="34755" x="2940050" y="3335338"/>
          <p14:tracePt t="34762" x="2987675" y="3335338"/>
          <p14:tracePt t="34773" x="3027363" y="3327400"/>
          <p14:tracePt t="34791" x="3144838" y="3319463"/>
          <p14:tracePt t="34807" x="3192463" y="3319463"/>
          <p14:tracePt t="34821" x="3224213" y="3319463"/>
          <p14:tracePt t="34838" x="3286125" y="3319463"/>
          <p14:tracePt t="34855" x="3405188" y="3319463"/>
          <p14:tracePt t="34872" x="3498850" y="3319463"/>
          <p14:tracePt t="34888" x="3562350" y="3327400"/>
          <p14:tracePt t="34907" x="3616325" y="3327400"/>
          <p14:tracePt t="34923" x="3640138" y="3335338"/>
          <p14:tracePt t="34939" x="3648075" y="3335338"/>
          <p14:tracePt t="35244" x="3671888" y="3335338"/>
          <p14:tracePt t="35247" x="3687763" y="3335338"/>
          <p14:tracePt t="35254" x="3719513" y="3335338"/>
          <p14:tracePt t="35271" x="3844925" y="3327400"/>
          <p14:tracePt t="35287" x="3994150" y="3303588"/>
          <p14:tracePt t="35304" x="4159250" y="3287713"/>
          <p14:tracePt t="35321" x="4230688" y="3287713"/>
          <p14:tracePt t="35337" x="4300538" y="3287713"/>
          <p14:tracePt t="35355" x="4371975" y="3287713"/>
          <p14:tracePt t="35371" x="4403725" y="3287713"/>
          <p14:tracePt t="35656" x="4410075" y="3287713"/>
          <p14:tracePt t="35663" x="4433888" y="3287713"/>
          <p14:tracePt t="35671" x="4449763" y="3287713"/>
          <p14:tracePt t="35688" x="4497388" y="3279775"/>
          <p14:tracePt t="35690" x="4537075" y="3279775"/>
          <p14:tracePt t="35704" x="4614863" y="3279775"/>
          <p14:tracePt t="35721" x="4670425" y="3279775"/>
          <p14:tracePt t="35737" x="4710113" y="3279775"/>
          <p14:tracePt t="35755" x="4764088" y="3279775"/>
          <p14:tracePt t="35771" x="4779963" y="3279775"/>
          <p14:tracePt t="35787" x="4803775" y="3279775"/>
          <p14:tracePt t="35804" x="4835525" y="3279775"/>
          <p14:tracePt t="35821" x="4843463" y="3287713"/>
          <p14:tracePt t="35837" x="4859338" y="3287713"/>
          <p14:tracePt t="35876" x="4875213" y="3287713"/>
          <p14:tracePt t="36126" x="4883150" y="3287713"/>
          <p14:tracePt t="36133" x="4899025" y="3287713"/>
          <p14:tracePt t="36141" x="4921250" y="3287713"/>
          <p14:tracePt t="36153" x="4953000" y="3287713"/>
          <p14:tracePt t="36155" x="5000625" y="3287713"/>
          <p14:tracePt t="36170" x="5102225" y="3287713"/>
          <p14:tracePt t="36188" x="5251450" y="3271838"/>
          <p14:tracePt t="36190" x="5314950" y="3271838"/>
          <p14:tracePt t="36204" x="5402263" y="3255963"/>
          <p14:tracePt t="36220" x="5519738" y="3240088"/>
          <p14:tracePt t="36238" x="5629275" y="3232150"/>
          <p14:tracePt t="36239" x="5668963" y="3232150"/>
          <p14:tracePt t="36254" x="5716588" y="3232150"/>
          <p14:tracePt t="36270" x="5724525" y="3232150"/>
          <p14:tracePt t="36534" x="5732463" y="3232150"/>
          <p14:tracePt t="36541" x="5746750" y="3232150"/>
          <p14:tracePt t="36555" x="5818188" y="3232150"/>
          <p14:tracePt t="36570" x="5927725" y="3232150"/>
          <p14:tracePt t="36586" x="5999163" y="3232150"/>
          <p14:tracePt t="36603" x="6030913" y="3232150"/>
          <p14:tracePt t="36698" x="6038850" y="3232150"/>
          <p14:tracePt t="36705" x="6054725" y="3232150"/>
          <p14:tracePt t="37077" x="6046788" y="3224213"/>
          <p14:tracePt t="37083" x="6030913" y="3224213"/>
          <p14:tracePt t="37097" x="6022975" y="3224213"/>
          <p14:tracePt t="37104" x="6015038" y="3224213"/>
          <p14:tracePt t="37118" x="5991225" y="3224213"/>
          <p14:tracePt t="37147" x="5983288" y="3224213"/>
          <p14:tracePt t="37714" x="5991225" y="3224213"/>
          <p14:tracePt t="37719" x="6030913" y="3224213"/>
          <p14:tracePt t="37726" x="6054725" y="3224213"/>
          <p14:tracePt t="37734" x="6092825" y="3224213"/>
          <p14:tracePt t="37751" x="6132513" y="3232150"/>
          <p14:tracePt t="37753" x="6148388" y="3232150"/>
          <p14:tracePt t="37769" x="6164263" y="3240088"/>
          <p14:tracePt t="37785" x="6196013" y="3240088"/>
          <p14:tracePt t="37801" x="6227763" y="3248025"/>
          <p14:tracePt t="37803" x="6234113" y="3248025"/>
          <p14:tracePt t="37819" x="6257925" y="3248025"/>
          <p14:tracePt t="37876" x="6265863" y="3248025"/>
          <p14:tracePt t="38133" x="6273800" y="3248025"/>
          <p14:tracePt t="38140" x="6281738" y="3248025"/>
          <p14:tracePt t="38707" x="6289675" y="3248025"/>
          <p14:tracePt t="38712" x="6297613" y="3248025"/>
          <p14:tracePt t="39053" x="6281738" y="3248025"/>
          <p14:tracePt t="39060" x="6265863" y="3255963"/>
          <p14:tracePt t="39066" x="6257925" y="3255963"/>
          <p14:tracePt t="39083" x="6219825" y="3279775"/>
          <p14:tracePt t="39100" x="6211888" y="3279775"/>
          <p14:tracePt t="39117" x="6164263" y="3303588"/>
          <p14:tracePt t="39695" x="5911850" y="3389313"/>
          <p14:tracePt t="39702" x="5889625" y="3405188"/>
          <p14:tracePt t="39716" x="5629275" y="3500438"/>
          <p14:tracePt t="39732" x="4835525" y="3727450"/>
          <p14:tracePt t="39749" x="4481513" y="3838575"/>
          <p14:tracePt t="39751" x="4151313" y="3940175"/>
          <p14:tracePt t="39767" x="3773488" y="4003675"/>
          <p14:tracePt t="39783" x="3616325" y="4027488"/>
          <p14:tracePt t="39800" x="3576638" y="4033838"/>
          <p14:tracePt t="39802" x="3570288" y="4033838"/>
          <p14:tracePt t="40074" x="3514725" y="4033838"/>
          <p14:tracePt t="40080" x="3490913" y="4033838"/>
          <p14:tracePt t="40087" x="3419475" y="4041775"/>
          <p14:tracePt t="40098" x="3309938" y="4041775"/>
          <p14:tracePt t="40116" x="3067050" y="4057650"/>
          <p14:tracePt t="40131" x="3019425" y="4065588"/>
          <p14:tracePt t="40148" x="2995613" y="4065588"/>
          <p14:tracePt t="40165" x="2987675" y="4065588"/>
          <p14:tracePt t="41651" x="3003550" y="4057650"/>
          <p14:tracePt t="41659" x="3003550" y="4049713"/>
          <p14:tracePt t="41672" x="3011488" y="4041775"/>
          <p14:tracePt t="41679" x="3019425" y="4041775"/>
          <p14:tracePt t="41696" x="3027363" y="4041775"/>
          <p14:tracePt t="41713" x="3051175" y="4041775"/>
          <p14:tracePt t="41714" x="3067050" y="4041775"/>
          <p14:tracePt t="41729" x="3081338" y="4041775"/>
          <p14:tracePt t="41746" x="3113088" y="4033838"/>
          <p14:tracePt t="41763" x="3136900" y="4027488"/>
          <p14:tracePt t="41765" x="3152775" y="4027488"/>
          <p14:tracePt t="41779" x="3160713" y="4027488"/>
          <p14:tracePt t="41796" x="3168650" y="4027488"/>
          <p14:tracePt t="41880" x="3176588" y="4027488"/>
          <p14:tracePt t="41886" x="3184525" y="4027488"/>
          <p14:tracePt t="41908" x="3192463" y="4027488"/>
          <p14:tracePt t="41914" x="3200400" y="4027488"/>
          <p14:tracePt t="42522" x="3200400" y="4019550"/>
          <p14:tracePt t="42643" x="3200400" y="4011613"/>
          <p14:tracePt t="42664" x="3200400" y="4003675"/>
          <p14:tracePt t="42671" x="3200400" y="3995738"/>
          <p14:tracePt t="42678" x="3192463" y="3995738"/>
          <p14:tracePt t="42695" x="3168650" y="3979863"/>
          <p14:tracePt t="42714" x="3152775" y="3971925"/>
          <p14:tracePt t="42757" x="3144838" y="3971925"/>
          <p14:tracePt t="42788" x="3136900" y="3971925"/>
          <p14:tracePt t="42791" x="3121025" y="3971925"/>
          <p14:tracePt t="42814" x="3105150" y="3971925"/>
          <p14:tracePt t="42838" x="3097213" y="3971925"/>
          <p14:tracePt t="44121" x="3089275" y="3971925"/>
          <p14:tracePt t="44157" x="3074988" y="3971925"/>
          <p14:tracePt t="44184" x="3059113" y="3971925"/>
          <p14:tracePt t="44206" x="3051175" y="3971925"/>
          <p14:tracePt t="44213" x="3051175" y="3963988"/>
          <p14:tracePt t="44220" x="3043238" y="3963988"/>
          <p14:tracePt t="44470" x="3035300" y="3963988"/>
          <p14:tracePt t="44513" x="3035300" y="3956050"/>
          <p14:tracePt t="44527" x="3035300" y="3948113"/>
          <p14:tracePt t="44642" x="3035300" y="3940175"/>
          <p14:tracePt t="44898" x="3035300" y="3932238"/>
          <p14:tracePt t="49108" x="3035300" y="3924300"/>
          <p14:tracePt t="49189" x="3027363" y="3924300"/>
          <p14:tracePt t="50165" x="3019425" y="3924300"/>
          <p14:tracePt t="50171" x="3011488" y="3924300"/>
          <p14:tracePt t="50187" x="2995613" y="3924300"/>
          <p14:tracePt t="50202" x="2979738" y="3924300"/>
          <p14:tracePt t="50229" x="2963863" y="3924300"/>
          <p14:tracePt t="50236" x="2955925" y="3924300"/>
          <p14:tracePt t="50254" x="2947988" y="3924300"/>
          <p14:tracePt t="50269" x="2924175" y="3940175"/>
          <p14:tracePt t="50271" x="2916238" y="3940175"/>
          <p14:tracePt t="50287" x="2901950" y="3956050"/>
          <p14:tracePt t="50302" x="2901950" y="3971925"/>
          <p14:tracePt t="50319" x="2894013" y="3971925"/>
          <p14:tracePt t="50339" x="2886075" y="3979863"/>
          <p14:tracePt t="50601" x="2862263" y="3979863"/>
          <p14:tracePt t="50609" x="2838450" y="3995738"/>
          <p14:tracePt t="50619" x="2806700" y="4003675"/>
          <p14:tracePt t="50623" x="2759075" y="4033838"/>
          <p14:tracePt t="50636" x="2633663" y="4097338"/>
          <p14:tracePt t="50652" x="2508250" y="4160838"/>
          <p14:tracePt t="50670" x="2428875" y="4206875"/>
          <p14:tracePt t="50671" x="2413000" y="4214813"/>
          <p14:tracePt t="50685" x="2390775" y="4230688"/>
          <p14:tracePt t="50702" x="2390775" y="4238625"/>
          <p14:tracePt t="50722" x="2382838" y="4238625"/>
          <p14:tracePt t="50742" x="2366963" y="4246563"/>
          <p14:tracePt t="50752" x="2351088" y="4254500"/>
          <p14:tracePt t="50768" x="2335213" y="4262438"/>
          <p14:tracePt t="50771" x="2327275" y="4278313"/>
          <p14:tracePt t="50786" x="2311400" y="4286250"/>
          <p14:tracePt t="50802" x="2295525" y="4302125"/>
          <p14:tracePt t="50865" x="2287588" y="4302125"/>
          <p14:tracePt t="52337" x="2287588" y="4310063"/>
          <p14:tracePt t="52367" x="2287588" y="4318000"/>
          <p14:tracePt t="52428" x="2287588" y="4325938"/>
          <p14:tracePt t="52457" x="2295525" y="4333875"/>
          <p14:tracePt t="52491" x="2303463" y="4341813"/>
          <p14:tracePt t="52535" x="2319338" y="4349750"/>
          <p14:tracePt t="52570" x="2327275" y="4349750"/>
          <p14:tracePt t="52577" x="2327275" y="4357688"/>
          <p14:tracePt t="52591" x="2335213" y="4357688"/>
          <p14:tracePt t="52606" x="2343150" y="4357688"/>
          <p14:tracePt t="52617" x="2351088" y="4365625"/>
          <p14:tracePt t="52619" x="2359025" y="4365625"/>
          <p14:tracePt t="52633" x="2382838" y="4371975"/>
          <p14:tracePt t="52649" x="2398713" y="4371975"/>
          <p14:tracePt t="52666" x="2428875" y="4371975"/>
          <p14:tracePt t="52683" x="2452688" y="4379913"/>
          <p14:tracePt t="52699" x="2468563" y="4379913"/>
          <p14:tracePt t="52716" x="2484438" y="4379913"/>
          <p14:tracePt t="52733" x="2516188" y="4379913"/>
          <p14:tracePt t="52749" x="2524125" y="4379913"/>
          <p14:tracePt t="52765" x="2540000" y="4379913"/>
          <p14:tracePt t="52784" x="2563813" y="4379913"/>
          <p14:tracePt t="53177" x="2578100" y="4379913"/>
          <p14:tracePt t="53184" x="2593975" y="4379913"/>
          <p14:tracePt t="53190" x="2625725" y="4379913"/>
          <p14:tracePt t="53205" x="2641600" y="4371975"/>
          <p14:tracePt t="53215" x="2657475" y="4371975"/>
          <p14:tracePt t="53231" x="2681288" y="4365625"/>
          <p14:tracePt t="53233" x="2697163" y="4365625"/>
          <p14:tracePt t="53249" x="2759075" y="4357688"/>
          <p14:tracePt t="53265" x="2806700" y="4349750"/>
          <p14:tracePt t="53282" x="2870200" y="4349750"/>
          <p14:tracePt t="53283" x="2886075" y="4349750"/>
          <p14:tracePt t="53298" x="2894013" y="4349750"/>
          <p14:tracePt t="53578" x="2901950" y="4349750"/>
          <p14:tracePt t="53583" x="2916238" y="4341813"/>
          <p14:tracePt t="53599" x="2940050" y="4333875"/>
          <p14:tracePt t="53619" x="3019425" y="4318000"/>
          <p14:tracePt t="53633" x="3105150" y="4310063"/>
          <p14:tracePt t="53648" x="3184525" y="4294188"/>
          <p14:tracePt t="53664" x="3246438" y="4286250"/>
          <p14:tracePt t="53681" x="3262313" y="4278313"/>
          <p14:tracePt t="53699" x="3270250" y="4278313"/>
          <p14:tracePt t="53968" x="3278188" y="4278313"/>
          <p14:tracePt t="53975" x="3302000" y="4270375"/>
          <p14:tracePt t="53982" x="3317875" y="4254500"/>
          <p14:tracePt t="53997" x="3349625" y="4254500"/>
          <p14:tracePt t="54015" x="3405188" y="4246563"/>
          <p14:tracePt t="54032" x="3498850" y="4222750"/>
          <p14:tracePt t="54048" x="3554413" y="4214813"/>
          <p14:tracePt t="54066" x="3592513" y="4206875"/>
          <p14:tracePt t="54067" x="3608388" y="4200525"/>
          <p14:tracePt t="54081" x="3624263" y="4200525"/>
          <p14:tracePt t="54083" x="3632200" y="4200525"/>
          <p14:tracePt t="54362" x="3648075" y="4192588"/>
          <p14:tracePt t="54368" x="3671888" y="4192588"/>
          <p14:tracePt t="54380" x="3679825" y="4184650"/>
          <p14:tracePt t="54397" x="3687763" y="4176713"/>
          <p14:tracePt t="54425" x="3695700" y="4176713"/>
          <p14:tracePt t="54469" x="3703638" y="4176713"/>
          <p14:tracePt t="54483" x="3711575" y="4176713"/>
          <p14:tracePt t="54497" x="3719513" y="4176713"/>
          <p14:tracePt t="54511" x="3727450" y="4176713"/>
          <p14:tracePt t="54525" x="3735388" y="4176713"/>
          <p14:tracePt t="54553" x="3741738" y="4176713"/>
          <p14:tracePt t="54568" x="3749675" y="4176713"/>
          <p14:tracePt t="54582" x="3765550" y="4176713"/>
          <p14:tracePt t="54589" x="3773488" y="4176713"/>
          <p14:tracePt t="54604" x="3789363" y="4176713"/>
          <p14:tracePt t="54618" x="3797300" y="4176713"/>
          <p14:tracePt t="54631" x="3805238" y="4176713"/>
          <p14:tracePt t="54633" x="3813175" y="4176713"/>
          <p14:tracePt t="54646" x="3829050" y="4176713"/>
          <p14:tracePt t="54767" x="3836988" y="4176713"/>
          <p14:tracePt t="54775" x="3844925" y="4176713"/>
          <p14:tracePt t="54904" x="3821113" y="4176713"/>
          <p14:tracePt t="54910" x="3813175" y="4176713"/>
          <p14:tracePt t="54918" x="3797300" y="4184650"/>
          <p14:tracePt t="54931" x="3757613" y="4192588"/>
          <p14:tracePt t="54947" x="3695700" y="4192588"/>
          <p14:tracePt t="54964" x="3624263" y="4200525"/>
          <p14:tracePt t="54966" x="3584575" y="4200525"/>
          <p14:tracePt t="54979" x="3562350" y="4200525"/>
          <p14:tracePt t="54998" x="3506788" y="4200525"/>
          <p14:tracePt t="55012" x="3498850" y="4200525"/>
          <p14:tracePt t="55029" x="3490913" y="4200525"/>
          <p14:tracePt t="55389" x="3419475" y="4200525"/>
          <p14:tracePt t="55396" x="3389313" y="4200525"/>
          <p14:tracePt t="55402" x="3317875" y="4200525"/>
          <p14:tracePt t="55412" x="3240088" y="4200525"/>
          <p14:tracePt t="55429" x="3184525" y="4200525"/>
          <p14:tracePt t="55431" x="3168650" y="4200525"/>
          <p14:tracePt t="55446" x="3097213" y="4200525"/>
          <p14:tracePt t="55462" x="3059113" y="4200525"/>
          <p14:tracePt t="55479" x="3011488" y="4184650"/>
          <p14:tracePt t="55481" x="2987675" y="4168775"/>
          <p14:tracePt t="55496" x="2971800" y="4160838"/>
          <p14:tracePt t="55512" x="2963863" y="4152900"/>
          <p14:tracePt t="55529" x="2947988" y="4121150"/>
          <p14:tracePt t="55531" x="2932113" y="4105275"/>
          <p14:tracePt t="55545" x="2932113" y="4033838"/>
          <p14:tracePt t="55563" x="2932113" y="3987800"/>
          <p14:tracePt t="55579" x="2940050" y="3924300"/>
          <p14:tracePt t="55581" x="2947988" y="3900488"/>
          <p14:tracePt t="55596" x="2987675" y="3854450"/>
          <p14:tracePt t="55613" x="3043238" y="3822700"/>
          <p14:tracePt t="55630" x="3089275" y="3783013"/>
          <p14:tracePt t="55631" x="3121025" y="3759200"/>
          <p14:tracePt t="55647" x="3254375" y="3711575"/>
          <p14:tracePt t="55662" x="3498850" y="3665538"/>
          <p14:tracePt t="55679" x="3687763" y="3649663"/>
          <p14:tracePt t="55681" x="3749675" y="3649663"/>
          <p14:tracePt t="55696" x="3829050" y="3649663"/>
          <p14:tracePt t="55712" x="3906838" y="3649663"/>
          <p14:tracePt t="55729" x="3954463" y="3649663"/>
          <p14:tracePt t="55731" x="3994150" y="3649663"/>
          <p14:tracePt t="55745" x="4025900" y="3657600"/>
          <p14:tracePt t="55761" x="4065588" y="3665538"/>
          <p14:tracePt t="55779" x="4079875" y="3673475"/>
          <p14:tracePt t="55781" x="4087813" y="3681413"/>
          <p14:tracePt t="55797" x="4103688" y="3681413"/>
          <p14:tracePt t="55814" x="4111625" y="3687763"/>
          <p14:tracePt t="55829" x="4127500" y="3695700"/>
          <p14:tracePt t="56183" x="4127500" y="3711575"/>
          <p14:tracePt t="56189" x="4127500" y="3735388"/>
          <p14:tracePt t="56196" x="4127500" y="3759200"/>
          <p14:tracePt t="56211" x="4127500" y="3798888"/>
          <p14:tracePt t="56228" x="4119563" y="3846513"/>
          <p14:tracePt t="56230" x="4119563" y="3854450"/>
          <p14:tracePt t="56245" x="4103688" y="3860800"/>
          <p14:tracePt t="56262" x="4103688" y="3868738"/>
          <p14:tracePt t="56278" x="4103688" y="3884613"/>
          <p14:tracePt t="56295" x="4017963" y="3924300"/>
          <p14:tracePt t="56312" x="3970338" y="3940175"/>
          <p14:tracePt t="56328" x="3868738" y="3963988"/>
          <p14:tracePt t="56330" x="3852863" y="3971925"/>
          <p14:tracePt t="56346" x="3781425" y="3987800"/>
          <p14:tracePt t="56361" x="3765550" y="3987800"/>
          <p14:tracePt t="56377" x="3727450" y="3987800"/>
          <p14:tracePt t="56395" x="3671888" y="3987800"/>
          <p14:tracePt t="56412" x="3640138" y="3987800"/>
          <p14:tracePt t="56428" x="3592513" y="3987800"/>
          <p14:tracePt t="56430" x="3584575" y="3987800"/>
          <p14:tracePt t="56445" x="3530600" y="3987800"/>
          <p14:tracePt t="56462" x="3490913" y="3987800"/>
          <p14:tracePt t="56478" x="3451225" y="3987800"/>
          <p14:tracePt t="56480" x="3435350" y="3987800"/>
          <p14:tracePt t="56495" x="3411538" y="3979863"/>
          <p14:tracePt t="56510" x="3397250" y="3971925"/>
          <p14:tracePt t="56529" x="3381375" y="3971925"/>
          <p14:tracePt t="56530" x="3381375" y="3963988"/>
          <p14:tracePt t="56551" x="3373438" y="3963988"/>
          <p14:tracePt t="56574" x="3365500" y="3956050"/>
          <p14:tracePt t="56595" x="3357563" y="3956050"/>
          <p14:tracePt t="56601" x="3357563" y="3948113"/>
          <p14:tracePt t="56611" x="3349625" y="3940175"/>
          <p14:tracePt t="56628" x="3341688" y="3940175"/>
          <p14:tracePt t="56630" x="3341688" y="3932238"/>
          <p14:tracePt t="56644" x="3341688" y="3924300"/>
          <p14:tracePt t="56661" x="3333750" y="3916363"/>
          <p14:tracePt t="56696" x="3333750" y="3908425"/>
          <p14:tracePt t="56702" x="3333750" y="3900488"/>
          <p14:tracePt t="56710" x="3333750" y="3892550"/>
          <p14:tracePt t="56727" x="3325813" y="3876675"/>
          <p14:tracePt t="56744" x="3325813" y="3830638"/>
          <p14:tracePt t="56761" x="3325813" y="3814763"/>
          <p14:tracePt t="56777" x="3325813" y="3806825"/>
          <p14:tracePt t="56794" x="3325813" y="3783013"/>
          <p14:tracePt t="56811" x="3325813" y="3775075"/>
          <p14:tracePt t="56827" x="3325813" y="3751263"/>
          <p14:tracePt t="56830" x="3325813" y="3743325"/>
          <p14:tracePt t="56844" x="3325813" y="3735388"/>
          <p14:tracePt t="56860" x="3325813" y="3719513"/>
          <p14:tracePt t="56877" x="3341688" y="3703638"/>
          <p14:tracePt t="56880" x="3349625" y="3687763"/>
          <p14:tracePt t="56894" x="3365500" y="3681413"/>
          <p14:tracePt t="56911" x="3397250" y="3641725"/>
          <p14:tracePt t="56927" x="3435350" y="3609975"/>
          <p14:tracePt t="56944" x="3554413" y="3538538"/>
          <p14:tracePt t="56960" x="3608388" y="3508375"/>
          <p14:tracePt t="56977" x="3648075" y="3492500"/>
          <p14:tracePt t="56994" x="3679825" y="3476625"/>
          <p14:tracePt t="57010" x="3719513" y="3468688"/>
          <p14:tracePt t="57027" x="3749675" y="3460750"/>
          <p14:tracePt t="57044" x="3836988" y="3460750"/>
          <p14:tracePt t="57060" x="3900488" y="3460750"/>
          <p14:tracePt t="57077" x="3954463" y="3460750"/>
          <p14:tracePt t="57080" x="3994150" y="3460750"/>
          <p14:tracePt t="57093" x="4025900" y="3460750"/>
          <p14:tracePt t="57111" x="4033838" y="3460750"/>
          <p14:tracePt t="57127" x="4057650" y="3460750"/>
          <p14:tracePt t="57145" x="4065588" y="3468688"/>
          <p14:tracePt t="57160" x="4073525" y="3476625"/>
          <p14:tracePt t="57178" x="4079875" y="3484563"/>
          <p14:tracePt t="57180" x="4087813" y="3492500"/>
          <p14:tracePt t="57193" x="4127500" y="3514725"/>
          <p14:tracePt t="57210" x="4143375" y="3538538"/>
          <p14:tracePt t="57227" x="4167188" y="3546475"/>
          <p14:tracePt t="57245" x="4198938" y="3570288"/>
          <p14:tracePt t="57260" x="4214813" y="3578225"/>
          <p14:tracePt t="57278" x="4222750" y="3586163"/>
          <p14:tracePt t="57389" x="4230688" y="3586163"/>
          <p14:tracePt t="57397" x="4230688" y="3594100"/>
          <p14:tracePt t="57416" x="4238625" y="3602038"/>
          <p14:tracePt t="57436" x="4244975" y="3609975"/>
          <p14:tracePt t="57444" x="4244975" y="3617913"/>
          <p14:tracePt t="57460" x="4252913" y="3641725"/>
          <p14:tracePt t="57477" x="4260850" y="3673475"/>
          <p14:tracePt t="57479" x="4260850" y="3681413"/>
          <p14:tracePt t="57494" x="4260850" y="3711575"/>
          <p14:tracePt t="57559" x="4260850" y="3743325"/>
          <p14:tracePt t="57565" x="4260850" y="3759200"/>
          <p14:tracePt t="57602" x="4260850" y="3798888"/>
          <p14:tracePt t="57630" x="4252913" y="3822700"/>
          <p14:tracePt t="57637" x="4244975" y="3830638"/>
          <p14:tracePt t="57695" x="4198938" y="3868738"/>
          <p14:tracePt t="57701" x="4198938" y="3876675"/>
          <p14:tracePt t="57801" x="4167188" y="3908425"/>
          <p14:tracePt t="57809" x="4159250" y="3916363"/>
          <p14:tracePt t="57917" x="4159250" y="3924300"/>
          <p14:tracePt t="57937" x="4151313" y="3924300"/>
          <p14:tracePt t="57966" x="4143375" y="3924300"/>
          <p14:tracePt t="57980" x="4127500" y="3932238"/>
          <p14:tracePt t="57986" x="4111625" y="3948113"/>
          <p14:tracePt t="58008" x="4111625" y="3956050"/>
          <p14:tracePt t="58015" x="4103688" y="3956050"/>
          <p14:tracePt t="58025" x="4079875" y="3971925"/>
          <p14:tracePt t="58072" x="4079875" y="3979863"/>
          <p14:tracePt t="58088" x="4065588" y="3979863"/>
          <p14:tracePt t="58093" x="4010025" y="3995738"/>
          <p14:tracePt t="58115" x="4010025" y="4003675"/>
          <p14:tracePt t="58122" x="3962400" y="4011613"/>
          <p14:tracePt t="58129" x="3954463" y="4011613"/>
          <p14:tracePt t="58142" x="3946525" y="4011613"/>
          <p14:tracePt t="58159" x="3906838" y="4011613"/>
          <p14:tracePt t="58175" x="3884613" y="4019550"/>
          <p14:tracePt t="58194" x="3860800" y="4019550"/>
          <p14:tracePt t="58210" x="3844925" y="4019550"/>
          <p14:tracePt t="58225" x="3836988" y="4019550"/>
          <p14:tracePt t="58243" x="3829050" y="4019550"/>
          <p14:tracePt t="58261" x="3805238" y="4019550"/>
          <p14:tracePt t="58276" x="3789363" y="4019550"/>
          <p14:tracePt t="58279" x="3773488" y="4019550"/>
          <p14:tracePt t="58291" x="3765550" y="4019550"/>
          <p14:tracePt t="58308" x="3727450" y="4019550"/>
          <p14:tracePt t="58330" x="3695700" y="4019550"/>
          <p14:tracePt t="58341" x="3687763" y="4019550"/>
          <p14:tracePt t="58358" x="3671888" y="4019550"/>
          <p14:tracePt t="58375" x="3648075" y="4019550"/>
          <p14:tracePt t="58394" x="3640138" y="4019550"/>
          <p14:tracePt t="58408" x="3632200" y="4019550"/>
          <p14:tracePt t="58425" x="3616325" y="4019550"/>
          <p14:tracePt t="58442" x="3608388" y="4019550"/>
          <p14:tracePt t="58458" x="3592513" y="4011613"/>
          <p14:tracePt t="58475" x="3592513" y="4003675"/>
          <p14:tracePt t="58493" x="3576638" y="3995738"/>
          <p14:tracePt t="58509" x="3570288" y="3987800"/>
          <p14:tracePt t="58525" x="3562350" y="3979863"/>
          <p14:tracePt t="58543" x="3554413" y="3963988"/>
          <p14:tracePt t="58559" x="3546475" y="3948113"/>
          <p14:tracePt t="58575" x="3530600" y="3940175"/>
          <p14:tracePt t="58591" x="3530600" y="3932238"/>
          <p14:tracePt t="58593" x="3522663" y="3924300"/>
          <p14:tracePt t="58614" x="3522663" y="3916363"/>
          <p14:tracePt t="58629" x="3514725" y="3916363"/>
          <p14:tracePt t="58765" x="3514725" y="3908425"/>
          <p14:tracePt t="58772" x="3506788" y="3900488"/>
          <p14:tracePt t="58778" x="3506788" y="3892550"/>
          <p14:tracePt t="58793" x="3506788" y="3884613"/>
          <p14:tracePt t="58807" x="3506788" y="3868738"/>
          <p14:tracePt t="58837" x="3506788" y="3860800"/>
          <p14:tracePt t="58844" x="3506788" y="3854450"/>
          <p14:tracePt t="58864" x="3506788" y="3846513"/>
          <p14:tracePt t="58875" x="3506788" y="3830638"/>
          <p14:tracePt t="58891" x="3506788" y="3806825"/>
          <p14:tracePt t="58893" x="3506788" y="3790950"/>
          <p14:tracePt t="58908" x="3506788" y="3743325"/>
          <p14:tracePt t="58924" x="3506788" y="3727450"/>
          <p14:tracePt t="58941" x="3506788" y="3711575"/>
          <p14:tracePt t="58958" x="3506788" y="3695700"/>
          <p14:tracePt t="58974" x="3506788" y="3687763"/>
          <p14:tracePt t="58991" x="3506788" y="3681413"/>
          <p14:tracePt t="58993" x="3506788" y="3657600"/>
          <p14:tracePt t="59007" x="3514725" y="3649663"/>
          <p14:tracePt t="59024" x="3522663" y="3633788"/>
          <p14:tracePt t="59041" x="3530600" y="3617913"/>
          <p14:tracePt t="59042" x="3538538" y="3602038"/>
          <p14:tracePt t="59058" x="3546475" y="3586163"/>
          <p14:tracePt t="59074" x="3562350" y="3586163"/>
          <p14:tracePt t="59091" x="3570288" y="3570288"/>
          <p14:tracePt t="59093" x="3570288" y="3562350"/>
          <p14:tracePt t="59107" x="3576638" y="3562350"/>
          <p14:tracePt t="59125" x="3584575" y="3562350"/>
          <p14:tracePt t="59141" x="3584575" y="3554413"/>
          <p14:tracePt t="59243" x="3592513" y="3554413"/>
          <p14:tracePt t="59279" x="3592513" y="3546475"/>
          <p14:tracePt t="59285" x="3600450" y="3546475"/>
          <p14:tracePt t="59292" x="3608388" y="3546475"/>
          <p14:tracePt t="59780" x="3624263" y="3538538"/>
          <p14:tracePt t="59785" x="3640138" y="3538538"/>
          <p14:tracePt t="59793" x="3648075" y="3538538"/>
          <p14:tracePt t="59807" x="3679825" y="3522663"/>
          <p14:tracePt t="59824" x="3703638" y="3522663"/>
          <p14:tracePt t="59847" x="3727450" y="3514725"/>
          <p14:tracePt t="59848" x="3735388" y="3514725"/>
          <p14:tracePt t="59856" x="3749675" y="3514725"/>
          <p14:tracePt t="59873" x="3765550" y="3514725"/>
          <p14:tracePt t="59890" x="3789363" y="3514725"/>
          <p14:tracePt t="59892" x="3797300" y="3514725"/>
          <p14:tracePt t="59907" x="3813175" y="3514725"/>
          <p14:tracePt t="59923" x="3836988" y="3514725"/>
          <p14:tracePt t="59942" x="3892550" y="3546475"/>
          <p14:tracePt t="59958" x="3922713" y="3554413"/>
          <p14:tracePt t="59974" x="3970338" y="3570288"/>
          <p14:tracePt t="59990" x="3994150" y="3586163"/>
          <p14:tracePt t="59992" x="4010025" y="3594100"/>
          <p14:tracePt t="60007" x="4017963" y="3594100"/>
          <p14:tracePt t="60023" x="4033838" y="3602038"/>
          <p14:tracePt t="60042" x="4049713" y="3625850"/>
          <p14:tracePt t="60056" x="4057650" y="3633788"/>
          <p14:tracePt t="60086" x="4057650" y="3641725"/>
          <p14:tracePt t="60109" x="4065588" y="3657600"/>
          <p14:tracePt t="60127" x="4073525" y="3665538"/>
          <p14:tracePt t="60134" x="4073525" y="3673475"/>
          <p14:tracePt t="60142" x="4073525" y="3681413"/>
          <p14:tracePt t="60157" x="4079875" y="3695700"/>
          <p14:tracePt t="60173" x="4087813" y="3711575"/>
          <p14:tracePt t="60190" x="4095750" y="3719513"/>
          <p14:tracePt t="60221" x="4095750" y="3735388"/>
          <p14:tracePt t="60242" x="4095750" y="3743325"/>
          <p14:tracePt t="60248" x="4095750" y="3767138"/>
          <p14:tracePt t="60264" x="4095750" y="3783013"/>
          <p14:tracePt t="60272" x="4095750" y="3790950"/>
          <p14:tracePt t="60292" x="4095750" y="3798888"/>
          <p14:tracePt t="60349" x="4095750" y="3822700"/>
          <p14:tracePt t="60356" x="4095750" y="3830638"/>
          <p14:tracePt t="60371" x="4095750" y="3838575"/>
          <p14:tracePt t="60377" x="4095750" y="3854450"/>
          <p14:tracePt t="60414" x="4095750" y="3860800"/>
          <p14:tracePt t="60428" x="4087813" y="3892550"/>
          <p14:tracePt t="60500" x="4073525" y="3940175"/>
          <p14:tracePt t="60506" x="4073525" y="3956050"/>
          <p14:tracePt t="60542" x="4065588" y="3963988"/>
          <p14:tracePt t="60548" x="4049713" y="4003675"/>
          <p14:tracePt t="60650" x="4049713" y="4011613"/>
          <p14:tracePt t="60657" x="3994150" y="4065588"/>
          <p14:tracePt t="60664" x="3962400" y="4073525"/>
          <p14:tracePt t="60675" x="3962400" y="4081463"/>
          <p14:tracePt t="60689" x="3954463" y="4081463"/>
          <p14:tracePt t="60710" x="3876675" y="4113213"/>
          <p14:tracePt t="60724" x="3860800" y="4121150"/>
          <p14:tracePt t="60728" x="3852863" y="4121150"/>
          <p14:tracePt t="60743" x="3844925" y="4121150"/>
          <p14:tracePt t="60756" x="3836988" y="4121150"/>
          <p14:tracePt t="60786" x="3821113" y="4121150"/>
          <p14:tracePt t="60792" x="3797300" y="4129088"/>
          <p14:tracePt t="61198" x="3797300" y="4160838"/>
          <p14:tracePt t="61206" x="3789363" y="4184650"/>
          <p14:tracePt t="61213" x="3789363" y="4200525"/>
          <p14:tracePt t="61221" x="3789363" y="4206875"/>
          <p14:tracePt t="61238" x="3773488" y="4230688"/>
          <p14:tracePt t="61255" x="3773488" y="4238625"/>
          <p14:tracePt t="61300" x="3765550" y="4246563"/>
          <p14:tracePt t="61313" x="3749675" y="4294188"/>
          <p14:tracePt t="61320" x="3727450" y="4371975"/>
          <p14:tracePt t="61327" x="3719513" y="4395788"/>
          <p14:tracePt t="61338" x="3703638" y="4435475"/>
          <p14:tracePt t="61355" x="3687763" y="4491038"/>
          <p14:tracePt t="61372" x="3687763" y="4506913"/>
          <p14:tracePt t="61970" x="3679825" y="4530725"/>
          <p14:tracePt t="61977" x="3663950" y="4545013"/>
          <p14:tracePt t="61986" x="3663950" y="4552950"/>
          <p14:tracePt t="62004" x="3624263" y="4592638"/>
          <p14:tracePt t="62021" x="3616325" y="4600575"/>
          <p14:tracePt t="62037" x="3608388" y="4600575"/>
          <p14:tracePt t="62055" x="3546475" y="4656138"/>
          <p14:tracePt t="62070" x="3538538" y="4664075"/>
          <p14:tracePt t="62087" x="3530600" y="4664075"/>
          <p14:tracePt t="62113" x="3522663" y="4679950"/>
          <p14:tracePt t="62120" x="3482975" y="4733925"/>
          <p14:tracePt t="62137" x="3467100" y="4757738"/>
          <p14:tracePt t="62563" x="3459163" y="4765675"/>
          <p14:tracePt t="62591" x="3451225" y="4765675"/>
          <p14:tracePt t="62597" x="3427413" y="4781550"/>
          <p14:tracePt t="62604" x="3411538" y="4797425"/>
          <p14:tracePt t="62626" x="3411538" y="4805363"/>
          <p14:tracePt t="62706" x="3405188" y="4805363"/>
          <p14:tracePt t="62726" x="3365500" y="4845050"/>
          <p14:tracePt t="62734" x="3357563" y="4845050"/>
          <p14:tracePt t="62863" x="3349625" y="4845050"/>
          <p14:tracePt t="62875" x="3341688" y="4845050"/>
          <p14:tracePt t="62883" x="3325813" y="4845050"/>
          <p14:tracePt t="62889" x="3294063" y="4860925"/>
          <p14:tracePt t="62902" x="3286125" y="4860925"/>
          <p14:tracePt t="62904" x="3278188" y="4860925"/>
          <p14:tracePt t="62919" x="3232150" y="4860925"/>
          <p14:tracePt t="62936" x="3200400" y="4860925"/>
          <p14:tracePt t="62954" x="3160713" y="4868863"/>
          <p14:tracePt t="62972" x="3128963" y="4884738"/>
          <p14:tracePt t="62988" x="3113088" y="4884738"/>
          <p14:tracePt t="62990" x="3097213" y="4884738"/>
          <p14:tracePt t="63002" x="3089275" y="4884738"/>
          <p14:tracePt t="63004" x="3074988" y="4884738"/>
          <p14:tracePt t="63021" x="3043238" y="4884738"/>
          <p14:tracePt t="63036" x="3011488" y="4884738"/>
          <p14:tracePt t="63053" x="2971800" y="4891088"/>
          <p14:tracePt t="63054" x="2963863" y="4891088"/>
          <p14:tracePt t="63070" x="2955925" y="4891088"/>
          <p14:tracePt t="63379" x="2909888" y="4891088"/>
          <p14:tracePt t="63382" x="2894013" y="4899025"/>
          <p14:tracePt t="63389" x="2830513" y="4906963"/>
          <p14:tracePt t="63402" x="2806700" y="4914900"/>
          <p14:tracePt t="63404" x="2782888" y="4914900"/>
          <p14:tracePt t="63418" x="2728913" y="4922838"/>
          <p14:tracePt t="63435" x="2681288" y="4922838"/>
          <p14:tracePt t="63454" x="2641600" y="4930775"/>
          <p14:tracePt t="63471" x="2633663" y="4930775"/>
          <p14:tracePt t="64041" x="2649538" y="4930775"/>
          <p14:tracePt t="64046" x="2657475" y="4938713"/>
          <p14:tracePt t="64053" x="2673350" y="4938713"/>
          <p14:tracePt t="64069" x="2697163" y="4946650"/>
          <p14:tracePt t="64089" x="2728913" y="4946650"/>
          <p14:tracePt t="64092" x="2767013" y="4946650"/>
          <p14:tracePt t="64098" x="2790825" y="4946650"/>
          <p14:tracePt t="64104" x="2806700" y="4954588"/>
          <p14:tracePt t="64111" x="2830513" y="4954588"/>
          <p14:tracePt t="64118" x="2846388" y="4954588"/>
          <p14:tracePt t="64134" x="2886075" y="4962525"/>
          <p14:tracePt t="64156" x="2909888" y="4962525"/>
          <p14:tracePt t="64168" x="2924175" y="4962525"/>
          <p14:tracePt t="64184" x="2932113" y="4962525"/>
          <p14:tracePt t="64201" x="2947988" y="4962525"/>
          <p14:tracePt t="64219" x="2963863" y="4970463"/>
          <p14:tracePt t="64235" x="2971800" y="4978400"/>
          <p14:tracePt t="64968" x="2987675" y="4978400"/>
          <p14:tracePt t="64975" x="3011488" y="4978400"/>
          <p14:tracePt t="64985" x="3027363" y="4978400"/>
          <p14:tracePt t="65002" x="3067050" y="4978400"/>
          <p14:tracePt t="65018" x="3105150" y="4978400"/>
          <p14:tracePt t="65040" x="3160713" y="4978400"/>
          <p14:tracePt t="65051" x="3176588" y="4978400"/>
          <p14:tracePt t="65053" x="3184525" y="4978400"/>
          <p14:tracePt t="65410" x="3200400" y="4978400"/>
          <p14:tracePt t="65417" x="3224213" y="4978400"/>
          <p14:tracePt t="65424" x="3246438" y="4978400"/>
          <p14:tracePt t="65433" x="3294063" y="4978400"/>
          <p14:tracePt t="65451" x="3357563" y="4978400"/>
          <p14:tracePt t="65452" x="3389313" y="4978400"/>
          <p14:tracePt t="65467" x="3427413" y="4978400"/>
          <p14:tracePt t="65483" x="3451225" y="4978400"/>
          <p14:tracePt t="65501" x="3482975" y="4978400"/>
          <p14:tracePt t="65861" x="3490913" y="4978400"/>
          <p14:tracePt t="65866" x="3522663" y="4978400"/>
          <p14:tracePt t="65875" x="3546475" y="4978400"/>
          <p14:tracePt t="65882" x="3576638" y="4978400"/>
          <p14:tracePt t="65899" x="3616325" y="4986338"/>
          <p14:tracePt t="66331" x="3632200" y="5002213"/>
          <p14:tracePt t="66336" x="3640138" y="5010150"/>
          <p14:tracePt t="66349" x="3648075" y="5018088"/>
          <p14:tracePt t="66365" x="3663950" y="5026025"/>
          <p14:tracePt t="66367" x="3663950" y="5033963"/>
          <p14:tracePt t="66382" x="3671888" y="5033963"/>
          <p14:tracePt t="66399" x="3679825" y="5033963"/>
          <p14:tracePt t="66760" x="3687763" y="5033963"/>
          <p14:tracePt t="66767" x="3695700" y="5049838"/>
          <p14:tracePt t="66773" x="3711575" y="5057775"/>
          <p14:tracePt t="66780" x="3727450" y="5064125"/>
          <p14:tracePt t="66798" x="3749675" y="5087938"/>
          <p14:tracePt t="66816" x="3789363" y="5111750"/>
          <p14:tracePt t="66831" x="3805238" y="5127625"/>
          <p14:tracePt t="66848" x="3805238" y="5135563"/>
          <p14:tracePt t="66865" x="3813175" y="5135563"/>
          <p14:tracePt t="67208" x="3821113" y="5135563"/>
          <p14:tracePt t="67216" x="3836988" y="5159375"/>
          <p14:tracePt t="67223" x="3852863" y="5183188"/>
          <p14:tracePt t="67230" x="3876675" y="5214938"/>
          <p14:tracePt t="67247" x="3892550" y="5284788"/>
          <p14:tracePt t="67264" x="3892550" y="5324475"/>
          <p14:tracePt t="67267" x="3892550" y="5332413"/>
          <p14:tracePt t="67281" x="3892550" y="5340350"/>
          <p14:tracePt t="67301" x="3892550" y="5348288"/>
          <p14:tracePt t="67319" x="3892550" y="5418138"/>
          <p14:tracePt t="67334" x="3892550" y="5449888"/>
          <p14:tracePt t="67337" x="3892550" y="5465763"/>
          <p14:tracePt t="67346" x="3892550" y="5473700"/>
          <p14:tracePt t="67559" x="3892550" y="5489575"/>
          <p14:tracePt t="67566" x="3892550" y="5513388"/>
          <p14:tracePt t="67580" x="3884613" y="5521325"/>
          <p14:tracePt t="67597" x="3884613" y="5529263"/>
          <p14:tracePt t="67613" x="3757613" y="5607050"/>
          <p14:tracePt t="67615" x="3749675" y="5614988"/>
          <p14:tracePt t="67630" x="3719513" y="5622925"/>
          <p14:tracePt t="67646" x="3608388" y="5646738"/>
          <p14:tracePt t="67666" x="3576638" y="5646738"/>
          <p14:tracePt t="67680" x="3562350" y="5662613"/>
          <p14:tracePt t="67697" x="3554413" y="5662613"/>
          <p14:tracePt t="67714" x="3546475" y="5662613"/>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xmlns="" id="{26003232-1C83-06FA-155A-B5FBA69F5AF1}"/>
              </a:ext>
            </a:extLst>
          </p:cNvPr>
          <p:cNvSpPr>
            <a:spLocks noGrp="1"/>
          </p:cNvSpPr>
          <p:nvPr>
            <p:ph type="ctrTitle"/>
          </p:nvPr>
        </p:nvSpPr>
        <p:spPr>
          <a:xfrm>
            <a:off x="-387804" y="971599"/>
            <a:ext cx="9919607" cy="2387600"/>
          </a:xfrm>
        </p:spPr>
        <p:txBody>
          <a:bodyPr>
            <a:normAutofit fontScale="90000"/>
          </a:bodyPr>
          <a:lstStyle/>
          <a:p>
            <a:r>
              <a:rPr lang="en-US" altLang="ja-JP" dirty="0"/>
              <a:t/>
            </a:r>
            <a:br>
              <a:rPr lang="en-US" altLang="ja-JP" dirty="0"/>
            </a:br>
            <a:r>
              <a:rPr lang="en-US" altLang="ja-JP" sz="4400" dirty="0"/>
              <a:t/>
            </a:r>
            <a:br>
              <a:rPr lang="en-US" altLang="ja-JP" sz="4400" dirty="0"/>
            </a:br>
            <a:r>
              <a:rPr lang="ja-JP" altLang="en-US" sz="6700" dirty="0"/>
              <a:t>パート１</a:t>
            </a:r>
            <a:r>
              <a:rPr lang="en-US" altLang="ja-JP" sz="4400" dirty="0"/>
              <a:t/>
            </a:r>
            <a:br>
              <a:rPr lang="en-US" altLang="ja-JP" sz="4400" dirty="0"/>
            </a:br>
            <a:r>
              <a:rPr lang="ja-JP" altLang="en-US" sz="5300" dirty="0"/>
              <a:t>ポスト</a:t>
            </a:r>
            <a:r>
              <a:rPr lang="en-US" altLang="ja-JP" sz="5300" dirty="0"/>
              <a:t>2025</a:t>
            </a:r>
            <a:r>
              <a:rPr lang="ja-JP" altLang="en-US" sz="5300" dirty="0"/>
              <a:t>年、</a:t>
            </a:r>
            <a:r>
              <a:rPr lang="en-US" altLang="ja-JP" sz="5300" dirty="0"/>
              <a:t>2040</a:t>
            </a:r>
            <a:r>
              <a:rPr lang="ja-JP" altLang="en-US" sz="5300" dirty="0"/>
              <a:t>年とは</a:t>
            </a:r>
            <a:endParaRPr lang="ja-JP" altLang="en-US" dirty="0"/>
          </a:p>
        </p:txBody>
      </p:sp>
      <p:sp>
        <p:nvSpPr>
          <p:cNvPr id="5" name="字幕 4">
            <a:extLst>
              <a:ext uri="{FF2B5EF4-FFF2-40B4-BE49-F238E27FC236}">
                <a16:creationId xmlns:a16="http://schemas.microsoft.com/office/drawing/2014/main" xmlns="" id="{1924E461-C2FB-2794-BBBB-3E8C78409015}"/>
              </a:ext>
            </a:extLst>
          </p:cNvPr>
          <p:cNvSpPr>
            <a:spLocks noGrp="1"/>
          </p:cNvSpPr>
          <p:nvPr>
            <p:ph type="subTitle" idx="1"/>
          </p:nvPr>
        </p:nvSpPr>
        <p:spPr/>
        <p:txBody>
          <a:bodyPr/>
          <a:lstStyle/>
          <a:p>
            <a:endParaRPr lang="ja-JP" altLang="en-US" dirty="0"/>
          </a:p>
        </p:txBody>
      </p:sp>
      <p:pic>
        <p:nvPicPr>
          <p:cNvPr id="2050" name="Picture 2" descr="高齢者は新型コロナとともに「生活不活発」も気をつけて 日本老年医学会 | Science Portal -  科学技術の最新情報サイト「サイエンスポータル」">
            <a:extLst>
              <a:ext uri="{FF2B5EF4-FFF2-40B4-BE49-F238E27FC236}">
                <a16:creationId xmlns:a16="http://schemas.microsoft.com/office/drawing/2014/main" xmlns="" id="{CFAB7091-36CF-4C36-797A-A7C668E8F2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3057" y="3712143"/>
            <a:ext cx="2898321" cy="2664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233953"/>
      </p:ext>
    </p:extLst>
  </p:cSld>
  <p:clrMapOvr>
    <a:masterClrMapping/>
  </p:clrMapOvr>
  <mc:AlternateContent xmlns:mc="http://schemas.openxmlformats.org/markup-compatibility/2006" xmlns:p14="http://schemas.microsoft.com/office/powerpoint/2010/main">
    <mc:Choice Requires="p14">
      <p:transition spd="slow" p14:dur="2000" advTm="290"/>
    </mc:Choice>
    <mc:Fallback xmlns="">
      <p:transition spd="slow" advTm="290"/>
    </mc:Fallback>
  </mc:AlternateContent>
  <p:extLst>
    <p:ext uri="{3A86A75C-4F4B-4683-9AE1-C65F6400EC91}">
      <p14:laserTraceLst xmlns:p14="http://schemas.microsoft.com/office/powerpoint/2010/main">
        <p14:tracePtLst>
          <p14:tracePt t="856" x="4073525" y="5473700"/>
          <p14:tracePt t="862" x="4095750" y="5473700"/>
          <p14:tracePt t="869" x="4127500" y="5481638"/>
          <p14:tracePt t="879" x="4143375" y="5481638"/>
          <p14:tracePt t="898" x="4183063" y="5497513"/>
          <p14:tracePt t="913" x="4206875" y="5505450"/>
          <p14:tracePt t="934" x="4214813" y="5505450"/>
          <p14:tracePt t="1105" x="4214813" y="5513388"/>
          <p14:tracePt t="1362" x="4340225" y="5387975"/>
          <p14:tracePt t="1369" x="4356100" y="5364163"/>
          <p14:tracePt t="1379" x="4425950" y="5308600"/>
          <p14:tracePt t="1396" x="4568825" y="5175250"/>
          <p14:tracePt t="1398" x="4606925" y="5159375"/>
          <p14:tracePt t="1413" x="4662488" y="5127625"/>
          <p14:tracePt t="1429" x="4740275" y="5072063"/>
          <p14:tracePt t="1446" x="4891088" y="5002213"/>
          <p14:tracePt t="1447" x="4976813" y="4962525"/>
          <p14:tracePt t="1462" x="5110163" y="4922838"/>
          <p14:tracePt t="1480" x="5205413" y="4868863"/>
          <p14:tracePt t="1497" x="5229225" y="4860925"/>
          <p14:tracePt t="1776" x="5267325" y="4845050"/>
          <p14:tracePt t="1783" x="5307013" y="4813300"/>
          <p14:tracePt t="1795" x="5346700" y="4805363"/>
          <p14:tracePt t="1797" x="5408613" y="4781550"/>
          <p14:tracePt t="1812" x="5487988" y="4749800"/>
          <p14:tracePt t="1828" x="5567363" y="4711700"/>
          <p14:tracePt t="1844" x="5661025" y="4679950"/>
          <p14:tracePt t="1862" x="5794375" y="4640263"/>
          <p14:tracePt t="1878" x="5865813" y="4632325"/>
          <p14:tracePt t="1895" x="5897563" y="4616450"/>
          <p14:tracePt t="4717" x="5881688" y="4624388"/>
          <p14:tracePt t="4723" x="5873750" y="4632325"/>
          <p14:tracePt t="4730" x="5873750" y="4640263"/>
          <p14:tracePt t="4741" x="5857875" y="4648200"/>
          <p14:tracePt t="4760" x="5842000" y="4664075"/>
          <p14:tracePt t="4775" x="5842000" y="4672013"/>
          <p14:tracePt t="4794" x="5834063" y="4687888"/>
          <p14:tracePt t="4866" x="5818188" y="4703763"/>
          <p14:tracePt t="4873" x="5810250" y="4703763"/>
          <p14:tracePt t="4976" x="5810250" y="4711700"/>
          <p14:tracePt t="4981" x="5810250" y="4718050"/>
          <p14:tracePt t="5224" x="5802313" y="4725988"/>
          <p14:tracePt t="5230" x="5786438" y="4733925"/>
          <p14:tracePt t="5240" x="5786438" y="4741863"/>
          <p14:tracePt t="5257" x="5770563" y="4757738"/>
          <p14:tracePt t="5259" x="5754688" y="4765675"/>
          <p14:tracePt t="5274" x="5732463" y="4789488"/>
          <p14:tracePt t="5292" x="5700713" y="4821238"/>
          <p14:tracePt t="5293" x="5676900" y="4852988"/>
          <p14:tracePt t="5308" x="5621338" y="4891088"/>
          <p14:tracePt t="5325" x="5535613" y="4978400"/>
          <p14:tracePt t="5342" x="5464175" y="5026025"/>
          <p14:tracePt t="5359" x="5402263" y="5057775"/>
          <p14:tracePt t="5374" x="5378450" y="5072063"/>
          <p14:tracePt t="5390" x="5362575" y="5087938"/>
          <p14:tracePt t="5407" x="5322888" y="5103813"/>
          <p14:tracePt t="5409" x="5299075" y="5111750"/>
          <p14:tracePt t="5423" x="5251450" y="5127625"/>
          <p14:tracePt t="5441" x="5213350" y="5143500"/>
          <p14:tracePt t="5457" x="5173663" y="5159375"/>
          <p14:tracePt t="5460" x="5165725" y="5167313"/>
          <p14:tracePt t="5476" x="5133975" y="5167313"/>
          <p14:tracePt t="5481" x="5110163" y="5183188"/>
          <p14:tracePt t="5490" x="5086350" y="5199063"/>
          <p14:tracePt t="5507" x="5064125" y="5207000"/>
          <p14:tracePt t="5509" x="5048250" y="5214938"/>
          <p14:tracePt t="5523" x="5032375" y="5222875"/>
          <p14:tracePt t="5540" x="5024438" y="5245100"/>
        </p14:tracePtLst>
      </p14:laserTraceLst>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xmlns="" id="{4D5140A4-5D59-429D-8228-DCCE12E316A2}"/>
              </a:ext>
            </a:extLst>
          </p:cNvPr>
          <p:cNvSpPr>
            <a:spLocks noGrp="1"/>
          </p:cNvSpPr>
          <p:nvPr>
            <p:ph type="ctrTitle"/>
          </p:nvPr>
        </p:nvSpPr>
        <p:spPr>
          <a:xfrm>
            <a:off x="685799" y="1122363"/>
            <a:ext cx="7960179" cy="2387600"/>
          </a:xfrm>
        </p:spPr>
        <p:txBody>
          <a:bodyPr/>
          <a:lstStyle/>
          <a:p>
            <a:r>
              <a:rPr lang="ja-JP" altLang="en-US" dirty="0"/>
              <a:t>パート５</a:t>
            </a:r>
            <a:r>
              <a:rPr lang="en-US" altLang="ja-JP" dirty="0"/>
              <a:t/>
            </a:r>
            <a:br>
              <a:rPr lang="en-US" altLang="ja-JP" dirty="0"/>
            </a:br>
            <a:r>
              <a:rPr kumimoji="1" lang="ja-JP" altLang="en-US" dirty="0"/>
              <a:t>地域医療構想</a:t>
            </a:r>
          </a:p>
        </p:txBody>
      </p:sp>
      <p:sp>
        <p:nvSpPr>
          <p:cNvPr id="5" name="字幕 4">
            <a:extLst>
              <a:ext uri="{FF2B5EF4-FFF2-40B4-BE49-F238E27FC236}">
                <a16:creationId xmlns:a16="http://schemas.microsoft.com/office/drawing/2014/main" xmlns="" id="{1F81F37F-E125-4268-A61D-7A800AC3CFD9}"/>
              </a:ext>
            </a:extLst>
          </p:cNvPr>
          <p:cNvSpPr>
            <a:spLocks noGrp="1"/>
          </p:cNvSpPr>
          <p:nvPr>
            <p:ph type="subTitle" idx="1"/>
          </p:nvPr>
        </p:nvSpPr>
        <p:spPr/>
        <p:txBody>
          <a:bodyPr/>
          <a:lstStyle/>
          <a:p>
            <a:endParaRPr kumimoji="1" lang="ja-JP" altLang="en-US"/>
          </a:p>
        </p:txBody>
      </p:sp>
      <p:pic>
        <p:nvPicPr>
          <p:cNvPr id="3" name="図 2" descr="天井, 室内, 人, テーブル が含まれている画像&#10;&#10;自動的に生成された説明">
            <a:extLst>
              <a:ext uri="{FF2B5EF4-FFF2-40B4-BE49-F238E27FC236}">
                <a16:creationId xmlns:a16="http://schemas.microsoft.com/office/drawing/2014/main" xmlns="" id="{8520028B-CF43-424C-8176-E7728FA870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0350" y="3509963"/>
            <a:ext cx="3665764" cy="2749323"/>
          </a:xfrm>
          <a:prstGeom prst="rect">
            <a:avLst/>
          </a:prstGeom>
        </p:spPr>
      </p:pic>
      <p:sp>
        <p:nvSpPr>
          <p:cNvPr id="6" name="テキスト ボックス 5">
            <a:extLst>
              <a:ext uri="{FF2B5EF4-FFF2-40B4-BE49-F238E27FC236}">
                <a16:creationId xmlns:a16="http://schemas.microsoft.com/office/drawing/2014/main" xmlns="" id="{1F3447E3-3AE6-43F6-A461-722248866A6B}"/>
              </a:ext>
            </a:extLst>
          </p:cNvPr>
          <p:cNvSpPr txBox="1"/>
          <p:nvPr/>
        </p:nvSpPr>
        <p:spPr>
          <a:xfrm>
            <a:off x="3143250" y="6390697"/>
            <a:ext cx="3185487" cy="369332"/>
          </a:xfrm>
          <a:prstGeom prst="rect">
            <a:avLst/>
          </a:prstGeom>
          <a:noFill/>
        </p:spPr>
        <p:txBody>
          <a:bodyPr wrap="none" rtlCol="0">
            <a:spAutoFit/>
          </a:bodyPr>
          <a:lstStyle/>
          <a:p>
            <a:r>
              <a:rPr kumimoji="1" lang="ja-JP" altLang="en-US" dirty="0"/>
              <a:t>千葉県地域医療構想調整会議</a:t>
            </a:r>
          </a:p>
        </p:txBody>
      </p:sp>
    </p:spTree>
    <p:extLst>
      <p:ext uri="{BB962C8B-B14F-4D97-AF65-F5344CB8AC3E}">
        <p14:creationId xmlns:p14="http://schemas.microsoft.com/office/powerpoint/2010/main" val="3022553676"/>
      </p:ext>
    </p:extLst>
  </p:cSld>
  <p:clrMapOvr>
    <a:masterClrMapping/>
  </p:clrMapOvr>
  <mc:AlternateContent xmlns:mc="http://schemas.openxmlformats.org/markup-compatibility/2006" xmlns:p14="http://schemas.microsoft.com/office/powerpoint/2010/main">
    <mc:Choice Requires="p14">
      <p:transition spd="slow" p14:dur="2000" advTm="4122"/>
    </mc:Choice>
    <mc:Fallback xmlns="">
      <p:transition spd="slow" advTm="4122"/>
    </mc:Fallback>
  </mc:AlternateContent>
  <p:extLst>
    <p:ext uri="{3A86A75C-4F4B-4683-9AE1-C65F6400EC91}">
      <p14:laserTraceLst xmlns:p14="http://schemas.microsoft.com/office/powerpoint/2010/main">
        <p14:tracePtLst>
          <p14:tracePt t="886" x="4041775" y="6613525"/>
          <p14:tracePt t="894" x="4065588" y="6551613"/>
          <p14:tracePt t="903" x="4073525" y="6456363"/>
          <p14:tracePt t="921" x="4135438" y="6307138"/>
          <p14:tracePt t="937" x="4151313" y="6245225"/>
          <p14:tracePt t="953" x="4175125" y="6189663"/>
          <p14:tracePt t="972" x="4183063" y="6181725"/>
          <p14:tracePt t="988" x="4191000" y="6165850"/>
          <p14:tracePt t="1004" x="4198938" y="6157913"/>
          <p14:tracePt t="1022" x="4238625" y="6134100"/>
          <p14:tracePt t="1037" x="4252913" y="6118225"/>
          <p14:tracePt t="1053" x="4292600" y="6110288"/>
          <p14:tracePt t="1070" x="4308475" y="6110288"/>
          <p14:tracePt t="1272" x="4552950" y="5803900"/>
          <p14:tracePt t="1279" x="4598988" y="5748338"/>
          <p14:tracePt t="1287" x="4740275" y="5521325"/>
          <p14:tracePt t="1303" x="4992688" y="5159375"/>
          <p14:tracePt t="1319" x="5251450" y="4946650"/>
          <p14:tracePt t="1321" x="5424488" y="4805363"/>
          <p14:tracePt t="1336" x="5653088" y="4632325"/>
          <p14:tracePt t="1353" x="5794375" y="4538663"/>
          <p14:tracePt t="1369" x="5919788" y="4483100"/>
          <p14:tracePt t="1371" x="6007100" y="4451350"/>
          <p14:tracePt t="1387" x="6203950" y="4395788"/>
          <p14:tracePt t="1403" x="6407150" y="4371975"/>
          <p14:tracePt t="1419" x="6565900" y="4365625"/>
          <p14:tracePt t="1421" x="6604000" y="4365625"/>
          <p14:tracePt t="1437" x="6667500" y="4365625"/>
          <p14:tracePt t="1636" x="6731000" y="4310063"/>
          <p14:tracePt t="1642" x="6784975" y="4270375"/>
          <p14:tracePt t="1652" x="6856413" y="4222750"/>
          <p14:tracePt t="1670" x="7075488" y="4105275"/>
          <p14:tracePt t="1685" x="7226300" y="4073525"/>
          <p14:tracePt t="1703" x="7327900" y="4049713"/>
          <p14:tracePt t="1720" x="7429500" y="4033838"/>
          <p14:tracePt t="1737" x="7469188" y="4027488"/>
          <p14:tracePt t="1755" x="7477125" y="4027488"/>
          <p14:tracePt t="1758" x="7485063" y="4027488"/>
          <p14:tracePt t="1771" x="7500938" y="4027488"/>
          <p14:tracePt t="1786" x="7508875" y="4027488"/>
          <p14:tracePt t="1814" x="7516813" y="4027488"/>
          <p14:tracePt t="1821" x="7532688" y="4027488"/>
        </p14:tracePtLst>
      </p14:laserTraceLst>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6DDB12E4-0759-4EE0-83C5-AEBD20D89B09}"/>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CAFDF88F-F10D-46C7-A816-F3B06920D9A3}"/>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xmlns="" id="{3C662EFA-DB8F-4809-9CD4-B3ACB6EE1D29}"/>
              </a:ext>
            </a:extLst>
          </p:cNvPr>
          <p:cNvPicPr>
            <a:picLocks noChangeAspect="1"/>
          </p:cNvPicPr>
          <p:nvPr/>
        </p:nvPicPr>
        <p:blipFill>
          <a:blip r:embed="rId2"/>
          <a:stretch>
            <a:fillRect/>
          </a:stretch>
        </p:blipFill>
        <p:spPr>
          <a:xfrm>
            <a:off x="39300" y="138548"/>
            <a:ext cx="9104699" cy="6634485"/>
          </a:xfrm>
          <a:prstGeom prst="rect">
            <a:avLst/>
          </a:prstGeom>
        </p:spPr>
      </p:pic>
    </p:spTree>
    <p:extLst>
      <p:ext uri="{BB962C8B-B14F-4D97-AF65-F5344CB8AC3E}">
        <p14:creationId xmlns:p14="http://schemas.microsoft.com/office/powerpoint/2010/main" val="734894268"/>
      </p:ext>
    </p:extLst>
  </p:cSld>
  <p:clrMapOvr>
    <a:masterClrMapping/>
  </p:clrMapOvr>
  <mc:AlternateContent xmlns:mc="http://schemas.openxmlformats.org/markup-compatibility/2006" xmlns:p14="http://schemas.microsoft.com/office/powerpoint/2010/main">
    <mc:Choice Requires="p14">
      <p:transition spd="slow" p14:dur="2000" advTm="29707"/>
    </mc:Choice>
    <mc:Fallback xmlns="">
      <p:transition spd="slow" advTm="29707"/>
    </mc:Fallback>
  </mc:AlternateContent>
  <p:extLst>
    <p:ext uri="{3A86A75C-4F4B-4683-9AE1-C65F6400EC91}">
      <p14:laserTraceLst xmlns:p14="http://schemas.microsoft.com/office/powerpoint/2010/main">
        <p14:tracePtLst>
          <p14:tracePt t="634" x="7524750" y="4027488"/>
          <p14:tracePt t="639" x="7493000" y="4019550"/>
          <p14:tracePt t="646" x="7461250" y="4011613"/>
          <p14:tracePt t="662" x="7429500" y="3987800"/>
          <p14:tracePt t="680" x="7383463" y="3948113"/>
          <p14:tracePt t="682" x="7359650" y="3908425"/>
          <p14:tracePt t="697" x="7304088" y="3830638"/>
          <p14:tracePt t="713" x="7280275" y="3783013"/>
          <p14:tracePt t="730" x="7272338" y="3767138"/>
          <p14:tracePt t="1004" x="7178675" y="3727450"/>
          <p14:tracePt t="1011" x="7075488" y="3673475"/>
          <p14:tracePt t="1017" x="6934200" y="3633788"/>
          <p14:tracePt t="1029" x="6784975" y="3586163"/>
          <p14:tracePt t="1047" x="6611938" y="3476625"/>
          <p14:tracePt t="1063" x="6518275" y="3389313"/>
          <p14:tracePt t="1080" x="6423025" y="3248025"/>
          <p14:tracePt t="1081" x="6376988" y="3200400"/>
          <p14:tracePt t="1096" x="6321425" y="3106738"/>
          <p14:tracePt t="1112" x="6297613" y="3067050"/>
          <p14:tracePt t="1130" x="6289675" y="3059113"/>
          <p14:tracePt t="1347" x="6273800" y="3059113"/>
          <p14:tracePt t="1354" x="6172200" y="3027363"/>
          <p14:tracePt t="1361" x="6100763" y="3003550"/>
          <p14:tracePt t="1379" x="5903913" y="2917825"/>
          <p14:tracePt t="1395" x="5559425" y="2681288"/>
          <p14:tracePt t="1411" x="5394325" y="2500313"/>
          <p14:tracePt t="1429" x="5330825" y="2406650"/>
          <p14:tracePt t="1448" x="5299075" y="2351088"/>
          <p14:tracePt t="1462" x="5291138" y="2351088"/>
          <p14:tracePt t="1789" x="5267325" y="2305050"/>
          <p14:tracePt t="1796" x="5251450" y="2281238"/>
          <p14:tracePt t="1803" x="5237163" y="2241550"/>
          <p14:tracePt t="1811" x="5229225" y="2185988"/>
          <p14:tracePt t="1828" x="5205413" y="2116138"/>
          <p14:tracePt t="1846" x="5205413" y="1997075"/>
          <p14:tracePt t="1861" x="5205413" y="1927225"/>
          <p14:tracePt t="1879" x="5205413" y="1903413"/>
          <p14:tracePt t="1881" x="5205413" y="1887538"/>
          <p14:tracePt t="1896" x="5205413" y="1847850"/>
          <p14:tracePt t="1911" x="5213350" y="1824038"/>
          <p14:tracePt t="1930" x="5237163" y="1793875"/>
          <p14:tracePt t="1932" x="5243513" y="1785938"/>
          <p14:tracePt t="1944" x="5259388" y="1770063"/>
          <p14:tracePt t="2311" x="5229225" y="1714500"/>
          <p14:tracePt t="2317" x="5221288" y="1698625"/>
          <p14:tracePt t="2327" x="5189538" y="1651000"/>
          <p14:tracePt t="2344" x="5157788" y="1549400"/>
          <p14:tracePt t="2346" x="5149850" y="1517650"/>
          <p14:tracePt t="2360" x="5133975" y="1455738"/>
          <p14:tracePt t="3304" x="5126038" y="1455738"/>
          <p14:tracePt t="3316" x="5118100" y="1447800"/>
          <p14:tracePt t="3331" x="5102225" y="1447800"/>
          <p14:tracePt t="3345" x="5094288" y="1439863"/>
          <p14:tracePt t="3352" x="5086350" y="1431925"/>
          <p14:tracePt t="3367" x="5078413" y="1431925"/>
          <p14:tracePt t="3376" x="5078413" y="1423988"/>
          <p14:tracePt t="4729" x="5070475" y="1423988"/>
          <p14:tracePt t="4737" x="5048250" y="1423988"/>
          <p14:tracePt t="4743" x="5024438" y="1423988"/>
          <p14:tracePt t="4758" x="4968875" y="1423988"/>
          <p14:tracePt t="4779" x="4899025" y="1455738"/>
          <p14:tracePt t="4781" x="4859338" y="1462088"/>
          <p14:tracePt t="4791" x="4803775" y="1470025"/>
          <p14:tracePt t="4794" x="4725988" y="1493838"/>
          <p14:tracePt t="4808" x="4630738" y="1533525"/>
          <p14:tracePt t="4824" x="4537075" y="1581150"/>
          <p14:tracePt t="4841" x="4473575" y="1620838"/>
          <p14:tracePt t="4858" x="4379913" y="1682750"/>
          <p14:tracePt t="4874" x="4324350" y="1706563"/>
          <p14:tracePt t="4891" x="4300538" y="1722438"/>
          <p14:tracePt t="5180" x="4276725" y="1730375"/>
          <p14:tracePt t="5187" x="4238625" y="1746250"/>
          <p14:tracePt t="5194" x="4191000" y="1770063"/>
          <p14:tracePt t="5208" x="4049713" y="1824038"/>
          <p14:tracePt t="5223" x="3821113" y="1927225"/>
          <p14:tracePt t="5241" x="3608388" y="1989138"/>
          <p14:tracePt t="5243" x="3490913" y="2060575"/>
          <p14:tracePt t="5258" x="3341688" y="2116138"/>
          <p14:tracePt t="5274" x="3128963" y="2178050"/>
          <p14:tracePt t="5290" x="3035300" y="2233613"/>
          <p14:tracePt t="5293" x="2987675" y="2233613"/>
          <p14:tracePt t="6123" x="2947988" y="2249488"/>
          <p14:tracePt t="6129" x="2814638" y="2289175"/>
          <p14:tracePt t="6139" x="2720975" y="2312988"/>
          <p14:tracePt t="6157" x="2287588" y="2486025"/>
          <p14:tracePt t="6172" x="2106613" y="2547938"/>
          <p14:tracePt t="6188" x="1925638" y="2611438"/>
          <p14:tracePt t="6207" x="1722438" y="2689225"/>
          <p14:tracePt t="6222" x="1706563" y="2689225"/>
          <p14:tracePt t="6659" x="1698625" y="2689225"/>
          <p14:tracePt t="6664" x="1690688" y="2689225"/>
          <p14:tracePt t="6675" x="1682750" y="2689225"/>
          <p14:tracePt t="6677" x="1674813" y="2697163"/>
          <p14:tracePt t="6689" x="1658938" y="2697163"/>
          <p14:tracePt t="6710" x="1643063" y="2705100"/>
          <p14:tracePt t="6722" x="1619250" y="2713038"/>
          <p14:tracePt t="6738" x="1595438" y="2720975"/>
          <p14:tracePt t="6755" x="1587500" y="2720975"/>
          <p14:tracePt t="6756" x="1579563" y="2720975"/>
          <p14:tracePt t="6771" x="1557338" y="2728913"/>
          <p14:tracePt t="6788" x="1525588" y="2736850"/>
          <p14:tracePt t="6806" x="1470025" y="2736850"/>
          <p14:tracePt t="6821" x="1446213" y="2752725"/>
          <p14:tracePt t="6840" x="1438275" y="2752725"/>
          <p14:tracePt t="6841" x="1430338" y="2752725"/>
          <p14:tracePt t="6856" x="1422400" y="2752725"/>
          <p14:tracePt t="7402" x="1414463" y="2752725"/>
          <p14:tracePt t="7435" x="1408113" y="2760663"/>
          <p14:tracePt t="7442" x="1392238" y="2760663"/>
          <p14:tracePt t="7457" x="1376363" y="2776538"/>
          <p14:tracePt t="7472" x="1352550" y="2784475"/>
          <p14:tracePt t="7487" x="1312863" y="2792413"/>
          <p14:tracePt t="7506" x="1235075" y="2808288"/>
          <p14:tracePt t="7522" x="1187450" y="2816225"/>
          <p14:tracePt t="7537" x="1131888" y="2824163"/>
          <p14:tracePt t="7554" x="1092200" y="2824163"/>
          <p14:tracePt t="7555" x="1069975" y="2816225"/>
          <p14:tracePt t="7572" x="1038225" y="2800350"/>
          <p14:tracePt t="7588" x="1014413" y="2768600"/>
          <p14:tracePt t="7605" x="982663" y="2728913"/>
          <p14:tracePt t="7620" x="966788" y="2713038"/>
          <p14:tracePt t="7637" x="966788" y="2705100"/>
          <p14:tracePt t="7654" x="958850" y="2681288"/>
          <p14:tracePt t="7670" x="958850" y="2673350"/>
          <p14:tracePt t="7687" x="958850" y="2627313"/>
          <p14:tracePt t="7705" x="958850" y="2563813"/>
          <p14:tracePt t="7721" x="998538" y="2516188"/>
          <p14:tracePt t="7737" x="1116013" y="2438400"/>
          <p14:tracePt t="7753" x="1257300" y="2374900"/>
          <p14:tracePt t="7755" x="1328738" y="2359025"/>
          <p14:tracePt t="7770" x="1376363" y="2351088"/>
          <p14:tracePt t="7787" x="1400175" y="2351088"/>
          <p14:tracePt t="7804" x="1414463" y="2351088"/>
          <p14:tracePt t="7820" x="1438275" y="2351088"/>
          <p14:tracePt t="7838" x="1454150" y="2351088"/>
          <p14:tracePt t="7854" x="1493838" y="2374900"/>
          <p14:tracePt t="7856" x="1533525" y="2390775"/>
          <p14:tracePt t="7871" x="1595438" y="2422525"/>
          <p14:tracePt t="7887" x="1666875" y="2454275"/>
          <p14:tracePt t="7905" x="1730375" y="2486025"/>
          <p14:tracePt t="7921" x="1752600" y="2492375"/>
          <p14:tracePt t="7936" x="1760538" y="2500313"/>
          <p14:tracePt t="7992" x="1768475" y="2500313"/>
          <p14:tracePt t="8692" x="1800225" y="2500313"/>
          <p14:tracePt t="8699" x="1824038" y="2500313"/>
          <p14:tracePt t="8705" x="1847850" y="2500313"/>
          <p14:tracePt t="8721" x="1911350" y="2500313"/>
          <p14:tracePt t="8736" x="1941513" y="2500313"/>
          <p14:tracePt t="8752" x="1973263" y="2500313"/>
          <p14:tracePt t="8755" x="1981200" y="2500313"/>
          <p14:tracePt t="8770" x="2012950" y="2500313"/>
          <p14:tracePt t="8786" x="2052638" y="2500313"/>
          <p14:tracePt t="8802" x="2098675" y="2500313"/>
          <p14:tracePt t="8821" x="2130425" y="2500313"/>
          <p14:tracePt t="8838" x="2138363" y="2500313"/>
          <p14:tracePt t="8841" x="2146300" y="2500313"/>
          <p14:tracePt t="8948" x="2154238" y="2500313"/>
          <p14:tracePt t="8991" x="2162175" y="2500313"/>
          <p14:tracePt t="9041" x="2170113" y="2500313"/>
          <p14:tracePt t="9076" x="2178050" y="2500313"/>
          <p14:tracePt t="9112" x="2178050" y="2508250"/>
          <p14:tracePt t="9140" x="2185988" y="2524125"/>
          <p14:tracePt t="9162" x="2185988" y="2532063"/>
          <p14:tracePt t="9169" x="2185988" y="2540000"/>
          <p14:tracePt t="9175" x="2185988" y="2547938"/>
          <p14:tracePt t="9185" x="2170113" y="2563813"/>
          <p14:tracePt t="9206" x="2122488" y="2595563"/>
          <p14:tracePt t="9219" x="2106613" y="2611438"/>
          <p14:tracePt t="9236" x="2098675" y="2611438"/>
          <p14:tracePt t="9251" x="2090738" y="2611438"/>
          <p14:tracePt t="9290" x="2082800" y="2611438"/>
          <p14:tracePt t="9296" x="2076450" y="2627313"/>
          <p14:tracePt t="9304" x="2060575" y="2627313"/>
          <p14:tracePt t="9318" x="2044700" y="2635250"/>
          <p14:tracePt t="9334" x="2005013" y="2651125"/>
          <p14:tracePt t="9351" x="1957388" y="2657475"/>
          <p14:tracePt t="9369" x="1895475" y="2681288"/>
          <p14:tracePt t="9385" x="1855788" y="2681288"/>
          <p14:tracePt t="9401" x="1831975" y="2689225"/>
          <p14:tracePt t="9420" x="1800225" y="2689225"/>
          <p14:tracePt t="9434" x="1768475" y="2689225"/>
          <p14:tracePt t="9451" x="1746250" y="2689225"/>
          <p14:tracePt t="9472" x="1690688" y="2673350"/>
          <p14:tracePt t="9485" x="1643063" y="2657475"/>
          <p14:tracePt t="9502" x="1595438" y="2651125"/>
          <p14:tracePt t="9503" x="1579563" y="2635250"/>
          <p14:tracePt t="9519" x="1549400" y="2627313"/>
          <p14:tracePt t="9534" x="1541463" y="2627313"/>
          <p14:tracePt t="9551" x="1533525" y="2619375"/>
          <p14:tracePt t="9568" x="1525588" y="2619375"/>
          <p14:tracePt t="9590" x="1517650" y="2603500"/>
          <p14:tracePt t="9604" x="1509713" y="2595563"/>
          <p14:tracePt t="9619" x="1509713" y="2587625"/>
          <p14:tracePt t="9636" x="1501775" y="2563813"/>
          <p14:tracePt t="9654" x="1501775" y="2555875"/>
          <p14:tracePt t="9669" x="1501775" y="2524125"/>
          <p14:tracePt t="9685" x="1501775" y="2492375"/>
          <p14:tracePt t="9701" x="1501775" y="2454275"/>
          <p14:tracePt t="9723" x="1533525" y="2406650"/>
          <p14:tracePt t="9738" x="1557338" y="2374900"/>
          <p14:tracePt t="9741" x="1573213" y="2351088"/>
          <p14:tracePt t="9751" x="1587500" y="2343150"/>
          <p14:tracePt t="9770" x="1619250" y="2319338"/>
          <p14:tracePt t="9784" x="1635125" y="2305050"/>
          <p14:tracePt t="9801" x="1658938" y="2297113"/>
          <p14:tracePt t="9804" x="1674813" y="2289175"/>
          <p14:tracePt t="9819" x="1706563" y="2281238"/>
          <p14:tracePt t="9837" x="1730375" y="2265363"/>
          <p14:tracePt t="9852" x="1760538" y="2265363"/>
          <p14:tracePt t="9854" x="1776413" y="2265363"/>
          <p14:tracePt t="9869" x="1776413" y="2257425"/>
          <p14:tracePt t="9897" x="1784350" y="2257425"/>
          <p14:tracePt t="9926" x="1800225" y="2257425"/>
          <p14:tracePt t="9933" x="1816100" y="2257425"/>
          <p14:tracePt t="9940" x="1824038" y="2257425"/>
          <p14:tracePt t="9952" x="1831975" y="2257425"/>
          <p14:tracePt t="9954" x="1855788" y="2249488"/>
          <p14:tracePt t="9971" x="1887538" y="2249488"/>
          <p14:tracePt t="9988" x="1911350" y="2249488"/>
          <p14:tracePt t="9993" x="1917700" y="2249488"/>
          <p14:tracePt t="10003" x="1925638" y="2249488"/>
          <p14:tracePt t="10006" x="1941513" y="2249488"/>
          <p14:tracePt t="10028" x="1965325" y="2249488"/>
          <p14:tracePt t="10043" x="1973263" y="2249488"/>
          <p14:tracePt t="10052" x="1981200" y="2249488"/>
          <p14:tracePt t="10069" x="2020888" y="2249488"/>
          <p14:tracePt t="10084" x="2044700" y="2249488"/>
          <p14:tracePt t="10100" x="2068513" y="2249488"/>
          <p14:tracePt t="10118" x="2082800" y="2249488"/>
          <p14:tracePt t="10134" x="2098675" y="2249488"/>
          <p14:tracePt t="10150" x="2114550" y="2249488"/>
          <p14:tracePt t="10167" x="2130425" y="2249488"/>
          <p14:tracePt t="10189" x="2146300" y="2249488"/>
          <p14:tracePt t="10211" x="2162175" y="2257425"/>
          <p14:tracePt t="10225" x="2170113" y="2257425"/>
          <p14:tracePt t="10239" x="2178050" y="2257425"/>
          <p14:tracePt t="10254" x="2178050" y="2265363"/>
          <p14:tracePt t="10268" x="2185988" y="2273300"/>
          <p14:tracePt t="10284" x="2193925" y="2273300"/>
          <p14:tracePt t="10301" x="2201863" y="2281238"/>
          <p14:tracePt t="10303" x="2209800" y="2289175"/>
          <p14:tracePt t="10318" x="2217738" y="2289175"/>
          <p14:tracePt t="10347" x="2217738" y="2297113"/>
          <p14:tracePt t="10361" x="2225675" y="2297113"/>
          <p14:tracePt t="10376" x="2233613" y="2312988"/>
          <p14:tracePt t="10396" x="2233613" y="2319338"/>
          <p14:tracePt t="10403" x="2241550" y="2327275"/>
          <p14:tracePt t="10419" x="2247900" y="2343150"/>
          <p14:tracePt t="10438" x="2247900" y="2351088"/>
          <p14:tracePt t="10451" x="2255838" y="2351088"/>
          <p14:tracePt t="10453" x="2255838" y="2366963"/>
          <p14:tracePt t="10467" x="2263775" y="2382838"/>
          <p14:tracePt t="10484" x="2263775" y="2406650"/>
          <p14:tracePt t="10502" x="2263775" y="2422525"/>
          <p14:tracePt t="10518" x="2263775" y="2438400"/>
          <p14:tracePt t="10533" x="2263775" y="2454275"/>
          <p14:tracePt t="10551" x="2255838" y="2462213"/>
          <p14:tracePt t="10553" x="2247900" y="2470150"/>
          <p14:tracePt t="10568" x="2241550" y="2486025"/>
          <p14:tracePt t="10583" x="2225675" y="2500313"/>
          <p14:tracePt t="10601" x="2217738" y="2508250"/>
          <p14:tracePt t="10603" x="2201863" y="2524125"/>
          <p14:tracePt t="10632" x="2170113" y="2547938"/>
          <p14:tracePt t="10639" x="2146300" y="2571750"/>
          <p14:tracePt t="10654" x="2130425" y="2579688"/>
          <p14:tracePt t="10671" x="2082800" y="2611438"/>
          <p14:tracePt t="10684" x="2028825" y="2651125"/>
          <p14:tracePt t="10700" x="1989138" y="2673350"/>
          <p14:tracePt t="10717" x="1957388" y="2705100"/>
          <p14:tracePt t="10733" x="1925638" y="2728913"/>
          <p14:tracePt t="10750" x="1911350" y="2736850"/>
          <p14:tracePt t="10767" x="1903413" y="2744788"/>
          <p14:tracePt t="10783" x="1895475" y="2744788"/>
          <p14:tracePt t="11124" x="1879600" y="2760663"/>
          <p14:tracePt t="11132" x="1863725" y="2776538"/>
          <p14:tracePt t="11138" x="1831975" y="2808288"/>
          <p14:tracePt t="11150" x="1808163" y="2830513"/>
          <p14:tracePt t="11166" x="1752600" y="2870200"/>
          <p14:tracePt t="11183" x="1730375" y="2909888"/>
          <p14:tracePt t="11199" x="1706563" y="2933700"/>
          <p14:tracePt t="11216" x="1682750" y="2957513"/>
          <p14:tracePt t="11232" x="1666875" y="2973388"/>
          <p14:tracePt t="11249" x="1619250" y="3027363"/>
          <p14:tracePt t="11266" x="1565275" y="3090863"/>
          <p14:tracePt t="11282" x="1541463" y="3114675"/>
          <p14:tracePt t="11299" x="1501775" y="3146425"/>
          <p14:tracePt t="11316" x="1446213" y="3184525"/>
          <p14:tracePt t="11332" x="1438275" y="3184525"/>
          <p14:tracePt t="11349" x="1430338" y="3192463"/>
          <p14:tracePt t="11366" x="1392238" y="3232150"/>
          <p14:tracePt t="11382" x="1384300" y="3232150"/>
          <p14:tracePt t="11768" x="1376363" y="3248025"/>
          <p14:tracePt t="11773" x="1360488" y="3271838"/>
          <p14:tracePt t="11817" x="1352550" y="3279775"/>
          <p14:tracePt t="11824" x="1328738" y="3295650"/>
          <p14:tracePt t="11831" x="1328738" y="3303588"/>
          <p14:tracePt t="11850" x="1320800" y="3303588"/>
          <p14:tracePt t="11867" x="1312863" y="3303588"/>
          <p14:tracePt t="11882" x="1304925" y="3311525"/>
          <p14:tracePt t="11898" x="1289050" y="3327400"/>
          <p14:tracePt t="12390" x="1281113" y="3327400"/>
          <p14:tracePt t="12394" x="1273175" y="3335338"/>
          <p14:tracePt t="12402" x="1219200" y="3373438"/>
          <p14:tracePt t="12417" x="1211263" y="3381375"/>
          <p14:tracePt t="12434" x="1171575" y="3405188"/>
          <p14:tracePt t="12451" x="1163638" y="3405188"/>
          <p14:tracePt t="12452" x="1139825" y="3405188"/>
          <p14:tracePt t="12465" x="1123950" y="3413125"/>
          <p14:tracePt t="12481" x="1108075" y="3421063"/>
          <p14:tracePt t="12497" x="1100138" y="3421063"/>
          <p14:tracePt t="12514" x="1084263" y="3429000"/>
          <p14:tracePt t="12515" x="1077913" y="3429000"/>
          <p14:tracePt t="12530" x="1062038" y="3429000"/>
          <p14:tracePt t="12548" x="1022350" y="3429000"/>
          <p14:tracePt t="12564" x="974725" y="3429000"/>
          <p14:tracePt t="12566" x="958850" y="3429000"/>
          <p14:tracePt t="12582" x="935038" y="3429000"/>
          <p14:tracePt t="12597" x="912813" y="3429000"/>
          <p14:tracePt t="12614" x="889000" y="3429000"/>
          <p14:tracePt t="12616" x="881063" y="3429000"/>
          <p14:tracePt t="12638" x="873125" y="3421063"/>
          <p14:tracePt t="12684" x="865188" y="3413125"/>
          <p14:tracePt t="12696" x="865188" y="3405188"/>
          <p14:tracePt t="12710" x="857250" y="3397250"/>
          <p14:tracePt t="12716" x="849313" y="3397250"/>
          <p14:tracePt t="12731" x="849313" y="3381375"/>
          <p14:tracePt t="12747" x="841375" y="3373438"/>
          <p14:tracePt t="12764" x="841375" y="3327400"/>
          <p14:tracePt t="12766" x="841375" y="3319463"/>
          <p14:tracePt t="12781" x="841375" y="3311525"/>
          <p14:tracePt t="12797" x="841375" y="3263900"/>
          <p14:tracePt t="12814" x="841375" y="3255963"/>
          <p14:tracePt t="12837" x="857250" y="3232150"/>
          <p14:tracePt t="12847" x="889000" y="3216275"/>
          <p14:tracePt t="12866" x="889000" y="3208338"/>
          <p14:tracePt t="12881" x="966788" y="3184525"/>
          <p14:tracePt t="12898" x="998538" y="3176588"/>
          <p14:tracePt t="12914" x="1038225" y="3162300"/>
          <p14:tracePt t="12916" x="1054100" y="3162300"/>
          <p14:tracePt t="12930" x="1092200" y="3130550"/>
          <p14:tracePt t="12949" x="1155700" y="3114675"/>
          <p14:tracePt t="12951" x="1211263" y="3114675"/>
          <p14:tracePt t="12964" x="1243013" y="3114675"/>
          <p14:tracePt t="12966" x="1289050" y="3106738"/>
          <p14:tracePt t="12981" x="1376363" y="3106738"/>
          <p14:tracePt t="12997" x="1446213" y="3106738"/>
          <p14:tracePt t="13013" x="1501775" y="3106738"/>
          <p14:tracePt t="13015" x="1517650" y="3106738"/>
          <p14:tracePt t="13030" x="1565275" y="3106738"/>
          <p14:tracePt t="13048" x="1627188" y="3106738"/>
          <p14:tracePt t="13065" x="1690688" y="3114675"/>
          <p14:tracePt t="13080" x="1706563" y="3114675"/>
          <p14:tracePt t="13097" x="1714500" y="3114675"/>
          <p14:tracePt t="13123" x="1722438" y="3122613"/>
          <p14:tracePt t="13379" x="1738313" y="3122613"/>
          <p14:tracePt t="13388" x="1752600" y="3122613"/>
          <p14:tracePt t="13396" x="1776413" y="3122613"/>
          <p14:tracePt t="13413" x="1824038" y="3122613"/>
          <p14:tracePt t="13415" x="1855788" y="3114675"/>
          <p14:tracePt t="13430" x="1863725" y="3114675"/>
          <p14:tracePt t="13448" x="1879600" y="3114675"/>
          <p14:tracePt t="13466" x="1895475" y="3114675"/>
          <p14:tracePt t="13480" x="1911350" y="3114675"/>
          <p14:tracePt t="13497" x="1917700" y="3114675"/>
          <p14:tracePt t="13515" x="1957388" y="3114675"/>
          <p14:tracePt t="13530" x="1981200" y="3114675"/>
          <p14:tracePt t="13548" x="1989138" y="3114675"/>
          <p14:tracePt t="13550" x="1997075" y="3114675"/>
          <p14:tracePt t="13887" x="2005013" y="3114675"/>
          <p14:tracePt t="13922" x="2012950" y="3114675"/>
          <p14:tracePt t="13952" x="2020888" y="3114675"/>
          <p14:tracePt t="14001" x="2028825" y="3114675"/>
          <p14:tracePt t="14045" x="2036763" y="3114675"/>
          <p14:tracePt t="14066" x="2044700" y="3114675"/>
          <p14:tracePt t="14073" x="2052638" y="3114675"/>
          <p14:tracePt t="14087" x="2060575" y="3114675"/>
          <p14:tracePt t="14101" x="2068513" y="3114675"/>
          <p14:tracePt t="14113" x="2068513" y="3122613"/>
          <p14:tracePt t="14129" x="2076450" y="3122613"/>
          <p14:tracePt t="14158" x="2082800" y="3122613"/>
          <p14:tracePt t="14172" x="2090738" y="3122613"/>
          <p14:tracePt t="14179" x="2098675" y="3122613"/>
          <p14:tracePt t="14196" x="2114550" y="3130550"/>
          <p14:tracePt t="14212" x="2122488" y="3130550"/>
          <p14:tracePt t="14215" x="2122488" y="3138488"/>
          <p14:tracePt t="14237" x="2130425" y="3138488"/>
          <p14:tracePt t="14321" x="2138363" y="3146425"/>
          <p14:tracePt t="14453" x="2146300" y="3146425"/>
          <p14:tracePt t="14529" x="2146300" y="3162300"/>
          <p14:tracePt t="14565" x="2146300" y="3176588"/>
          <p14:tracePt t="14572" x="2146300" y="3184525"/>
          <p14:tracePt t="14615" x="2138363" y="3192463"/>
          <p14:tracePt t="14621" x="2122488" y="3216275"/>
          <p14:tracePt t="14643" x="2106613" y="3232150"/>
          <p14:tracePt t="14650" x="2098675" y="3232150"/>
          <p14:tracePt t="14665" x="2090738" y="3232150"/>
          <p14:tracePt t="14679" x="2076450" y="3248025"/>
          <p14:tracePt t="14695" x="2068513" y="3248025"/>
          <p14:tracePt t="15051" x="2036763" y="3287713"/>
          <p14:tracePt t="15057" x="2020888" y="3311525"/>
          <p14:tracePt t="15064" x="1989138" y="3349625"/>
          <p14:tracePt t="15079" x="1911350" y="3452813"/>
          <p14:tracePt t="15095" x="1887538" y="3492500"/>
          <p14:tracePt t="15111" x="1847850" y="3538538"/>
          <p14:tracePt t="15114" x="1824038" y="3578225"/>
          <p14:tracePt t="15128" x="1800225" y="3617913"/>
          <p14:tracePt t="15144" x="1784350" y="3641725"/>
          <p14:tracePt t="15161" x="1746250" y="3673475"/>
          <p14:tracePt t="15179" x="1690688" y="3719513"/>
          <p14:tracePt t="15195" x="1674813" y="3743325"/>
          <p14:tracePt t="15211" x="1643063" y="3775075"/>
          <p14:tracePt t="16017" x="1643063" y="3783013"/>
          <p14:tracePt t="16023" x="1635125" y="3798888"/>
          <p14:tracePt t="16028" x="1603375" y="3822700"/>
          <p14:tracePt t="16044" x="1477963" y="3892550"/>
          <p14:tracePt t="16061" x="1296988" y="3924300"/>
          <p14:tracePt t="16063" x="1235075" y="3924300"/>
          <p14:tracePt t="16079" x="1131888" y="3948113"/>
          <p14:tracePt t="16094" x="1084263" y="3948113"/>
          <p14:tracePt t="16110" x="1014413" y="3956050"/>
          <p14:tracePt t="16128" x="958850" y="3956050"/>
          <p14:tracePt t="16142" x="950913" y="3956050"/>
          <p14:tracePt t="16163" x="942975" y="3956050"/>
          <p14:tracePt t="16515" x="950913" y="3948113"/>
          <p14:tracePt t="16520" x="966788" y="3940175"/>
          <p14:tracePt t="16527" x="966788" y="3932238"/>
          <p14:tracePt t="16543" x="990600" y="3932238"/>
          <p14:tracePt t="16559" x="1014413" y="3916363"/>
          <p14:tracePt t="16575" x="1046163" y="3908425"/>
          <p14:tracePt t="16577" x="1062038" y="3908425"/>
          <p14:tracePt t="16592" x="1100138" y="3900488"/>
          <p14:tracePt t="16609" x="1155700" y="3892550"/>
          <p14:tracePt t="16627" x="1203325" y="3892550"/>
          <p14:tracePt t="16642" x="1249363" y="3884613"/>
          <p14:tracePt t="16659" x="1304925" y="3884613"/>
          <p14:tracePt t="16676" x="1384300" y="3876675"/>
          <p14:tracePt t="16677" x="1392238" y="3876675"/>
          <p14:tracePt t="16692" x="1430338" y="3876675"/>
          <p14:tracePt t="16777" x="1446213" y="3876675"/>
          <p14:tracePt t="17391" x="1485900" y="3868738"/>
          <p14:tracePt t="17398" x="1501775" y="3860800"/>
          <p14:tracePt t="17408" x="1525588" y="3854450"/>
          <p14:tracePt t="17424" x="1619250" y="3822700"/>
          <p14:tracePt t="17426" x="1651000" y="3814763"/>
          <p14:tracePt t="17441" x="1776413" y="3767138"/>
          <p14:tracePt t="17458" x="1895475" y="3751263"/>
          <p14:tracePt t="17475" x="1981200" y="3727450"/>
          <p14:tracePt t="17477" x="1997075" y="3727450"/>
          <p14:tracePt t="17491" x="2060575" y="3727450"/>
          <p14:tracePt t="17508" x="2122488" y="3727450"/>
          <p14:tracePt t="17526" x="2193925" y="3735388"/>
          <p14:tracePt t="17541" x="2217738" y="3735388"/>
          <p14:tracePt t="17558" x="2225675" y="3735388"/>
          <p14:tracePt t="17574" x="2233613" y="3735388"/>
          <p14:tracePt t="17597" x="2241550" y="3735388"/>
          <p14:tracePt t="17612" x="2247900" y="3735388"/>
          <p14:tracePt t="18905" x="2255838" y="3735388"/>
          <p14:tracePt t="18911" x="2279650" y="3735388"/>
          <p14:tracePt t="18923" x="2287588" y="3735388"/>
          <p14:tracePt t="18925" x="2295525" y="3735388"/>
          <p14:tracePt t="18939" x="2327275" y="3735388"/>
          <p14:tracePt t="18956" x="2359025" y="3735388"/>
          <p14:tracePt t="18973" x="2390775" y="3735388"/>
          <p14:tracePt t="18975" x="2413000" y="3727450"/>
          <p14:tracePt t="18989" x="2492375" y="3727450"/>
          <p14:tracePt t="19006" x="2540000" y="3727450"/>
          <p14:tracePt t="19022" x="2571750" y="3727450"/>
          <p14:tracePt t="19383" x="2601913" y="3711575"/>
          <p14:tracePt t="19389" x="2633663" y="3703638"/>
          <p14:tracePt t="19396" x="2665413" y="3695700"/>
          <p14:tracePt t="19406" x="2705100" y="3687763"/>
          <p14:tracePt t="19422" x="2743200" y="3673475"/>
          <p14:tracePt t="19424" x="2767013" y="3673475"/>
          <p14:tracePt t="19439" x="2798763" y="3673475"/>
          <p14:tracePt t="19456" x="2846388" y="3673475"/>
          <p14:tracePt t="19472" x="2901950" y="3673475"/>
          <p14:tracePt t="19474" x="2924175" y="3673475"/>
          <p14:tracePt t="19490" x="2979738" y="3673475"/>
          <p14:tracePt t="19506" x="3003550" y="3681413"/>
          <p14:tracePt t="19522" x="3011488" y="3681413"/>
          <p14:tracePt t="19553" x="3027363" y="3681413"/>
          <p14:tracePt t="19818" x="3035300" y="3681413"/>
          <p14:tracePt t="19824" x="3051175" y="3687763"/>
          <p14:tracePt t="19839" x="3074988" y="3687763"/>
          <p14:tracePt t="19861" x="3074988" y="3695700"/>
          <p14:tracePt t="19871" x="3081338" y="3695700"/>
          <p14:tracePt t="19889" x="3089275" y="3703638"/>
          <p14:tracePt t="19933" x="3089275" y="3719513"/>
          <p14:tracePt t="19938" x="3089275" y="3743325"/>
          <p14:tracePt t="19953" x="3089275" y="3751263"/>
          <p14:tracePt t="19968" x="3089275" y="3775075"/>
          <p14:tracePt t="19975" x="3089275" y="3790950"/>
          <p14:tracePt t="19996" x="3081338" y="3798888"/>
          <p14:tracePt t="20005" x="3059113" y="3822700"/>
          <p14:tracePt t="20032" x="3019425" y="3854450"/>
          <p14:tracePt t="20053" x="3011488" y="3854450"/>
          <p14:tracePt t="20061" x="3003550" y="3860800"/>
          <p14:tracePt t="20072" x="2971800" y="3876675"/>
          <p14:tracePt t="20074" x="2963863" y="3876675"/>
          <p14:tracePt t="20089" x="2955925" y="3884613"/>
          <p14:tracePt t="20105" x="2909888" y="3900488"/>
          <p14:tracePt t="20121" x="2862263" y="3916363"/>
          <p14:tracePt t="20140" x="2822575" y="3924300"/>
          <p14:tracePt t="20157" x="2798763" y="3924300"/>
          <p14:tracePt t="20162" x="2782888" y="3932238"/>
          <p14:tracePt t="20175" x="2767013" y="3940175"/>
          <p14:tracePt t="20188" x="2743200" y="3940175"/>
          <p14:tracePt t="20204" x="2705100" y="3940175"/>
          <p14:tracePt t="20221" x="2657475" y="3940175"/>
          <p14:tracePt t="20239" x="2593975" y="3940175"/>
          <p14:tracePt t="20254" x="2547938" y="3940175"/>
          <p14:tracePt t="20271" x="2500313" y="3940175"/>
          <p14:tracePt t="20288" x="2452688" y="3940175"/>
          <p14:tracePt t="20306" x="2420938" y="3932238"/>
          <p14:tracePt t="20325" x="2366963" y="3908425"/>
          <p14:tracePt t="20339" x="2359025" y="3908425"/>
          <p14:tracePt t="20355" x="2343150" y="3900488"/>
          <p14:tracePt t="20371" x="2335213" y="3892550"/>
          <p14:tracePt t="20432" x="2335213" y="3884613"/>
          <p14:tracePt t="20453" x="2327275" y="3884613"/>
          <p14:tracePt t="20460" x="2327275" y="3876675"/>
          <p14:tracePt t="20471" x="2327275" y="3868738"/>
          <p14:tracePt t="20488" x="2327275" y="3846513"/>
          <p14:tracePt t="20504" x="2327275" y="3798888"/>
          <p14:tracePt t="20521" x="2327275" y="3783013"/>
          <p14:tracePt t="20538" x="2335213" y="3751263"/>
          <p14:tracePt t="20554" x="2359025" y="3743325"/>
          <p14:tracePt t="20570" x="2374900" y="3727450"/>
          <p14:tracePt t="20588" x="2428875" y="3711575"/>
          <p14:tracePt t="20604" x="2460625" y="3703638"/>
          <p14:tracePt t="20620" x="2484438" y="3703638"/>
          <p14:tracePt t="20639" x="2508250" y="3703638"/>
          <p14:tracePt t="20653" x="2540000" y="3703638"/>
          <p14:tracePt t="20671" x="2555875" y="3703638"/>
          <p14:tracePt t="20688" x="2571750" y="3703638"/>
          <p14:tracePt t="20746" x="2578100" y="3703638"/>
          <p14:tracePt t="21011" x="2532063" y="3759200"/>
          <p14:tracePt t="21017" x="2476500" y="3783013"/>
          <p14:tracePt t="21024" x="2374900" y="3830638"/>
          <p14:tracePt t="21038" x="2271713" y="3876675"/>
          <p14:tracePt t="21053" x="2209800" y="3916363"/>
          <p14:tracePt t="21071" x="2114550" y="3963988"/>
          <p14:tracePt t="21088" x="1895475" y="4105275"/>
          <p14:tracePt t="21104" x="1752600" y="4200525"/>
          <p14:tracePt t="21120" x="1658938" y="4286250"/>
          <p14:tracePt t="21138" x="1549400" y="4371975"/>
          <p14:tracePt t="21156" x="1501775" y="4411663"/>
          <p14:tracePt t="21171" x="1438275" y="4483100"/>
          <p14:tracePt t="21174" x="1408113" y="4491038"/>
          <p14:tracePt t="21188" x="1344613" y="4530725"/>
          <p14:tracePt t="21203" x="1304925" y="4560888"/>
          <p14:tracePt t="21220" x="1289050" y="4568825"/>
          <p14:tracePt t="21331" x="1289050" y="4576763"/>
          <p14:tracePt t="21602" x="1296988" y="4576763"/>
          <p14:tracePt t="21609" x="1312863" y="4576763"/>
          <p14:tracePt t="21621" x="1352550" y="4576763"/>
          <p14:tracePt t="21622" x="1384300" y="4576763"/>
          <p14:tracePt t="21637" x="1438275" y="4576763"/>
          <p14:tracePt t="21653" x="1485900" y="4576763"/>
          <p14:tracePt t="21671" x="1525588" y="4576763"/>
          <p14:tracePt t="21673" x="1541463" y="4584700"/>
          <p14:tracePt t="21688" x="1579563" y="4592638"/>
          <p14:tracePt t="21703" x="1627188" y="4600575"/>
          <p14:tracePt t="21726" x="1674813" y="4616450"/>
          <p14:tracePt t="21732" x="1674813" y="4624388"/>
          <p14:tracePt t="21738" x="1682750" y="4624388"/>
          <p14:tracePt t="21746" x="1698625" y="4624388"/>
          <p14:tracePt t="22045" x="1706563" y="4624388"/>
          <p14:tracePt t="22051" x="1730375" y="4624388"/>
          <p14:tracePt t="22059" x="1752600" y="4624388"/>
          <p14:tracePt t="22068" x="1776413" y="4624388"/>
          <p14:tracePt t="22085" x="1839913" y="4624388"/>
          <p14:tracePt t="22088" x="1903413" y="4608513"/>
          <p14:tracePt t="22102" x="1965325" y="4600575"/>
          <p14:tracePt t="22120" x="2044700" y="4592638"/>
          <p14:tracePt t="22122" x="2076450" y="4584700"/>
          <p14:tracePt t="22137" x="2130425" y="4584700"/>
          <p14:tracePt t="22153" x="2146300" y="4584700"/>
          <p14:tracePt t="22170" x="2154238" y="4584700"/>
          <p14:tracePt t="22589" x="2154238" y="4600575"/>
          <p14:tracePt t="22610" x="2146300" y="4616450"/>
          <p14:tracePt t="22616" x="2090738" y="4648200"/>
          <p14:tracePt t="22622" x="2068513" y="4664075"/>
          <p14:tracePt t="22639" x="2005013" y="4679950"/>
          <p14:tracePt t="22653" x="1981200" y="4687888"/>
          <p14:tracePt t="22669" x="1949450" y="4687888"/>
          <p14:tracePt t="22686" x="1933575" y="4687888"/>
          <p14:tracePt t="22737" x="1925638" y="4687888"/>
          <p14:tracePt t="23401" x="1903413" y="4687888"/>
          <p14:tracePt t="23407" x="1887538" y="4679950"/>
          <p14:tracePt t="23418" x="1855788" y="4679950"/>
          <p14:tracePt t="23434" x="1824038" y="4656138"/>
          <p14:tracePt t="23436" x="1808163" y="4648200"/>
          <p14:tracePt t="23451" x="1800225" y="4640263"/>
          <p14:tracePt t="23472" x="1792288" y="4632325"/>
          <p14:tracePt t="23488" x="1792288" y="4624388"/>
          <p14:tracePt t="23502" x="1784350" y="4584700"/>
          <p14:tracePt t="23522" x="1784350" y="4576763"/>
          <p14:tracePt t="23536" x="1784350" y="4568825"/>
          <p14:tracePt t="23551" x="1808163" y="4522788"/>
          <p14:tracePt t="23567" x="1824038" y="4498975"/>
          <p14:tracePt t="23583" x="1879600" y="4467225"/>
          <p14:tracePt t="23602" x="1965325" y="4411663"/>
          <p14:tracePt t="23617" x="2076450" y="4379913"/>
          <p14:tracePt t="23634" x="2162175" y="4365625"/>
          <p14:tracePt t="23636" x="2209800" y="4365625"/>
          <p14:tracePt t="23651" x="2247900" y="4365625"/>
          <p14:tracePt t="23667" x="2271713" y="4365625"/>
          <p14:tracePt t="23683" x="2279650" y="4365625"/>
          <p14:tracePt t="23702" x="2295525" y="4365625"/>
          <p14:tracePt t="23719" x="2303463" y="4365625"/>
          <p14:tracePt t="23723" x="2311400" y="4365625"/>
          <p14:tracePt t="23737" x="2319338" y="4365625"/>
          <p14:tracePt t="23751" x="2327275" y="4365625"/>
          <p14:tracePt t="24009" x="2366963" y="4333875"/>
          <p14:tracePt t="24014" x="2390775" y="4325938"/>
          <p14:tracePt t="24022" x="2436813" y="4310063"/>
          <p14:tracePt t="24033" x="2508250" y="4294188"/>
          <p14:tracePt t="24035" x="2555875" y="4286250"/>
          <p14:tracePt t="24050" x="2673350" y="4278313"/>
          <p14:tracePt t="24067" x="2720975" y="4278313"/>
          <p14:tracePt t="24083" x="2782888" y="4278313"/>
          <p14:tracePt t="24101" x="2822575" y="4278313"/>
          <p14:tracePt t="24186" x="2830513" y="4278313"/>
          <p14:tracePt t="24193" x="2838450" y="4278313"/>
          <p14:tracePt t="24386" x="2846388" y="4278313"/>
          <p14:tracePt t="24401" x="2854325" y="4278313"/>
          <p14:tracePt t="24408" x="2862263" y="4278313"/>
          <p14:tracePt t="24420" x="2870200" y="4278313"/>
          <p14:tracePt t="24436" x="2878138" y="4278313"/>
          <p14:tracePt t="24524" x="2886075" y="4278313"/>
          <p14:tracePt t="24694" x="2894013" y="4278313"/>
          <p14:tracePt t="24722" x="2901950" y="4278313"/>
          <p14:tracePt t="24757" x="2901950" y="4286250"/>
          <p14:tracePt t="24815" x="2909888" y="4286250"/>
          <p14:tracePt t="25165" x="2916238" y="4294188"/>
          <p14:tracePt t="25600" x="2916238" y="4302125"/>
          <p14:tracePt t="25621" x="2909888" y="4325938"/>
          <p14:tracePt t="25635" x="2901950" y="4325938"/>
          <p14:tracePt t="25648" x="2901950" y="4333875"/>
          <p14:tracePt t="25735" x="2901950" y="4341813"/>
          <p14:tracePt t="25749" x="2894013" y="4341813"/>
          <p14:tracePt t="25756" x="2854325" y="4365625"/>
          <p14:tracePt t="25765" x="2830513" y="4371975"/>
          <p14:tracePt t="25799" x="2830513" y="4379913"/>
          <p14:tracePt t="26194" x="2830513" y="4387850"/>
          <p14:tracePt t="26200" x="2822575" y="4387850"/>
          <p14:tracePt t="26214" x="2798763" y="4411663"/>
          <p14:tracePt t="26230" x="2774950" y="4427538"/>
          <p14:tracePt t="26247" x="2743200" y="4435475"/>
          <p14:tracePt t="26249" x="2743200" y="4443413"/>
          <p14:tracePt t="26265" x="2720975" y="4443413"/>
          <p14:tracePt t="26281" x="2720975" y="4451350"/>
          <p14:tracePt t="26298" x="2705100" y="4451350"/>
          <p14:tracePt t="26314" x="2697163" y="4451350"/>
          <p14:tracePt t="26526" x="2689225" y="4451350"/>
          <p14:tracePt t="26542" x="2681288" y="4451350"/>
          <p14:tracePt t="26548" x="2673350" y="4443413"/>
          <p14:tracePt t="26563" x="2657475" y="4419600"/>
          <p14:tracePt t="26580" x="2657475" y="4411663"/>
          <p14:tracePt t="26596" x="2649538" y="4387850"/>
          <p14:tracePt t="26599" x="2641600" y="4365625"/>
          <p14:tracePt t="26612" x="2633663" y="4333875"/>
          <p14:tracePt t="26630" x="2625725" y="4294188"/>
          <p14:tracePt t="26646" x="2625725" y="4238625"/>
          <p14:tracePt t="26648" x="2625725" y="4184650"/>
          <p14:tracePt t="26663" x="2625725" y="4049713"/>
          <p14:tracePt t="26680" x="2641600" y="3924300"/>
          <p14:tracePt t="26697" x="2673350" y="3814763"/>
          <p14:tracePt t="26699" x="2689225" y="3790950"/>
          <p14:tracePt t="26714" x="2705100" y="3735388"/>
          <p14:tracePt t="26729" x="2705100" y="3727450"/>
          <p14:tracePt t="26948" x="2713038" y="3727450"/>
          <p14:tracePt t="26956" x="2720975" y="3727450"/>
          <p14:tracePt t="26964" x="2728913" y="3727450"/>
          <p14:tracePt t="26979" x="2736850" y="3727450"/>
          <p14:tracePt t="27002" x="2774950" y="3727450"/>
          <p14:tracePt t="27016" x="2790825" y="3727450"/>
          <p14:tracePt t="27029" x="2822575" y="3727450"/>
          <p14:tracePt t="27046" x="2838450" y="3735388"/>
          <p14:tracePt t="27048" x="2854325" y="3743325"/>
          <p14:tracePt t="27062" x="2878138" y="3751263"/>
          <p14:tracePt t="27079" x="2886075" y="3767138"/>
          <p14:tracePt t="27096" x="2901950" y="3783013"/>
          <p14:tracePt t="27098" x="2901950" y="3790950"/>
          <p14:tracePt t="27114" x="2916238" y="3798888"/>
          <p14:tracePt t="27130" x="2947988" y="3846513"/>
          <p14:tracePt t="27148" x="2963863" y="3884613"/>
          <p14:tracePt t="27166" x="2971800" y="3916363"/>
          <p14:tracePt t="27181" x="2979738" y="3916363"/>
          <p14:tracePt t="27233" x="2979738" y="3940175"/>
          <p14:tracePt t="27255" x="2979738" y="3948113"/>
          <p14:tracePt t="27269" x="2987675" y="3956050"/>
          <p14:tracePt t="27291" x="2987675" y="3963988"/>
          <p14:tracePt t="27770" x="2987675" y="3971925"/>
          <p14:tracePt t="27848" x="2987675" y="4003675"/>
          <p14:tracePt t="27862" x="2987675" y="4011613"/>
          <p14:tracePt t="27868" x="2987675" y="4019550"/>
          <p14:tracePt t="27878" x="2987675" y="4033838"/>
          <p14:tracePt t="27895" x="2987675" y="4041775"/>
          <p14:tracePt t="27897" x="2987675" y="4057650"/>
          <p14:tracePt t="27912" x="2987675" y="4065588"/>
          <p14:tracePt t="27949" x="2987675" y="4097338"/>
          <p14:tracePt t="27955" x="2979738" y="4129088"/>
          <p14:tracePt t="27961" x="2971800" y="4152900"/>
          <p14:tracePt t="27979" x="2947988" y="4200525"/>
          <p14:tracePt t="27995" x="2947988" y="4206875"/>
          <p14:tracePt t="28012" x="2947988" y="4214813"/>
          <p14:tracePt t="28028" x="2901950" y="4254500"/>
          <p14:tracePt t="28341" x="2894013" y="4270375"/>
          <p14:tracePt t="28346" x="2862263" y="4294188"/>
          <p14:tracePt t="28361" x="2814638" y="4365625"/>
          <p14:tracePt t="28378" x="2736850" y="4475163"/>
          <p14:tracePt t="28397" x="2665413" y="4552950"/>
          <p14:tracePt t="28411" x="2649538" y="4560888"/>
          <p14:tracePt t="28433" x="2641600" y="4568825"/>
          <p14:tracePt t="28446" x="2578100" y="4640263"/>
        </p14:tracePtLst>
      </p14:laserTraceLst>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p:nvPr>
        </p:nvSpPr>
        <p:spPr/>
        <p:txBody>
          <a:bodyPr/>
          <a:lstStyle/>
          <a:p>
            <a:endParaRPr lang="ja-JP" altLang="en-US"/>
          </a:p>
        </p:txBody>
      </p:sp>
      <p:sp>
        <p:nvSpPr>
          <p:cNvPr id="34819" name="コンテンツ プレースホルダー 2"/>
          <p:cNvSpPr>
            <a:spLocks noGrp="1"/>
          </p:cNvSpPr>
          <p:nvPr>
            <p:ph idx="1"/>
          </p:nvPr>
        </p:nvSpPr>
        <p:spPr/>
        <p:txBody>
          <a:bodyPr/>
          <a:lstStyle/>
          <a:p>
            <a:endParaRPr lang="ja-JP" altLang="en-US"/>
          </a:p>
        </p:txBody>
      </p:sp>
      <p:pic>
        <p:nvPicPr>
          <p:cNvPr id="34820"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25" y="188913"/>
            <a:ext cx="8820150" cy="657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9629669"/>
      </p:ext>
    </p:extLst>
  </p:cSld>
  <p:clrMapOvr>
    <a:masterClrMapping/>
  </p:clrMapOvr>
  <mc:AlternateContent xmlns:mc="http://schemas.openxmlformats.org/markup-compatibility/2006" xmlns:p14="http://schemas.microsoft.com/office/powerpoint/2010/main">
    <mc:Choice Requires="p14">
      <p:transition spd="slow" p14:dur="2000" advTm="52568"/>
    </mc:Choice>
    <mc:Fallback xmlns="">
      <p:transition spd="slow" advTm="52568"/>
    </mc:Fallback>
  </mc:AlternateContent>
  <p:extLst>
    <p:ext uri="{3A86A75C-4F4B-4683-9AE1-C65F6400EC91}">
      <p14:laserTraceLst xmlns:p14="http://schemas.microsoft.com/office/powerpoint/2010/main">
        <p14:tracePtLst>
          <p14:tracePt t="1120" x="2593975" y="4640263"/>
          <p14:tracePt t="1126" x="2625725" y="4640263"/>
          <p14:tracePt t="1136" x="2673350" y="4640263"/>
          <p14:tracePt t="1150" x="2743200" y="4640263"/>
          <p14:tracePt t="1166" x="2854325" y="4640263"/>
          <p14:tracePt t="1182" x="2916238" y="4640263"/>
          <p14:tracePt t="1184" x="2963863" y="4640263"/>
          <p14:tracePt t="1198" x="3059113" y="4640263"/>
          <p14:tracePt t="1215" x="3168650" y="4640263"/>
          <p14:tracePt t="1232" x="3254375" y="4640263"/>
          <p14:tracePt t="1234" x="3278188" y="4648200"/>
          <p14:tracePt t="1248" x="3309938" y="4648200"/>
          <p14:tracePt t="1265" x="3325813" y="4656138"/>
          <p14:tracePt t="1547" x="3389313" y="4600575"/>
          <p14:tracePt t="1553" x="3419475" y="4560888"/>
          <p14:tracePt t="1564" x="3490913" y="4498975"/>
          <p14:tracePt t="1581" x="3576638" y="4427538"/>
          <p14:tracePt t="1582" x="3624263" y="4395788"/>
          <p14:tracePt t="1597" x="3671888" y="4365625"/>
          <p14:tracePt t="1614" x="3727450" y="4341813"/>
          <p14:tracePt t="1631" x="3797300" y="4318000"/>
          <p14:tracePt t="1648" x="4041775" y="4294188"/>
          <p14:tracePt t="1667" x="4191000" y="4270375"/>
          <p14:tracePt t="1668" x="4222750" y="4270375"/>
          <p14:tracePt t="1684" x="4308475" y="4254500"/>
          <p14:tracePt t="1698" x="4371975" y="4246563"/>
          <p14:tracePt t="1971" x="4403725" y="4206875"/>
          <p14:tracePt t="1977" x="4433888" y="4160838"/>
          <p14:tracePt t="1983" x="4465638" y="4121150"/>
          <p14:tracePt t="1998" x="4552950" y="4027488"/>
          <p14:tracePt t="2014" x="4622800" y="3963988"/>
          <p14:tracePt t="2031" x="4686300" y="3916363"/>
          <p14:tracePt t="2033" x="4710113" y="3900488"/>
          <p14:tracePt t="2047" x="4764088" y="3868738"/>
          <p14:tracePt t="2065" x="4859338" y="3814763"/>
          <p14:tracePt t="2081" x="4937125" y="3775075"/>
          <p14:tracePt t="2083" x="4960938" y="3767138"/>
          <p14:tracePt t="2098" x="5016500" y="3735388"/>
          <p14:tracePt t="2115" x="5032375" y="3727450"/>
          <p14:tracePt t="2383" x="5032375" y="3719513"/>
          <p14:tracePt t="2390" x="5032375" y="3703638"/>
          <p14:tracePt t="2398" x="5032375" y="3681413"/>
          <p14:tracePt t="2415" x="5032375" y="3649663"/>
          <p14:tracePt t="2432" x="5040313" y="3594100"/>
          <p14:tracePt t="2447" x="5056188" y="3538538"/>
          <p14:tracePt t="2465" x="5078413" y="3500438"/>
          <p14:tracePt t="2467" x="5094288" y="3492500"/>
          <p14:tracePt t="2482" x="5157788" y="3429000"/>
          <p14:tracePt t="2499" x="5221288" y="3381375"/>
          <p14:tracePt t="2519" x="5307013" y="3343275"/>
          <p14:tracePt t="2533" x="5338763" y="3335338"/>
          <p14:tracePt t="2548" x="5362575" y="3327400"/>
          <p14:tracePt t="2569" x="5362575" y="3319463"/>
          <p14:tracePt t="2581" x="5370513" y="3319463"/>
          <p14:tracePt t="2597" x="5394325" y="3311525"/>
          <p14:tracePt t="2613" x="5408613" y="3303588"/>
          <p14:tracePt t="2632" x="5432425" y="3303588"/>
          <p14:tracePt t="2647" x="5448300" y="3303588"/>
          <p14:tracePt t="2664" x="5456238" y="3303588"/>
          <p14:tracePt t="2682" x="5464175" y="3295650"/>
          <p14:tracePt t="2697" x="5480050" y="3295650"/>
          <p14:tracePt t="2717" x="5495925" y="3295650"/>
          <p14:tracePt t="2754" x="5503863" y="3295650"/>
          <p14:tracePt t="2954" x="5519738" y="3279775"/>
          <p14:tracePt t="2961" x="5567363" y="3248025"/>
          <p14:tracePt t="2968" x="5589588" y="3232150"/>
          <p14:tracePt t="2980" x="5621338" y="3200400"/>
          <p14:tracePt t="2982" x="5645150" y="3184525"/>
          <p14:tracePt t="2996" x="5668963" y="3154363"/>
          <p14:tracePt t="3017" x="5692775" y="3130550"/>
          <p14:tracePt t="3021" x="5700713" y="3122613"/>
          <p14:tracePt t="3030" x="5716588" y="3114675"/>
          <p14:tracePt t="3033" x="5724525" y="3098800"/>
          <p14:tracePt t="3046" x="5754688" y="3074988"/>
          <p14:tracePt t="3063" x="5778500" y="3067050"/>
          <p14:tracePt t="3293" x="5794375" y="3059113"/>
          <p14:tracePt t="3300" x="5810250" y="3051175"/>
          <p14:tracePt t="3319" x="5818188" y="3051175"/>
          <p14:tracePt t="3330" x="5834063" y="3043238"/>
          <p14:tracePt t="4040" x="5849938" y="3043238"/>
          <p14:tracePt t="4047" x="5857875" y="3043238"/>
          <p14:tracePt t="4253" x="5865813" y="3043238"/>
          <p14:tracePt t="4290" x="5873750" y="3043238"/>
          <p14:tracePt t="10156" x="5865813" y="3043238"/>
          <p14:tracePt t="10162" x="5857875" y="3043238"/>
          <p14:tracePt t="10170" x="5849938" y="3043238"/>
          <p14:tracePt t="10199" x="5842000" y="3043238"/>
          <p14:tracePt t="10204" x="5834063" y="3043238"/>
          <p14:tracePt t="11648" x="5826125" y="3051175"/>
          <p14:tracePt t="11653" x="5818188" y="3067050"/>
          <p14:tracePt t="11663" x="5810250" y="3067050"/>
          <p14:tracePt t="11676" x="5802313" y="3074988"/>
          <p14:tracePt t="11690" x="5802313" y="3082925"/>
          <p14:tracePt t="11718" x="5802313" y="3090863"/>
          <p14:tracePt t="11725" x="5794375" y="3098800"/>
          <p14:tracePt t="11735" x="5786438" y="3114675"/>
          <p14:tracePt t="11752" x="5786438" y="3122613"/>
          <p14:tracePt t="11754" x="5778500" y="3122613"/>
          <p14:tracePt t="11768" x="5778500" y="3130550"/>
          <p14:tracePt t="11785" x="5778500" y="3138488"/>
          <p14:tracePt t="12169" x="5778500" y="3146425"/>
          <p14:tracePt t="12175" x="5770563" y="3162300"/>
          <p14:tracePt t="12185" x="5754688" y="3184525"/>
          <p14:tracePt t="12204" x="5746750" y="3216275"/>
          <p14:tracePt t="12219" x="5738813" y="3224213"/>
          <p14:tracePt t="12236" x="5732463" y="3248025"/>
          <p14:tracePt t="12253" x="5724525" y="3263900"/>
          <p14:tracePt t="12270" x="5724525" y="3271838"/>
          <p14:tracePt t="12289" x="5724525" y="3295650"/>
          <p14:tracePt t="12347" x="5724525" y="3303588"/>
          <p14:tracePt t="12798" x="5716588" y="3311525"/>
          <p14:tracePt t="12803" x="5692775" y="3327400"/>
          <p14:tracePt t="12818" x="5637213" y="3335338"/>
          <p14:tracePt t="12834" x="5559425" y="3343275"/>
          <p14:tracePt t="12850" x="5511800" y="3343275"/>
          <p14:tracePt t="12868" x="5424488" y="3343275"/>
          <p14:tracePt t="12886" x="5394325" y="3349625"/>
          <p14:tracePt t="12900" x="5378450" y="3349625"/>
          <p14:tracePt t="13260" x="5322888" y="3365500"/>
          <p14:tracePt t="13268" x="5283200" y="3373438"/>
          <p14:tracePt t="13274" x="5221288" y="3381375"/>
          <p14:tracePt t="13283" x="5149850" y="3389313"/>
          <p14:tracePt t="13301" x="5070475" y="3389313"/>
          <p14:tracePt t="13303" x="5016500" y="3405188"/>
          <p14:tracePt t="13318" x="4921250" y="3405188"/>
          <p14:tracePt t="13333" x="4795838" y="3413125"/>
          <p14:tracePt t="13350" x="4740275" y="3413125"/>
          <p14:tracePt t="13367" x="4725988" y="3413125"/>
          <p14:tracePt t="13652" x="4529138" y="3436938"/>
          <p14:tracePt t="13659" x="4505325" y="3436938"/>
          <p14:tracePt t="13667" x="4379913" y="3452813"/>
          <p14:tracePt t="13683" x="4127500" y="3452813"/>
          <p14:tracePt t="13701" x="3711575" y="3468688"/>
          <p14:tracePt t="13702" x="3506788" y="3476625"/>
          <p14:tracePt t="13716" x="3224213" y="3476625"/>
          <p14:tracePt t="13732" x="2814638" y="3538538"/>
          <p14:tracePt t="13749" x="2625725" y="3562350"/>
          <p14:tracePt t="13766" x="2492375" y="3586163"/>
          <p14:tracePt t="13782" x="2484438" y="3586163"/>
          <p14:tracePt t="14017" x="2444750" y="3586163"/>
          <p14:tracePt t="14024" x="2374900" y="3586163"/>
          <p14:tracePt t="14032" x="2279650" y="3586163"/>
          <p14:tracePt t="14049" x="2060575" y="3538538"/>
          <p14:tracePt t="14067" x="1816100" y="3405188"/>
          <p14:tracePt t="14083" x="1658938" y="3311525"/>
          <p14:tracePt t="14100" x="1549400" y="3255963"/>
          <p14:tracePt t="14102" x="1509713" y="3240088"/>
          <p14:tracePt t="14118" x="1462088" y="3216275"/>
          <p14:tracePt t="14134" x="1438275" y="3208338"/>
          <p14:tracePt t="14309" x="1422400" y="3200400"/>
          <p14:tracePt t="14316" x="1422400" y="3192463"/>
          <p14:tracePt t="14322" x="1414463" y="3176588"/>
          <p14:tracePt t="14332" x="1400175" y="3176588"/>
          <p14:tracePt t="14354" x="1384300" y="3154363"/>
          <p14:tracePt t="14361" x="1376363" y="3154363"/>
          <p14:tracePt t="14409" x="1376363" y="3146425"/>
          <p14:tracePt t="14415" x="1368425" y="3138488"/>
          <p14:tracePt t="14422" x="1360488" y="3138488"/>
          <p14:tracePt t="14432" x="1352550" y="3130550"/>
          <p14:tracePt t="14450" x="1352550" y="3122613"/>
          <p14:tracePt t="14452" x="1344613" y="3106738"/>
          <p14:tracePt t="14465" x="1336675" y="3106738"/>
          <p14:tracePt t="14502" x="1336675" y="3098800"/>
          <p14:tracePt t="14654" x="1336675" y="3090863"/>
          <p14:tracePt t="14659" x="1336675" y="3082925"/>
          <p14:tracePt t="14665" x="1352550" y="3067050"/>
          <p14:tracePt t="14681" x="1400175" y="3043238"/>
          <p14:tracePt t="14697" x="1533525" y="3011488"/>
          <p14:tracePt t="14720" x="1714500" y="2981325"/>
          <p14:tracePt t="14732" x="1831975" y="2957513"/>
          <p14:tracePt t="14748" x="1981200" y="2925763"/>
          <p14:tracePt t="14765" x="2225675" y="2901950"/>
          <p14:tracePt t="14782" x="2303463" y="2901950"/>
          <p14:tracePt t="14798" x="2413000" y="2901950"/>
          <p14:tracePt t="14816" x="2697163" y="2901950"/>
          <p14:tracePt t="14832" x="2963863" y="2901950"/>
          <p14:tracePt t="14848" x="3192463" y="2925763"/>
          <p14:tracePt t="14866" x="3600450" y="2965450"/>
          <p14:tracePt t="14883" x="3805238" y="2981325"/>
          <p14:tracePt t="14898" x="3906838" y="2981325"/>
          <p14:tracePt t="14916" x="3914775" y="2989263"/>
          <p14:tracePt t="14951" x="3922713" y="2989263"/>
          <p14:tracePt t="15160" x="3978275" y="2989263"/>
          <p14:tracePt t="15166" x="3994150" y="2989263"/>
          <p14:tracePt t="15182" x="4111625" y="2989263"/>
          <p14:tracePt t="15198" x="4230688" y="2989263"/>
          <p14:tracePt t="15215" x="4300538" y="2989263"/>
          <p14:tracePt t="15231" x="4324350" y="2989263"/>
          <p14:tracePt t="15248" x="4356100" y="2989263"/>
          <p14:tracePt t="15264" x="4410075" y="2989263"/>
          <p14:tracePt t="15281" x="4441825" y="2989263"/>
          <p14:tracePt t="15298" x="4489450" y="2989263"/>
          <p14:tracePt t="15314" x="4583113" y="2989263"/>
          <p14:tracePt t="15331" x="4622800" y="2989263"/>
          <p14:tracePt t="15348" x="4678363" y="2989263"/>
          <p14:tracePt t="15365" x="4733925" y="2989263"/>
          <p14:tracePt t="15382" x="4779963" y="2997200"/>
          <p14:tracePt t="15397" x="4835525" y="2997200"/>
          <p14:tracePt t="15415" x="4883150" y="2997200"/>
          <p14:tracePt t="15431" x="4899025" y="2997200"/>
          <p14:tracePt t="15738" x="4905375" y="2997200"/>
          <p14:tracePt t="15744" x="4913313" y="2997200"/>
          <p14:tracePt t="15773" x="4921250" y="2997200"/>
          <p14:tracePt t="15830" x="4929188" y="2997200"/>
          <p14:tracePt t="15836" x="4937125" y="2997200"/>
          <p14:tracePt t="16245" x="4929188" y="3011488"/>
          <p14:tracePt t="16250" x="4899025" y="3019425"/>
          <p14:tracePt t="16262" x="4883150" y="3035300"/>
          <p14:tracePt t="16264" x="4851400" y="3035300"/>
          <p14:tracePt t="16279" x="4733925" y="3059113"/>
          <p14:tracePt t="16296" x="4622800" y="3067050"/>
          <p14:tracePt t="16313" x="4537075" y="3074988"/>
          <p14:tracePt t="16315" x="4481513" y="3082925"/>
          <p14:tracePt t="16329" x="4356100" y="3082925"/>
          <p14:tracePt t="16346" x="4230688" y="3098800"/>
          <p14:tracePt t="16363" x="4111625" y="3098800"/>
          <p14:tracePt t="16364" x="4049713" y="3106738"/>
          <p14:tracePt t="16379" x="3962400" y="3114675"/>
          <p14:tracePt t="16396" x="3852863" y="3114675"/>
          <p14:tracePt t="16414" x="3656013" y="3138488"/>
          <p14:tracePt t="16430" x="3600450" y="3146425"/>
          <p14:tracePt t="16446" x="3592513" y="3146425"/>
          <p14:tracePt t="16463" x="3576638" y="3154363"/>
          <p14:tracePt t="16729" x="3554413" y="3154363"/>
          <p14:tracePt t="16736" x="3451225" y="3154363"/>
          <p14:tracePt t="16746" x="3309938" y="3154363"/>
          <p14:tracePt t="16765" x="2782888" y="3170238"/>
          <p14:tracePt t="16779" x="2068513" y="3208338"/>
          <p14:tracePt t="16796" x="1800225" y="3216275"/>
          <p14:tracePt t="16812" x="1477963" y="3248025"/>
          <p14:tracePt t="16814" x="1368425" y="3255963"/>
          <p14:tracePt t="16829" x="1235075" y="3279775"/>
          <p14:tracePt t="16845" x="1219200" y="3279775"/>
          <p14:tracePt t="17143" x="1203325" y="3279775"/>
          <p14:tracePt t="17148" x="1171575" y="3279775"/>
          <p14:tracePt t="17162" x="1147763" y="3279775"/>
          <p14:tracePt t="17164" x="1108075" y="3279775"/>
          <p14:tracePt t="17179" x="1062038" y="3279775"/>
          <p14:tracePt t="17197" x="1030288" y="3279775"/>
          <p14:tracePt t="17198" x="1022350" y="3279775"/>
          <p14:tracePt t="17214" x="1006475" y="3279775"/>
          <p14:tracePt t="17228" x="998538" y="3279775"/>
          <p14:tracePt t="17646" x="1006475" y="3279775"/>
          <p14:tracePt t="17653" x="1038225" y="3279775"/>
          <p14:tracePt t="17665" x="1084263" y="3279775"/>
          <p14:tracePt t="17680" x="1179513" y="3279775"/>
          <p14:tracePt t="17697" x="1249363" y="3279775"/>
          <p14:tracePt t="17702" x="1296988" y="3279775"/>
          <p14:tracePt t="17714" x="1454150" y="3279775"/>
          <p14:tracePt t="17728" x="1619250" y="3279775"/>
          <p14:tracePt t="17744" x="1746250" y="3263900"/>
          <p14:tracePt t="17762" x="1816100" y="3263900"/>
          <p14:tracePt t="17764" x="1847850" y="3263900"/>
          <p14:tracePt t="17780" x="1911350" y="3263900"/>
          <p14:tracePt t="17794" x="1965325" y="3263900"/>
          <p14:tracePt t="17812" x="2005013" y="3263900"/>
          <p14:tracePt t="18059" x="1981200" y="3263900"/>
          <p14:tracePt t="18065" x="1933575" y="3263900"/>
          <p14:tracePt t="18079" x="1752600" y="3263900"/>
          <p14:tracePt t="18094" x="1611313" y="3263900"/>
          <p14:tracePt t="18113" x="1454150" y="3263900"/>
          <p14:tracePt t="18128" x="1336675" y="3279775"/>
          <p14:tracePt t="18145" x="1227138" y="3279775"/>
          <p14:tracePt t="18162" x="1092200" y="3287713"/>
          <p14:tracePt t="18182" x="1030288" y="3287713"/>
          <p14:tracePt t="18195" x="998538" y="3287713"/>
          <p14:tracePt t="18213" x="974725" y="3287713"/>
          <p14:tracePt t="18229" x="958850" y="3287713"/>
          <p14:tracePt t="18255" x="950913" y="3287713"/>
          <p14:tracePt t="18337" x="942975" y="3287713"/>
          <p14:tracePt t="18343" x="935038" y="3287713"/>
          <p14:tracePt t="18356" x="927100" y="3287713"/>
          <p14:tracePt t="18371" x="919163" y="3287713"/>
          <p14:tracePt t="18378" x="904875" y="3287713"/>
          <p14:tracePt t="18395" x="889000" y="3287713"/>
          <p14:tracePt t="18411" x="881063" y="3287713"/>
          <p14:tracePt t="18428" x="873125" y="3287713"/>
          <p14:tracePt t="18443" x="849313" y="3287713"/>
          <p14:tracePt t="18461" x="841375" y="3287713"/>
          <p14:tracePt t="18463" x="833438" y="3287713"/>
          <p14:tracePt t="18477" x="825500" y="3287713"/>
          <p14:tracePt t="18764" x="825500" y="3295650"/>
          <p14:tracePt t="18770" x="833438" y="3295650"/>
          <p14:tracePt t="18777" x="849313" y="3295650"/>
          <p14:tracePt t="18796" x="873125" y="3303588"/>
          <p14:tracePt t="18799" x="889000" y="3303588"/>
          <p14:tracePt t="18810" x="896938" y="3303588"/>
          <p14:tracePt t="18813" x="904875" y="3303588"/>
          <p14:tracePt t="18827" x="919163" y="3311525"/>
          <p14:tracePt t="18843" x="935038" y="3311525"/>
          <p14:tracePt t="18859" x="950913" y="3311525"/>
          <p14:tracePt t="18877" x="966788" y="3311525"/>
          <p14:tracePt t="18893" x="990600" y="3311525"/>
          <p14:tracePt t="18910" x="1014413" y="3311525"/>
          <p14:tracePt t="18913" x="1030288" y="3311525"/>
          <p14:tracePt t="18928" x="1054100" y="3311525"/>
          <p14:tracePt t="18943" x="1077913" y="3311525"/>
          <p14:tracePt t="18961" x="1100138" y="3311525"/>
          <p14:tracePt t="18962" x="1116013" y="3311525"/>
          <p14:tracePt t="18980" x="1123950" y="3311525"/>
          <p14:tracePt t="19006" x="1131888" y="3311525"/>
          <p14:tracePt t="19298" x="1147763" y="3303588"/>
          <p14:tracePt t="19306" x="1249363" y="3248025"/>
          <p14:tracePt t="19313" x="1304925" y="3224213"/>
          <p14:tracePt t="19327" x="1485900" y="3176588"/>
          <p14:tracePt t="19342" x="1768475" y="3138488"/>
          <p14:tracePt t="19359" x="2170113" y="3122613"/>
          <p14:tracePt t="19377" x="2705100" y="3122613"/>
          <p14:tracePt t="19392" x="3089275" y="3122613"/>
          <p14:tracePt t="19409" x="3357563" y="3122613"/>
          <p14:tracePt t="19427" x="3930650" y="3154363"/>
          <p14:tracePt t="19442" x="4198938" y="3170238"/>
          <p14:tracePt t="19459" x="4332288" y="3208338"/>
          <p14:tracePt t="19462" x="4410075" y="3232150"/>
          <p14:tracePt t="19477" x="4529138" y="3248025"/>
          <p14:tracePt t="19493" x="4575175" y="3248025"/>
          <p14:tracePt t="19508" x="4583113" y="3248025"/>
          <p14:tracePt t="19721" x="4614863" y="3248025"/>
          <p14:tracePt t="19726" x="4654550" y="3248025"/>
          <p14:tracePt t="19734" x="4740275" y="3248025"/>
          <p14:tracePt t="19744" x="4835525" y="3248025"/>
          <p14:tracePt t="19759" x="5056188" y="3248025"/>
          <p14:tracePt t="19776" x="5275263" y="3271838"/>
          <p14:tracePt t="19793" x="5487988" y="3279775"/>
          <p14:tracePt t="19809" x="5645150" y="3319463"/>
          <p14:tracePt t="19827" x="5802313" y="3357563"/>
          <p14:tracePt t="19843" x="5826125" y="3365500"/>
          <p14:tracePt t="19859" x="5842000" y="3373438"/>
          <p14:tracePt t="20113" x="5865813" y="3381375"/>
          <p14:tracePt t="20119" x="5881688" y="3389313"/>
          <p14:tracePt t="20126" x="5911850" y="3405188"/>
          <p14:tracePt t="20141" x="5943600" y="3421063"/>
          <p14:tracePt t="20158" x="5959475" y="3436938"/>
          <p14:tracePt t="20176" x="5975350" y="3452813"/>
          <p14:tracePt t="20191" x="5991225" y="3468688"/>
          <p14:tracePt t="20209" x="6015038" y="3514725"/>
          <p14:tracePt t="20225" x="6046788" y="3546475"/>
          <p14:tracePt t="20242" x="6062663" y="3562350"/>
          <p14:tracePt t="20606" x="6076950" y="3562350"/>
          <p14:tracePt t="20612" x="6092825" y="3562350"/>
          <p14:tracePt t="20624" x="6124575" y="3570288"/>
          <p14:tracePt t="20626" x="6156325" y="3586163"/>
          <p14:tracePt t="20641" x="6203950" y="3586163"/>
          <p14:tracePt t="20657" x="6297613" y="3586163"/>
          <p14:tracePt t="20675" x="6423025" y="3602038"/>
          <p14:tracePt t="20691" x="6486525" y="3617913"/>
          <p14:tracePt t="20707" x="6526213" y="3625850"/>
          <p14:tracePt t="20725" x="6557963" y="3633788"/>
          <p14:tracePt t="20741" x="6572250" y="3641725"/>
          <p14:tracePt t="20760" x="6580188" y="3641725"/>
          <p14:tracePt t="21048" x="6604000" y="3641725"/>
          <p14:tracePt t="21055" x="6627813" y="3625850"/>
          <p14:tracePt t="21061" x="6643688" y="3625850"/>
          <p14:tracePt t="21074" x="6659563" y="3625850"/>
          <p14:tracePt t="21076" x="6667500" y="3617913"/>
          <p14:tracePt t="21090" x="6699250" y="3617913"/>
          <p14:tracePt t="21108" x="6737350" y="3617913"/>
          <p14:tracePt t="21110" x="6753225" y="3617913"/>
          <p14:tracePt t="21127" x="6784975" y="3617913"/>
          <p14:tracePt t="21141" x="6816725" y="3617913"/>
          <p14:tracePt t="21157" x="6840538" y="3617913"/>
          <p14:tracePt t="21174" x="6872288" y="3617913"/>
          <p14:tracePt t="21190" x="6888163" y="3617913"/>
          <p14:tracePt t="21219" x="6896100" y="3617913"/>
          <p14:tracePt t="21348" x="6902450" y="3617913"/>
          <p14:tracePt t="21475" x="6910388" y="3617913"/>
          <p14:tracePt t="21482" x="6918325" y="3617913"/>
          <p14:tracePt t="21925" x="6910388" y="3617913"/>
          <p14:tracePt t="21931" x="6902450" y="3617913"/>
          <p14:tracePt t="21939" x="6888163" y="3617913"/>
          <p14:tracePt t="21956" x="6872288" y="3617913"/>
          <p14:tracePt t="21973" x="6848475" y="3617913"/>
          <p14:tracePt t="21974" x="6832600" y="3617913"/>
          <p14:tracePt t="21989" x="6816725" y="3617913"/>
          <p14:tracePt t="22008" x="6784975" y="3617913"/>
          <p14:tracePt t="22024" x="6707188" y="3617913"/>
          <p14:tracePt t="22041" x="6596063" y="3617913"/>
          <p14:tracePt t="22056" x="6407150" y="3649663"/>
          <p14:tracePt t="22075" x="6180138" y="3681413"/>
          <p14:tracePt t="22090" x="6038850" y="3703638"/>
          <p14:tracePt t="22107" x="5943600" y="3727450"/>
          <p14:tracePt t="22125" x="5849938" y="3735388"/>
          <p14:tracePt t="22382" x="5826125" y="3735388"/>
          <p14:tracePt t="22388" x="5754688" y="3759200"/>
          <p14:tracePt t="22395" x="5716588" y="3775075"/>
          <p14:tracePt t="22405" x="5621338" y="3806825"/>
          <p14:tracePt t="22422" x="5346700" y="3854450"/>
          <p14:tracePt t="22424" x="5189538" y="3868738"/>
          <p14:tracePt t="22439" x="4953000" y="3908425"/>
          <p14:tracePt t="22455" x="4678363" y="3948113"/>
          <p14:tracePt t="22471" x="4395788" y="3971925"/>
          <p14:tracePt t="22488" x="4167188" y="4011613"/>
          <p14:tracePt t="22508" x="4143375" y="4011613"/>
          <p14:tracePt t="22773" x="4111625" y="4019550"/>
          <p14:tracePt t="22781" x="4073525" y="4019550"/>
          <p14:tracePt t="22788" x="4002088" y="4027488"/>
          <p14:tracePt t="22805" x="3884613" y="4027488"/>
          <p14:tracePt t="22822" x="3829050" y="4027488"/>
          <p14:tracePt t="22824" x="3813175" y="4027488"/>
          <p14:tracePt t="22839" x="3773488" y="4027488"/>
          <p14:tracePt t="22854" x="3727450" y="4027488"/>
          <p14:tracePt t="22871" x="3711575" y="4027488"/>
          <p14:tracePt t="22873" x="3703638" y="4027488"/>
          <p14:tracePt t="24638" x="3687763" y="4027488"/>
          <p14:tracePt t="24643" x="3671888" y="4027488"/>
          <p14:tracePt t="24652" x="3648075" y="4027488"/>
          <p14:tracePt t="24669" x="3600450" y="4027488"/>
          <p14:tracePt t="24688" x="3562350" y="4033838"/>
          <p14:tracePt t="24702" x="3530600" y="4033838"/>
          <p14:tracePt t="24719" x="3498850" y="4033838"/>
          <p14:tracePt t="24737" x="3467100" y="4033838"/>
          <p14:tracePt t="24753" x="3443288" y="4033838"/>
          <p14:tracePt t="24768" x="3427413" y="4033838"/>
          <p14:tracePt t="24787" x="3405188" y="4033838"/>
          <p14:tracePt t="24803" x="3373438" y="4033838"/>
          <p14:tracePt t="24819" x="3341688" y="4033838"/>
          <p14:tracePt t="24837" x="3302000" y="4033838"/>
          <p14:tracePt t="24852" x="3294063" y="4033838"/>
          <p14:tracePt t="24868" x="3286125" y="4033838"/>
          <p14:tracePt t="25473" x="3278188" y="4041775"/>
          <p14:tracePt t="25481" x="3270250" y="4049713"/>
          <p14:tracePt t="25486" x="3254375" y="4057650"/>
          <p14:tracePt t="25501" x="3240088" y="4081463"/>
          <p14:tracePt t="25518" x="3216275" y="4113213"/>
          <p14:tracePt t="25534" x="3192463" y="4152900"/>
          <p14:tracePt t="25537" x="3192463" y="4168775"/>
          <p14:tracePt t="25551" x="3176588" y="4200525"/>
          <p14:tracePt t="25568" x="3160713" y="4206875"/>
          <p14:tracePt t="25586" x="3152775" y="4230688"/>
          <p14:tracePt t="25606" x="3152775" y="4262438"/>
          <p14:tracePt t="25609" x="3152775" y="4270375"/>
          <p14:tracePt t="25617" x="3144838" y="4286250"/>
          <p14:tracePt t="25636" x="3136900" y="4318000"/>
          <p14:tracePt t="25651" x="3128963" y="4333875"/>
          <p14:tracePt t="25668" x="3128963" y="4357688"/>
          <p14:tracePt t="25685" x="3121025" y="4371975"/>
          <p14:tracePt t="25701" x="3121025" y="4379913"/>
          <p14:tracePt t="25722" x="3113088" y="4419600"/>
          <p14:tracePt t="25735" x="3113088" y="4427538"/>
          <p14:tracePt t="25736" x="3105150" y="4443413"/>
          <p14:tracePt t="25753" x="3105150" y="4491038"/>
          <p14:tracePt t="25768" x="3105150" y="4545013"/>
          <p14:tracePt t="25785" x="3105150" y="4576763"/>
          <p14:tracePt t="25801" x="3105150" y="4608513"/>
          <p14:tracePt t="25818" x="3105150" y="4616450"/>
          <p14:tracePt t="25835" x="3097213" y="4632325"/>
          <p14:tracePt t="25851" x="3097213" y="4664075"/>
          <p14:tracePt t="25867" x="3097213" y="4687888"/>
          <p14:tracePt t="25884" x="3097213" y="4718050"/>
          <p14:tracePt t="25886" x="3097213" y="4733925"/>
          <p14:tracePt t="25900" x="3097213" y="4773613"/>
          <p14:tracePt t="25918" x="3097213" y="4813300"/>
          <p14:tracePt t="25935" x="3105150" y="4845050"/>
          <p14:tracePt t="25950" x="3113088" y="4868863"/>
          <p14:tracePt t="25968" x="3113088" y="4876800"/>
          <p14:tracePt t="25984" x="3113088" y="4891088"/>
          <p14:tracePt t="26001" x="3121025" y="4906963"/>
          <p14:tracePt t="26019" x="3128963" y="4930775"/>
          <p14:tracePt t="26021" x="3136900" y="4930775"/>
          <p14:tracePt t="26034" x="3136900" y="4954588"/>
          <p14:tracePt t="26050" x="3144838" y="4954588"/>
          <p14:tracePt t="26073" x="3152775" y="4962525"/>
          <p14:tracePt t="26358" x="3152775" y="4978400"/>
          <p14:tracePt t="26365" x="3152775" y="4994275"/>
          <p14:tracePt t="26370" x="3160713" y="5002213"/>
          <p14:tracePt t="26385" x="3176588" y="5026025"/>
          <p14:tracePt t="26400" x="3224213" y="5049838"/>
          <p14:tracePt t="26417" x="3286125" y="5087938"/>
          <p14:tracePt t="26433" x="3349625" y="5095875"/>
          <p14:tracePt t="26435" x="3365500" y="5111750"/>
          <p14:tracePt t="26449" x="3411538" y="5127625"/>
          <p14:tracePt t="26467" x="3435350" y="5143500"/>
          <p14:tracePt t="26483" x="3490913" y="5151438"/>
          <p14:tracePt t="26485" x="3538538" y="5159375"/>
          <p14:tracePt t="26499" x="3663950" y="5159375"/>
          <p14:tracePt t="26517" x="3829050" y="5159375"/>
          <p14:tracePt t="26534" x="3914775" y="5175250"/>
          <p14:tracePt t="26536" x="3938588" y="5175250"/>
          <p14:tracePt t="26550" x="3978275" y="5175250"/>
          <p14:tracePt t="26843" x="3994150" y="5159375"/>
          <p14:tracePt t="26851" x="4010025" y="5143500"/>
          <p14:tracePt t="26857" x="4041775" y="5119688"/>
          <p14:tracePt t="26868" x="4073525" y="5111750"/>
          <p14:tracePt t="26885" x="4175125" y="5072063"/>
          <p14:tracePt t="26900" x="4238625" y="5057775"/>
          <p14:tracePt t="26917" x="4316413" y="5026025"/>
          <p14:tracePt t="26935" x="4497388" y="4978400"/>
          <p14:tracePt t="26937" x="4560888" y="4954588"/>
          <p14:tracePt t="26950" x="4694238" y="4930775"/>
          <p14:tracePt t="26969" x="4733925" y="4922838"/>
          <p14:tracePt t="26973" x="4748213" y="4922838"/>
          <p14:tracePt t="26978" x="4756150" y="4922838"/>
          <p14:tracePt t="27050" x="4764088" y="4914900"/>
          <p14:tracePt t="27056" x="4779963" y="4914900"/>
          <p14:tracePt t="27077" x="4779963" y="4906963"/>
          <p14:tracePt t="27087" x="4787900" y="4906963"/>
          <p14:tracePt t="27100" x="4787900" y="4899025"/>
          <p14:tracePt t="27313" x="4803775" y="4899025"/>
          <p14:tracePt t="27320" x="4819650" y="4891088"/>
          <p14:tracePt t="27332" x="4835525" y="4884738"/>
          <p14:tracePt t="27354" x="4883150" y="4860925"/>
          <p14:tracePt t="27370" x="4984750" y="4805363"/>
          <p14:tracePt t="27382" x="5024438" y="4789488"/>
          <p14:tracePt t="27384" x="5056188" y="4765675"/>
          <p14:tracePt t="27399" x="5094288" y="4757738"/>
          <p14:tracePt t="27415" x="5110163" y="4741863"/>
          <p14:tracePt t="27432" x="5126038" y="4741863"/>
          <p14:tracePt t="27514" x="5133975" y="4741863"/>
          <p14:tracePt t="27527" x="5141913" y="4733925"/>
          <p14:tracePt t="27535" x="5149850" y="4733925"/>
          <p14:tracePt t="27549" x="5157788" y="4733925"/>
          <p14:tracePt t="27727" x="5141913" y="4749800"/>
          <p14:tracePt t="27734" x="5126038" y="4749800"/>
          <p14:tracePt t="27741" x="5110163" y="4757738"/>
          <p14:tracePt t="27748" x="5086350" y="4757738"/>
          <p14:tracePt t="27765" x="5070475" y="4765675"/>
          <p14:tracePt t="27781" x="5064125" y="4765675"/>
          <p14:tracePt t="27784" x="5048250" y="4765675"/>
          <p14:tracePt t="27799" x="5024438" y="4765675"/>
          <p14:tracePt t="27818" x="4984750" y="4765675"/>
          <p14:tracePt t="27822" x="4976813" y="4765675"/>
          <p14:tracePt t="27828" x="4960938" y="4765675"/>
          <p14:tracePt t="27835" x="4945063" y="4765675"/>
          <p14:tracePt t="27850" x="4921250" y="4741863"/>
          <p14:tracePt t="27865" x="4883150" y="4718050"/>
          <p14:tracePt t="27881" x="4835525" y="4695825"/>
          <p14:tracePt t="27899" x="4811713" y="4664075"/>
          <p14:tracePt t="27915" x="4787900" y="4648200"/>
          <p14:tracePt t="27931" x="4772025" y="4632325"/>
          <p14:tracePt t="27933" x="4764088" y="4624388"/>
          <p14:tracePt t="27949" x="4740275" y="4600575"/>
          <p14:tracePt t="27969" x="4740275" y="4545013"/>
          <p14:tracePt t="27972" x="4740275" y="4538663"/>
          <p14:tracePt t="27982" x="4740275" y="4506913"/>
          <p14:tracePt t="27984" x="4740275" y="4491038"/>
          <p14:tracePt t="27999" x="4740275" y="4483100"/>
          <p14:tracePt t="28015" x="4740275" y="4443413"/>
          <p14:tracePt t="28031" x="4795838" y="4325938"/>
          <p14:tracePt t="28033" x="4819650" y="4302125"/>
          <p14:tracePt t="28049" x="4843463" y="4246563"/>
          <p14:tracePt t="28064" x="4875213" y="4206875"/>
          <p14:tracePt t="28081" x="4937125" y="4137025"/>
          <p14:tracePt t="28099" x="4960938" y="4089400"/>
          <p14:tracePt t="28116" x="4992688" y="4057650"/>
          <p14:tracePt t="28132" x="5024438" y="4027488"/>
          <p14:tracePt t="28133" x="5056188" y="4019550"/>
          <p14:tracePt t="28152" x="5102225" y="3995738"/>
          <p14:tracePt t="28166" x="5165725" y="3987800"/>
          <p14:tracePt t="28183" x="5237163" y="3963988"/>
          <p14:tracePt t="28185" x="5267325" y="3956050"/>
          <p14:tracePt t="28199" x="5322888" y="3948113"/>
          <p14:tracePt t="28214" x="5370513" y="3948113"/>
          <p14:tracePt t="28232" x="5408613" y="3948113"/>
          <p14:tracePt t="28234" x="5424488" y="3948113"/>
          <p14:tracePt t="28249" x="5448300" y="3948113"/>
          <p14:tracePt t="28264" x="5472113" y="3948113"/>
          <p14:tracePt t="28281" x="5503863" y="3956050"/>
          <p14:tracePt t="28299" x="5581650" y="4003675"/>
          <p14:tracePt t="28314" x="5637213" y="4041775"/>
          <p14:tracePt t="28331" x="5684838" y="4065588"/>
          <p14:tracePt t="28334" x="5700713" y="4081463"/>
          <p14:tracePt t="28349" x="5732463" y="4113213"/>
          <p14:tracePt t="28364" x="5762625" y="4152900"/>
          <p14:tracePt t="28382" x="5794375" y="4200525"/>
          <p14:tracePt t="28383" x="5810250" y="4230688"/>
          <p14:tracePt t="28399" x="5826125" y="4270375"/>
          <p14:tracePt t="28414" x="5842000" y="4310063"/>
          <p14:tracePt t="28431" x="5842000" y="4365625"/>
          <p14:tracePt t="28433" x="5842000" y="4411663"/>
          <p14:tracePt t="28449" x="5842000" y="4483100"/>
          <p14:tracePt t="28464" x="5842000" y="4530725"/>
          <p14:tracePt t="28481" x="5842000" y="4560888"/>
          <p14:tracePt t="28483" x="5842000" y="4576763"/>
          <p14:tracePt t="28498" x="5818188" y="4632325"/>
          <p14:tracePt t="28515" x="5810250" y="4664075"/>
          <p14:tracePt t="28531" x="5802313" y="4687888"/>
          <p14:tracePt t="28534" x="5778500" y="4703763"/>
          <p14:tracePt t="28552" x="5778500" y="4725988"/>
          <p14:tracePt t="28565" x="5732463" y="4765675"/>
          <p14:tracePt t="28581" x="5653088" y="4829175"/>
          <p14:tracePt t="28584" x="5613400" y="4852988"/>
          <p14:tracePt t="28599" x="5535613" y="4868863"/>
          <p14:tracePt t="28613" x="5503863" y="4884738"/>
          <p14:tracePt t="28631" x="5464175" y="4891088"/>
          <p14:tracePt t="28633" x="5456238" y="4891088"/>
          <p14:tracePt t="28655" x="5448300" y="4891088"/>
          <p14:tracePt t="28792" x="5440363" y="4891088"/>
          <p14:tracePt t="28919" x="5424488" y="4891088"/>
          <p14:tracePt t="28942" x="5408613" y="4891088"/>
          <p14:tracePt t="28947" x="5378450" y="4899025"/>
          <p14:tracePt t="28962" x="5346700" y="4914900"/>
          <p14:tracePt t="28968" x="5307013" y="4938713"/>
          <p14:tracePt t="28983" x="5291138" y="4946650"/>
          <p14:tracePt t="28985" x="5251450" y="4954588"/>
          <p14:tracePt t="28998" x="5165725" y="4986338"/>
          <p14:tracePt t="29014" x="5102225" y="5010150"/>
          <p14:tracePt t="29031" x="5048250" y="5033963"/>
          <p14:tracePt t="29032" x="4992688" y="5057775"/>
          <p14:tracePt t="29048" x="4875213" y="5095875"/>
          <p14:tracePt t="29063" x="4678363" y="5159375"/>
          <p14:tracePt t="29080" x="4521200" y="5229225"/>
          <p14:tracePt t="29097" x="4332288" y="5324475"/>
          <p14:tracePt t="29113" x="4191000" y="5395913"/>
          <p14:tracePt t="29132" x="4017963" y="5465763"/>
          <p14:tracePt t="29133" x="3962400" y="5497513"/>
          <p14:tracePt t="29147" x="3900488" y="5529263"/>
          <p14:tracePt t="29163" x="3884613" y="5537200"/>
          <p14:tracePt t="29180" x="3860800" y="5545138"/>
          <p14:tracePt t="29478" x="3844925" y="5545138"/>
          <p14:tracePt t="29483" x="3805238" y="5561013"/>
          <p14:tracePt t="29497" x="3703638" y="5591175"/>
          <p14:tracePt t="29513" x="3616325" y="5614988"/>
          <p14:tracePt t="29529" x="3514725" y="5646738"/>
          <p14:tracePt t="29547" x="3467100" y="5654675"/>
          <p14:tracePt t="29563" x="3451225" y="5654675"/>
          <p14:tracePt t="29898" x="3419475" y="5654675"/>
          <p14:tracePt t="29904" x="3405188" y="5654675"/>
          <p14:tracePt t="29912" x="3373438" y="5654675"/>
          <p14:tracePt t="29929" x="3333750" y="5654675"/>
          <p14:tracePt t="29947" x="3325813" y="5654675"/>
          <p14:tracePt t="29962" x="3317875" y="5654675"/>
          <p14:tracePt t="31626" x="3309938" y="5654675"/>
          <p14:tracePt t="31669" x="3294063" y="5654675"/>
          <p14:tracePt t="31924" x="3286125" y="5654675"/>
          <p14:tracePt t="31938" x="3278188" y="5654675"/>
          <p14:tracePt t="32076" x="3270250" y="5654675"/>
          <p14:tracePt t="32089" x="3262313" y="5654675"/>
          <p14:tracePt t="32103" x="3254375" y="5654675"/>
          <p14:tracePt t="32161" x="3240088" y="5654675"/>
          <p14:tracePt t="32181" x="3232150" y="5654675"/>
          <p14:tracePt t="32205" x="3224213" y="5654675"/>
          <p14:tracePt t="32317" x="3224213" y="5646738"/>
          <p14:tracePt t="32339" x="3216275" y="5638800"/>
          <p14:tracePt t="32432" x="3208338" y="5638800"/>
          <p14:tracePt t="32452" x="3208338" y="5630863"/>
          <p14:tracePt t="32467" x="3200400" y="5622925"/>
          <p14:tracePt t="32609" x="3200400" y="5614988"/>
          <p14:tracePt t="32616" x="3208338" y="5599113"/>
          <p14:tracePt t="32631" x="3216275" y="5591175"/>
          <p14:tracePt t="32642" x="3224213" y="5583238"/>
          <p14:tracePt t="32661" x="3254375" y="5561013"/>
          <p14:tracePt t="32675" x="3262313" y="5553075"/>
          <p14:tracePt t="32703" x="3270250" y="5553075"/>
          <p14:tracePt t="32732" x="3278188" y="5553075"/>
          <p14:tracePt t="32738" x="3294063" y="5553075"/>
          <p14:tracePt t="32745" x="3309938" y="5545138"/>
          <p14:tracePt t="32760" x="3325813" y="5545138"/>
          <p14:tracePt t="32775" x="3349625" y="5545138"/>
          <p14:tracePt t="32794" x="3397250" y="5545138"/>
          <p14:tracePt t="32810" x="3419475" y="5545138"/>
          <p14:tracePt t="32826" x="3427413" y="5545138"/>
          <p14:tracePt t="32842" x="3435350" y="5545138"/>
          <p14:tracePt t="32917" x="3451225" y="5545138"/>
          <p14:tracePt t="32924" x="3459163" y="5545138"/>
          <p14:tracePt t="32931" x="3467100" y="5545138"/>
          <p14:tracePt t="32952" x="3482975" y="5545138"/>
          <p14:tracePt t="32960" x="3498850" y="5545138"/>
          <p14:tracePt t="32975" x="3530600" y="5545138"/>
          <p14:tracePt t="32993" x="3562350" y="5537200"/>
          <p14:tracePt t="32995" x="3584575" y="5529263"/>
          <p14:tracePt t="33010" x="3624263" y="5529263"/>
          <p14:tracePt t="33025" x="3679825" y="5521325"/>
          <p14:tracePt t="33042" x="3711575" y="5521325"/>
          <p14:tracePt t="33044" x="3727450" y="5513388"/>
          <p14:tracePt t="33059" x="3741738" y="5513388"/>
          <p14:tracePt t="33075" x="3773488" y="5505450"/>
          <p14:tracePt t="33092" x="3813175" y="5505450"/>
          <p14:tracePt t="33094" x="3844925" y="5505450"/>
          <p14:tracePt t="33109" x="3860800" y="5505450"/>
          <p14:tracePt t="33125" x="3876675" y="5505450"/>
          <p14:tracePt t="33167" x="3884613" y="5505450"/>
          <p14:tracePt t="33438" x="3900488" y="5505450"/>
          <p14:tracePt t="33444" x="3922713" y="5497513"/>
          <p14:tracePt t="33452" x="3938588" y="5489575"/>
          <p14:tracePt t="33459" x="3962400" y="5481638"/>
          <p14:tracePt t="33475" x="4057650" y="5449888"/>
          <p14:tracePt t="33491" x="4159250" y="5441950"/>
          <p14:tracePt t="33508" x="4230688" y="5418138"/>
          <p14:tracePt t="33525" x="4300538" y="5418138"/>
          <p14:tracePt t="33542" x="4364038" y="5418138"/>
          <p14:tracePt t="33544" x="4395788" y="5418138"/>
          <p14:tracePt t="33558" x="4441825" y="5418138"/>
          <p14:tracePt t="33574" x="4481513" y="5418138"/>
          <p14:tracePt t="33591" x="4521200" y="5418138"/>
          <p14:tracePt t="33607" x="4552950" y="5418138"/>
          <p14:tracePt t="33624" x="4560888" y="5418138"/>
          <p14:tracePt t="33859" x="4575175" y="5395913"/>
          <p14:tracePt t="33865" x="4591050" y="5356225"/>
          <p14:tracePt t="33874" x="4622800" y="5300663"/>
          <p14:tracePt t="33891" x="4772025" y="5167313"/>
          <p14:tracePt t="33909" x="4913313" y="5103813"/>
          <p14:tracePt t="33927" x="5016500" y="5095875"/>
          <p14:tracePt t="33930" x="5040313" y="5095875"/>
          <p14:tracePt t="33941" x="5078413" y="5095875"/>
          <p14:tracePt t="33944" x="5094288" y="5087938"/>
          <p14:tracePt t="33958" x="5149850" y="5087938"/>
          <p14:tracePt t="33976" x="5221288" y="5080000"/>
          <p14:tracePt t="33991" x="5299075" y="5080000"/>
          <p14:tracePt t="33993" x="5314950" y="5080000"/>
          <p14:tracePt t="34008" x="5370513" y="5057775"/>
          <p14:tracePt t="34024" x="5424488" y="5057775"/>
          <p14:tracePt t="34041" x="5464175" y="5057775"/>
          <p14:tracePt t="34058" x="5519738" y="5057775"/>
          <p14:tracePt t="34074" x="5551488" y="5057775"/>
          <p14:tracePt t="34091" x="5581650" y="5064125"/>
          <p14:tracePt t="34108" x="5597525" y="5064125"/>
          <p14:tracePt t="34352" x="5629275" y="5064125"/>
          <p14:tracePt t="34358" x="5637213" y="5064125"/>
          <p14:tracePt t="34365" x="5676900" y="5064125"/>
          <p14:tracePt t="34373" x="5700713" y="5057775"/>
          <p14:tracePt t="34393" x="5778500" y="5057775"/>
          <p14:tracePt t="34396" x="5802313" y="5057775"/>
          <p14:tracePt t="34409" x="5857875" y="5057775"/>
          <p14:tracePt t="34425" x="5889625" y="5057775"/>
          <p14:tracePt t="34440" x="5911850" y="5057775"/>
          <p14:tracePt t="34458" x="5935663" y="5057775"/>
          <p14:tracePt t="34476" x="5943600" y="5057775"/>
          <p14:tracePt t="34479" x="5951538" y="5064125"/>
          <p14:tracePt t="34492" x="5951538" y="5072063"/>
          <p14:tracePt t="34493" x="5959475" y="5072063"/>
          <p14:tracePt t="34507" x="5959475" y="5080000"/>
          <p14:tracePt t="34523" x="5967413" y="5080000"/>
          <p14:tracePt t="34540" x="5975350" y="5087938"/>
          <p14:tracePt t="34558" x="5983288" y="5111750"/>
          <p14:tracePt t="34576" x="5999163" y="5151438"/>
          <p14:tracePt t="34581" x="5999163" y="5159375"/>
          <p14:tracePt t="34590" x="5999163" y="5183188"/>
          <p14:tracePt t="34606" x="6007100" y="5199063"/>
          <p14:tracePt t="34608" x="6007100" y="5214938"/>
          <p14:tracePt t="34623" x="6007100" y="5229225"/>
          <p14:tracePt t="34643" x="6007100" y="5253038"/>
          <p14:tracePt t="34657" x="6007100" y="5268913"/>
          <p14:tracePt t="34659" x="6007100" y="5276850"/>
          <p14:tracePt t="34673" x="6007100" y="5300663"/>
          <p14:tracePt t="34690" x="6007100" y="5316538"/>
          <p14:tracePt t="34706" x="6007100" y="5340350"/>
          <p14:tracePt t="34729" x="5983288" y="5372100"/>
          <p14:tracePt t="34741" x="5983288" y="5380038"/>
          <p14:tracePt t="34757" x="5959475" y="5402263"/>
          <p14:tracePt t="34773" x="5889625" y="5457825"/>
          <p14:tracePt t="34789" x="5881688" y="5465763"/>
          <p14:tracePt t="34808" x="5802313" y="5513388"/>
          <p14:tracePt t="34825" x="5738813" y="5553075"/>
          <p14:tracePt t="34844" x="5716588" y="5561013"/>
          <p14:tracePt t="34858" x="5684838" y="5568950"/>
          <p14:tracePt t="34873" x="5637213" y="5575300"/>
          <p14:tracePt t="34889" x="5605463" y="5583238"/>
          <p14:tracePt t="34907" x="5511800" y="5591175"/>
          <p14:tracePt t="34922" x="5432425" y="5591175"/>
          <p14:tracePt t="34939" x="5362575" y="5591175"/>
          <p14:tracePt t="34956" x="5307013" y="5591175"/>
          <p14:tracePt t="34958" x="5283200" y="5575300"/>
          <p14:tracePt t="34972" x="5251450" y="5575300"/>
          <p14:tracePt t="34989" x="5229225" y="5561013"/>
          <p14:tracePt t="35006" x="5205413" y="5545138"/>
          <p14:tracePt t="35008" x="5181600" y="5529263"/>
          <p14:tracePt t="35022" x="5149850" y="5513388"/>
          <p14:tracePt t="35039" x="5118100" y="5489575"/>
          <p14:tracePt t="35058" x="5094288" y="5465763"/>
          <p14:tracePt t="35115" x="5086350" y="5449888"/>
          <p14:tracePt t="35121" x="5078413" y="5418138"/>
          <p14:tracePt t="35436" x="5024438" y="5441950"/>
          <p14:tracePt t="35443" x="4968875" y="5449888"/>
          <p14:tracePt t="35455" x="4843463" y="5489575"/>
          <p14:tracePt t="35458" x="4718050" y="5505450"/>
          <p14:tracePt t="35472" x="4537075" y="5553075"/>
          <p14:tracePt t="35489" x="4049713" y="5646738"/>
          <p14:tracePt t="35508" x="3522663" y="5764213"/>
          <p14:tracePt t="35522" x="3286125" y="5803900"/>
          <p14:tracePt t="35539" x="3035300" y="5843588"/>
          <p14:tracePt t="35557" x="2854325" y="5867400"/>
          <p14:tracePt t="35572" x="2838450" y="5867400"/>
          <p14:tracePt t="35629" x="2838450" y="5891213"/>
          <p14:tracePt t="35850" x="2838450" y="5899150"/>
          <p14:tracePt t="35857" x="2830513" y="5945188"/>
          <p14:tracePt t="35864" x="2814638" y="5969000"/>
          <p14:tracePt t="35871" x="2814638" y="5992813"/>
          <p14:tracePt t="35887" x="2790825" y="6024563"/>
          <p14:tracePt t="35910" x="2774950" y="6040438"/>
          <p14:tracePt t="35937" x="2767013" y="6048375"/>
          <p14:tracePt t="36093" x="2767013" y="6056313"/>
          <p14:tracePt t="36099" x="2782888" y="6072188"/>
          <p14:tracePt t="36106" x="2798763" y="6072188"/>
          <p14:tracePt t="36121" x="2838450" y="6080125"/>
          <p14:tracePt t="36138" x="2870200" y="6086475"/>
          <p14:tracePt t="36156" x="2894013" y="6086475"/>
          <p14:tracePt t="36193" x="2901950" y="6086475"/>
          <p14:tracePt t="36430" x="2987675" y="6024563"/>
          <p14:tracePt t="36435" x="3011488" y="6016625"/>
          <p14:tracePt t="36442" x="3113088" y="5984875"/>
          <p14:tracePt t="36454" x="3208338" y="5961063"/>
          <p14:tracePt t="36456" x="3309938" y="5945188"/>
          <p14:tracePt t="36470" x="3427413" y="5907088"/>
          <p14:tracePt t="36487" x="3624263" y="5883275"/>
          <p14:tracePt t="36504" x="3906838" y="5867400"/>
          <p14:tracePt t="36506" x="4025900" y="5867400"/>
          <p14:tracePt t="36522" x="4175125" y="5883275"/>
          <p14:tracePt t="36538" x="4371975" y="5891213"/>
          <p14:tracePt t="36557" x="4583113" y="5929313"/>
          <p14:tracePt t="36572" x="4630738" y="5937250"/>
          <p14:tracePt t="36589" x="4638675" y="5937250"/>
          <p14:tracePt t="36793" x="4702175" y="5921375"/>
          <p14:tracePt t="36798" x="4733925" y="5921375"/>
          <p14:tracePt t="36806" x="4779963" y="5915025"/>
          <p14:tracePt t="36821" x="4843463" y="5915025"/>
          <p14:tracePt t="36838" x="4867275" y="5915025"/>
          <p14:tracePt t="36855" x="4929188" y="5915025"/>
          <p14:tracePt t="36856" x="4953000" y="5915025"/>
          <p14:tracePt t="36871" x="5016500" y="5915025"/>
          <p14:tracePt t="36888" x="5048250" y="5915025"/>
          <p14:tracePt t="36906" x="5064125" y="5915025"/>
          <p14:tracePt t="38542" x="5070475" y="5915025"/>
          <p14:tracePt t="38548" x="5078413" y="5915025"/>
          <p14:tracePt t="38556" x="5086350" y="5915025"/>
          <p14:tracePt t="38569" x="5094288" y="5915025"/>
          <p14:tracePt t="38586" x="5102225" y="5915025"/>
          <p14:tracePt t="38605" x="5110163" y="5915025"/>
          <p14:tracePt t="38634" x="5110163" y="5921375"/>
          <p14:tracePt t="38662" x="5118100" y="5921375"/>
          <p14:tracePt t="38755" x="5118100" y="5929313"/>
          <p14:tracePt t="38855" x="5126038" y="5929313"/>
          <p14:tracePt t="38891" x="5133975" y="5929313"/>
          <p14:tracePt t="39013" x="5141913" y="5929313"/>
          <p14:tracePt t="39019" x="5149850" y="5929313"/>
          <p14:tracePt t="39284" x="5173663" y="5937250"/>
          <p14:tracePt t="39297" x="5189538" y="5937250"/>
          <p14:tracePt t="39305" x="5189538" y="5945188"/>
          <p14:tracePt t="39318" x="5205413" y="5945188"/>
          <p14:tracePt t="39334" x="5213350" y="5945188"/>
          <p14:tracePt t="39350" x="5229225" y="5953125"/>
          <p14:tracePt t="39368" x="5251450" y="5969000"/>
          <p14:tracePt t="39385" x="5275263" y="5976938"/>
          <p14:tracePt t="39400" x="5299075" y="5984875"/>
          <p14:tracePt t="39417" x="5307013" y="5992813"/>
          <p14:tracePt t="39777" x="5314950" y="5992813"/>
          <p14:tracePt t="39782" x="5330825" y="5992813"/>
          <p14:tracePt t="39791" x="5354638" y="6000750"/>
          <p14:tracePt t="39799" x="5362575" y="6000750"/>
          <p14:tracePt t="39821" x="5386388" y="6000750"/>
          <p14:tracePt t="40198" x="5402263" y="6000750"/>
          <p14:tracePt t="40205" x="5424488" y="6000750"/>
          <p14:tracePt t="40217" x="5448300" y="6000750"/>
          <p14:tracePt t="40220" x="5472113" y="6000750"/>
          <p14:tracePt t="40236" x="5511800" y="6000750"/>
          <p14:tracePt t="40249" x="5535613" y="6000750"/>
          <p14:tracePt t="40266" x="5551488" y="6000750"/>
          <p14:tracePt t="40268" x="5567363" y="6000750"/>
          <p14:tracePt t="40290" x="5573713" y="6000750"/>
          <p14:tracePt t="40339" x="5589588" y="6000750"/>
          <p14:tracePt t="40354" x="5597525" y="6000750"/>
          <p14:tracePt t="40611" x="5621338" y="6000750"/>
          <p14:tracePt t="40618" x="5637213" y="6000750"/>
          <p14:tracePt t="40624" x="5653088" y="6000750"/>
          <p14:tracePt t="40632" x="5676900" y="6000750"/>
          <p14:tracePt t="40649" x="5700713" y="6000750"/>
          <p14:tracePt t="40668" x="5738813" y="6008688"/>
          <p14:tracePt t="40682" x="5754688" y="6008688"/>
          <p14:tracePt t="40699" x="5770563" y="6016625"/>
          <p14:tracePt t="40718" x="5778500" y="6016625"/>
          <p14:tracePt t="40790" x="5794375" y="6032500"/>
          <p14:tracePt t="40811" x="5802313" y="6032500"/>
          <p14:tracePt t="40817" x="5810250" y="6040438"/>
          <p14:tracePt t="40911" x="5818188" y="6048375"/>
          <p14:tracePt t="40925" x="5826125" y="6056313"/>
          <p14:tracePt t="40932" x="5826125" y="6064250"/>
          <p14:tracePt t="40948" x="5842000" y="6080125"/>
          <p14:tracePt t="40965" x="5842000" y="6086475"/>
          <p14:tracePt t="40981" x="5849938" y="6094413"/>
          <p14:tracePt t="40998" x="5849938" y="6102350"/>
          <p14:tracePt t="41014" x="5849938" y="6118225"/>
          <p14:tracePt t="41017" x="5849938" y="6126163"/>
          <p14:tracePt t="41032" x="5849938" y="6134100"/>
          <p14:tracePt t="41050" x="5849938" y="6165850"/>
          <p14:tracePt t="41067" x="5849938" y="6173788"/>
          <p14:tracePt t="41089" x="5849938" y="6181725"/>
          <p14:tracePt t="41098" x="5849938" y="6189663"/>
          <p14:tracePt t="41115" x="5849938" y="6197600"/>
          <p14:tracePt t="41117" x="5826125" y="6213475"/>
          <p14:tracePt t="41132" x="5818188" y="6221413"/>
          <p14:tracePt t="41149" x="5770563" y="6245225"/>
          <p14:tracePt t="41167" x="5716588" y="6253163"/>
          <p14:tracePt t="41186" x="5676900" y="6253163"/>
          <p14:tracePt t="41190" x="5653088" y="6259513"/>
          <p14:tracePt t="41197" x="5637213" y="6259513"/>
          <p14:tracePt t="41215" x="5629275" y="6259513"/>
          <p14:tracePt t="41217" x="5605463" y="6259513"/>
          <p14:tracePt t="41233" x="5597525" y="6259513"/>
          <p14:tracePt t="41249" x="5559425" y="6259513"/>
          <p14:tracePt t="41265" x="5519738" y="6259513"/>
          <p14:tracePt t="41267" x="5503863" y="6259513"/>
          <p14:tracePt t="41282" x="5456238" y="6253163"/>
          <p14:tracePt t="41300" x="5440363" y="6245225"/>
          <p14:tracePt t="41302" x="5432425" y="6245225"/>
          <p14:tracePt t="41367" x="5432425" y="6213475"/>
          <p14:tracePt t="41375" x="5432425" y="6173788"/>
          <p14:tracePt t="41397" x="5432425" y="6165850"/>
          <p14:tracePt t="41403" x="5440363" y="6126163"/>
          <p14:tracePt t="41416" x="5456238" y="6110288"/>
          <p14:tracePt t="41417" x="5464175" y="6102350"/>
          <p14:tracePt t="41438" x="5487988" y="6080125"/>
          <p14:tracePt t="41447" x="5503863" y="6080125"/>
          <p14:tracePt t="41465" x="5527675" y="6080125"/>
          <p14:tracePt t="41467" x="5551488" y="6080125"/>
          <p14:tracePt t="41482" x="5605463" y="6080125"/>
          <p14:tracePt t="41497" x="5653088" y="6094413"/>
          <p14:tracePt t="41514" x="5692775" y="6110288"/>
          <p14:tracePt t="41516" x="5716588" y="6118225"/>
          <p14:tracePt t="41532" x="5738813" y="6142038"/>
          <p14:tracePt t="41547" x="5762625" y="6149975"/>
          <p14:tracePt t="41564" x="5786438" y="6165850"/>
          <p14:tracePt t="41581" x="5810250" y="6165850"/>
          <p14:tracePt t="41597" x="5810250" y="6173788"/>
          <p14:tracePt t="41861" x="5834063" y="6173788"/>
          <p14:tracePt t="41866" x="5873750" y="6173788"/>
          <p14:tracePt t="41881" x="5975350" y="6165850"/>
          <p14:tracePt t="41898" x="6084888" y="6165850"/>
          <p14:tracePt t="41916" x="6265863" y="6149975"/>
          <p14:tracePt t="41932" x="6313488" y="6157913"/>
          <p14:tracePt t="41948" x="6345238" y="6173788"/>
          <p14:tracePt t="41964" x="6392863" y="6189663"/>
          <p14:tracePt t="41980" x="6400800" y="6189663"/>
          <p14:tracePt t="42203" x="6423025" y="6189663"/>
          <p14:tracePt t="42209" x="6446838" y="6189663"/>
          <p14:tracePt t="42216" x="6462713" y="6189663"/>
          <p14:tracePt t="42231" x="6510338" y="6189663"/>
          <p14:tracePt t="42246" x="6557963" y="6181725"/>
          <p14:tracePt t="42263" x="6611938" y="6181725"/>
          <p14:tracePt t="42281" x="6691313" y="6181725"/>
          <p14:tracePt t="42297" x="6715125" y="6181725"/>
          <p14:tracePt t="42316" x="6731000" y="6181725"/>
          <p14:tracePt t="42559" x="6707188" y="6189663"/>
          <p14:tracePt t="42581" x="6707188" y="6197600"/>
          <p14:tracePt t="43110" x="6699250" y="6197600"/>
          <p14:tracePt t="43115" x="6675438" y="6197600"/>
          <p14:tracePt t="43129" x="6659563" y="6197600"/>
          <p14:tracePt t="43145" x="6651625" y="6197600"/>
          <p14:tracePt t="43163" x="6643688" y="6197600"/>
          <p14:tracePt t="43182" x="6635750" y="6197600"/>
          <p14:tracePt t="43196" x="6627813" y="6197600"/>
          <p14:tracePt t="43212" x="6619875" y="6197600"/>
          <p14:tracePt t="43229" x="6596063" y="6197600"/>
          <p14:tracePt t="43259" x="6588125" y="6197600"/>
          <p14:tracePt t="43287" x="6580188" y="6197600"/>
          <p14:tracePt t="43295" x="6572250" y="6197600"/>
          <p14:tracePt t="43309" x="6565900" y="6197600"/>
          <p14:tracePt t="43337" x="6557963" y="6189663"/>
          <p14:tracePt t="43359" x="6557963" y="6181725"/>
          <p14:tracePt t="43388" x="6550025" y="6181725"/>
          <p14:tracePt t="43402" x="6542088" y="6157913"/>
          <p14:tracePt t="43409" x="6542088" y="6149975"/>
          <p14:tracePt t="43422" x="6534150" y="6142038"/>
          <p14:tracePt t="43430" x="6526213" y="6134100"/>
          <p14:tracePt t="43459" x="6526213" y="6126163"/>
          <p14:tracePt t="43494" x="6518275" y="6126163"/>
          <p14:tracePt t="43510" x="6518275" y="6102350"/>
          <p14:tracePt t="43515" x="6518275" y="6094413"/>
          <p14:tracePt t="43552" x="6518275" y="6086475"/>
          <p14:tracePt t="43558" x="6518275" y="6064250"/>
          <p14:tracePt t="43565" x="6518275" y="6056313"/>
          <p14:tracePt t="43610" x="6518275" y="6048375"/>
          <p14:tracePt t="43616" x="6518275" y="6040438"/>
          <p14:tracePt t="43636" x="6518275" y="6008688"/>
          <p14:tracePt t="43644" x="6534150" y="5961063"/>
          <p14:tracePt t="43662" x="6534150" y="5945188"/>
          <p14:tracePt t="43679" x="6557963" y="5891213"/>
          <p14:tracePt t="43695" x="6580188" y="5851525"/>
          <p14:tracePt t="43824" x="6588125" y="5843588"/>
          <p14:tracePt t="43859" x="6596063" y="5843588"/>
          <p14:tracePt t="44217" x="6604000" y="5835650"/>
          <p14:tracePt t="44223" x="6611938" y="5835650"/>
          <p14:tracePt t="44259" x="6619875" y="5835650"/>
          <p14:tracePt t="44308" x="6627813" y="5827713"/>
          <p14:tracePt t="44315" x="6635750" y="5827713"/>
          <p14:tracePt t="44344" x="6643688" y="5819775"/>
          <p14:tracePt t="44351" x="6651625" y="5819775"/>
          <p14:tracePt t="44365" x="6651625" y="5811838"/>
          <p14:tracePt t="44379" x="6667500" y="5811838"/>
          <p14:tracePt t="44395" x="6683375" y="5803900"/>
          <p14:tracePt t="44411" x="6691313" y="5795963"/>
          <p14:tracePt t="44427" x="6699250" y="5795963"/>
          <p14:tracePt t="44430" x="6707188" y="5795963"/>
          <p14:tracePt t="44445" x="6723063" y="5795963"/>
          <p14:tracePt t="44461" x="6731000" y="5795963"/>
          <p14:tracePt t="44477" x="6745288" y="5795963"/>
          <p14:tracePt t="44480" x="6761163" y="5795963"/>
          <p14:tracePt t="44500" x="6769100" y="5795963"/>
          <p14:tracePt t="44510" x="6777038" y="5795963"/>
          <p14:tracePt t="44527" x="6792913" y="5795963"/>
          <p14:tracePt t="44543" x="6808788" y="5795963"/>
          <p14:tracePt t="44594" x="6816725" y="5795963"/>
          <p14:tracePt t="44624" x="6824663" y="5795963"/>
          <p14:tracePt t="44716" x="6832600" y="5795963"/>
          <p14:tracePt t="44721" x="6840538" y="5795963"/>
          <p14:tracePt t="45544" x="6848475" y="5795963"/>
          <p14:tracePt t="45551" x="6848475" y="5803900"/>
          <p14:tracePt t="45561" x="6856413" y="5811838"/>
          <p14:tracePt t="45564" x="6856413" y="5827713"/>
          <p14:tracePt t="45576" x="6856413" y="5835650"/>
          <p14:tracePt t="45578" x="6856413" y="5843588"/>
          <p14:tracePt t="45900" x="6856413" y="6064250"/>
          <p14:tracePt t="45935" x="6856413" y="6072188"/>
          <p14:tracePt t="45942" x="6832600" y="6094413"/>
          <p14:tracePt t="45949" x="6824663" y="6094413"/>
          <p14:tracePt t="45971" x="6808788" y="6110288"/>
          <p14:tracePt t="45978" x="6784975" y="6142038"/>
          <p14:tracePt t="45992" x="6777038" y="6142038"/>
          <p14:tracePt t="46012" x="6731000" y="6165850"/>
          <p14:tracePt t="46015" x="6715125" y="6173788"/>
          <p14:tracePt t="46036" x="6715125" y="6181725"/>
          <p14:tracePt t="46043" x="6659563" y="6189663"/>
          <p14:tracePt t="46058" x="6651625" y="6189663"/>
          <p14:tracePt t="46075" x="6627813" y="6205538"/>
          <p14:tracePt t="46077" x="6580188" y="6205538"/>
          <p14:tracePt t="46092" x="6557963" y="6205538"/>
          <p14:tracePt t="46109" x="6534150" y="6205538"/>
          <p14:tracePt t="46125" x="6502400" y="6205538"/>
          <p14:tracePt t="46127" x="6478588" y="6205538"/>
          <p14:tracePt t="46143" x="6454775" y="6205538"/>
          <p14:tracePt t="46178" x="6446838" y="6205538"/>
          <p14:tracePt t="46184" x="6423025" y="6197600"/>
          <p14:tracePt t="46192" x="6415088" y="6197600"/>
          <p14:tracePt t="46209" x="6392863" y="6165850"/>
          <p14:tracePt t="46225" x="6353175" y="6118225"/>
          <p14:tracePt t="46227" x="6337300" y="6110288"/>
          <p14:tracePt t="46247" x="6321425" y="6086475"/>
          <p14:tracePt t="46261" x="6321425" y="6080125"/>
          <p14:tracePt t="46292" x="6321425" y="6072188"/>
          <p14:tracePt t="46321" x="6321425" y="6056313"/>
          <p14:tracePt t="46327" x="6321425" y="6040438"/>
          <p14:tracePt t="46335" x="6321425" y="6032500"/>
          <p14:tracePt t="46342" x="6321425" y="6024563"/>
          <p14:tracePt t="46358" x="6376988" y="5969000"/>
          <p14:tracePt t="46375" x="6446838" y="5899150"/>
          <p14:tracePt t="46377" x="6462713" y="5883275"/>
          <p14:tracePt t="46394" x="6486525" y="5851525"/>
          <p14:tracePt t="46412" x="6510338" y="5843588"/>
          <p14:tracePt t="46414" x="6518275" y="5843588"/>
          <p14:tracePt t="46425" x="6526213" y="5835650"/>
          <p14:tracePt t="46442" x="6534150" y="5835650"/>
          <p14:tracePt t="46492" x="6550025" y="5835650"/>
          <p14:tracePt t="46499" x="6557963" y="5835650"/>
          <p14:tracePt t="46513" x="6572250" y="5835650"/>
          <p14:tracePt t="46527" x="6580188" y="5835650"/>
          <p14:tracePt t="46542" x="6588125" y="5835650"/>
          <p14:tracePt t="46559" x="6596063" y="5843588"/>
          <p14:tracePt t="46575" x="6611938" y="5851525"/>
          <p14:tracePt t="46577" x="6619875" y="5859463"/>
          <p14:tracePt t="46599" x="6627813" y="5867400"/>
          <p14:tracePt t="46613" x="6635750" y="5875338"/>
          <p14:tracePt t="46643" x="6643688" y="5883275"/>
          <p14:tracePt t="46677" x="6643688" y="5891213"/>
          <p14:tracePt t="46715" x="6651625" y="5899150"/>
          <p14:tracePt t="47078" x="6643688" y="5907088"/>
          <p14:tracePt t="47086" x="6619875" y="5907088"/>
          <p14:tracePt t="47090" x="6611938" y="5907088"/>
          <p14:tracePt t="47107" x="6588125" y="5907088"/>
          <p14:tracePt t="47124" x="6572250" y="5907088"/>
          <p14:tracePt t="47140" x="6550025" y="5907088"/>
          <p14:tracePt t="47158" x="6542088" y="5899150"/>
          <p14:tracePt t="47178" x="6518275" y="5883275"/>
          <p14:tracePt t="47193" x="6510338" y="5875338"/>
          <p14:tracePt t="47207" x="6494463" y="5851525"/>
          <p14:tracePt t="47223" x="6478588" y="5835650"/>
          <p14:tracePt t="47240" x="6462713" y="5795963"/>
          <p14:tracePt t="47257" x="6454775" y="5772150"/>
          <p14:tracePt t="47275" x="6446838" y="5741988"/>
          <p14:tracePt t="47290" x="6438900" y="5702300"/>
          <p14:tracePt t="47306" x="6438900" y="5694363"/>
          <p14:tracePt t="47326" x="6438900" y="5686425"/>
          <p14:tracePt t="47600" x="6430963" y="5686425"/>
          <p14:tracePt t="47604" x="6392863" y="5694363"/>
          <p14:tracePt t="47612" x="6345238" y="5694363"/>
          <p14:tracePt t="47627" x="6196013" y="5718175"/>
          <p14:tracePt t="47643" x="6124575" y="5718175"/>
          <p14:tracePt t="47656" x="5975350" y="5678488"/>
          <p14:tracePt t="47673" x="5762625" y="5583238"/>
          <p14:tracePt t="47689" x="5535613" y="5465763"/>
          <p14:tracePt t="47706" x="5487988" y="5426075"/>
          <p14:tracePt t="47723" x="5440363" y="5372100"/>
          <p14:tracePt t="47742" x="5283200" y="5159375"/>
          <p14:tracePt t="47757" x="5243513" y="5080000"/>
          <p14:tracePt t="47775" x="5197475" y="4986338"/>
          <p14:tracePt t="47776" x="5189538" y="4978400"/>
          <p14:tracePt t="47790" x="5173663" y="4930775"/>
          <p14:tracePt t="47806" x="5157788" y="4899025"/>
          <p14:tracePt t="47823" x="5157788" y="4891088"/>
          <p14:tracePt t="47840" x="5149850" y="4805363"/>
          <p14:tracePt t="47856" x="5149850" y="4773613"/>
          <p14:tracePt t="47873" x="5165725" y="4711700"/>
          <p14:tracePt t="47876" x="5189538" y="4656138"/>
          <p14:tracePt t="47890" x="5221288" y="4568825"/>
          <p14:tracePt t="47906" x="5251450" y="4538663"/>
          <p14:tracePt t="47923" x="5275263" y="4506913"/>
          <p14:tracePt t="47940" x="5402263" y="4387850"/>
          <p14:tracePt t="47956" x="5559425" y="4302125"/>
          <p14:tracePt t="47973" x="5676900" y="4270375"/>
          <p14:tracePt t="47991" x="5834063" y="4206875"/>
          <p14:tracePt t="48006" x="5903913" y="4160838"/>
          <p14:tracePt t="48025" x="5959475" y="4144963"/>
          <p14:tracePt t="48026" x="5983288" y="4144963"/>
          <p14:tracePt t="48039" x="6030913" y="4129088"/>
          <p14:tracePt t="48056" x="6116638" y="4129088"/>
          <p14:tracePt t="48073" x="6227763" y="4129088"/>
          <p14:tracePt t="48076" x="6257925" y="4129088"/>
          <p14:tracePt t="48094" x="6353175" y="4137025"/>
          <p14:tracePt t="48098" x="6376988" y="4137025"/>
          <p14:tracePt t="48106" x="6407150" y="4144963"/>
          <p14:tracePt t="48123" x="6438900" y="4152900"/>
          <p14:tracePt t="48139" x="6494463" y="4192588"/>
          <p14:tracePt t="48140" x="6510338" y="4200525"/>
          <p14:tracePt t="48156" x="6534150" y="4206875"/>
          <p14:tracePt t="48173" x="6550025" y="4222750"/>
          <p14:tracePt t="48189" x="6588125" y="4230688"/>
          <p14:tracePt t="48206" x="6611938" y="4254500"/>
          <p14:tracePt t="48223" x="6635750" y="4302125"/>
          <p14:tracePt t="48239" x="6691313" y="4379913"/>
          <p14:tracePt t="48257" x="6707188" y="4443413"/>
          <p14:tracePt t="48275" x="6731000" y="4530725"/>
          <p14:tracePt t="48289" x="6731000" y="4568825"/>
          <p14:tracePt t="48306" x="6731000" y="4592638"/>
          <p14:tracePt t="48322" x="6731000" y="4640263"/>
          <p14:tracePt t="48339" x="6731000" y="4725988"/>
          <p14:tracePt t="48341" x="6723063" y="4773613"/>
          <p14:tracePt t="48355" x="6707188" y="4845050"/>
          <p14:tracePt t="48375" x="6683375" y="4962525"/>
          <p14:tracePt t="48380" x="6675438" y="4994275"/>
          <p14:tracePt t="48390" x="6659563" y="5033963"/>
          <p14:tracePt t="48406" x="6651625" y="5057775"/>
          <p14:tracePt t="48423" x="6643688" y="5087938"/>
          <p14:tracePt t="48439" x="6619875" y="5119688"/>
          <p14:tracePt t="48459" x="6572250" y="5167313"/>
          <p14:tracePt t="48464" x="6534150" y="5191125"/>
          <p14:tracePt t="48472" x="6526213" y="5207000"/>
          <p14:tracePt t="48488" x="6494463" y="5245100"/>
          <p14:tracePt t="48490" x="6478588" y="5260975"/>
          <p14:tracePt t="48505" x="6462713" y="5300663"/>
          <p14:tracePt t="48524" x="6438900" y="5324475"/>
          <p14:tracePt t="48526" x="6415088" y="5364163"/>
          <p14:tracePt t="48538" x="6407150" y="5380038"/>
          <p14:tracePt t="48556" x="6392863" y="5418138"/>
          <p14:tracePt t="48572" x="6376988" y="5418138"/>
          <p14:tracePt t="48589" x="6329363" y="5449888"/>
          <p14:tracePt t="48606" x="6249988" y="5489575"/>
          <p14:tracePt t="48622" x="6234113" y="5497513"/>
          <p14:tracePt t="48639" x="6132513" y="5505450"/>
          <p14:tracePt t="48655" x="6076950" y="5505450"/>
          <p14:tracePt t="48673" x="6046788" y="5505450"/>
          <p14:tracePt t="48675" x="6030913" y="5505450"/>
          <p14:tracePt t="48689" x="5991225" y="5505450"/>
          <p14:tracePt t="48705" x="5943600" y="5505450"/>
          <p14:tracePt t="48722" x="5873750" y="5505450"/>
          <p14:tracePt t="48739" x="5794375" y="5497513"/>
          <p14:tracePt t="48755" x="5754688" y="5481638"/>
          <p14:tracePt t="48772" x="5738813" y="5457825"/>
          <p14:tracePt t="48789" x="5700713" y="5418138"/>
          <p14:tracePt t="48805" x="5692775" y="5402263"/>
          <p14:tracePt t="48822" x="5676900" y="5380038"/>
          <p14:tracePt t="48838" x="5661025" y="5348288"/>
          <p14:tracePt t="48840" x="5661025" y="5340350"/>
          <p14:tracePt t="48855" x="5653088" y="5324475"/>
          <p14:tracePt t="48871" x="5637213" y="5292725"/>
          <p14:tracePt t="48889" x="5629275" y="5268913"/>
          <p14:tracePt t="48905" x="5629275" y="5260975"/>
          <p14:tracePt t="48940" x="5629275" y="5245100"/>
          <p14:tracePt t="48947" x="5629275" y="5237163"/>
          <p14:tracePt t="48955" x="5629275" y="5229225"/>
          <p14:tracePt t="48972" x="5629275" y="5191125"/>
          <p14:tracePt t="48989" x="5629275" y="5119688"/>
          <p14:tracePt t="49005" x="5637213" y="5072063"/>
          <p14:tracePt t="49023" x="5637213" y="5049838"/>
          <p14:tracePt t="49025" x="5637213" y="5041900"/>
          <p14:tracePt t="49040" x="5637213" y="5033963"/>
          <p14:tracePt t="49068" x="5645150" y="5033963"/>
          <p14:tracePt t="49081" x="5645150" y="5026025"/>
          <p14:tracePt t="49089" x="5653088" y="5018088"/>
          <p14:tracePt t="49105" x="5661025" y="5010150"/>
          <p14:tracePt t="49122" x="5684838" y="4986338"/>
          <p14:tracePt t="49125" x="5708650" y="4978400"/>
          <p14:tracePt t="49139" x="5716588" y="4962525"/>
          <p14:tracePt t="49141" x="5724525" y="4954588"/>
          <p14:tracePt t="49154" x="5738813" y="4954588"/>
          <p14:tracePt t="49171" x="5746750" y="4946650"/>
          <p14:tracePt t="49188" x="5754688" y="4938713"/>
          <p14:tracePt t="49190" x="5754688" y="4930775"/>
          <p14:tracePt t="49204" x="5770563" y="4922838"/>
          <p14:tracePt t="49221" x="5802313" y="4899025"/>
          <p14:tracePt t="49238" x="5818188" y="4891088"/>
          <p14:tracePt t="49240" x="5826125" y="4884738"/>
          <p14:tracePt t="49254" x="5834063" y="4884738"/>
          <p14:tracePt t="49272" x="5849938" y="4860925"/>
          <p14:tracePt t="49287" x="5865813" y="4852988"/>
          <p14:tracePt t="49304" x="5865813" y="4845050"/>
          <p14:tracePt t="49321" x="5865813" y="4829175"/>
          <p14:tracePt t="49338" x="5873750" y="4821238"/>
          <p14:tracePt t="49340" x="5881688" y="4797425"/>
          <p14:tracePt t="49354" x="5897563" y="4789488"/>
          <p14:tracePt t="49371" x="5911850" y="4781550"/>
          <p14:tracePt t="49387" x="5911850" y="4765675"/>
          <p14:tracePt t="49389" x="5927725" y="4765675"/>
          <p14:tracePt t="49406" x="5943600" y="4749800"/>
          <p14:tracePt t="49421" x="5943600" y="4741863"/>
          <p14:tracePt t="49437" x="5967413" y="4725988"/>
          <p14:tracePt t="49454" x="5983288" y="4711700"/>
          <p14:tracePt t="49471" x="5991225" y="4703763"/>
          <p14:tracePt t="49487" x="6030913" y="4695825"/>
          <p14:tracePt t="49489" x="6038850" y="4687888"/>
          <p14:tracePt t="49505" x="6062663" y="4679950"/>
          <p14:tracePt t="49523" x="6069013" y="4672013"/>
          <p14:tracePt t="49524" x="6069013" y="4664075"/>
          <p14:tracePt t="49538" x="6076950" y="4664075"/>
          <p14:tracePt t="49540" x="6084888" y="4664075"/>
          <p14:tracePt t="49554" x="6092825" y="4664075"/>
          <p14:tracePt t="49570" x="6116638" y="4648200"/>
          <p14:tracePt t="49589" x="6124575" y="4640263"/>
          <p14:tracePt t="49604" x="6132513" y="4640263"/>
          <p14:tracePt t="49647" x="6140450" y="4640263"/>
          <p14:tracePt t="49661" x="6148388" y="4640263"/>
          <p14:tracePt t="49704" x="6156325" y="4640263"/>
          <p14:tracePt t="49797" x="6164263" y="4632325"/>
          <p14:tracePt t="49839" x="6172200" y="4632325"/>
          <p14:tracePt t="49846" x="6180138" y="4632325"/>
          <p14:tracePt t="49854" x="6196013" y="4632325"/>
          <p14:tracePt t="50212" x="6196013" y="4624388"/>
          <p14:tracePt t="50225" x="6203950" y="4616450"/>
          <p14:tracePt t="50232" x="6219825" y="4608513"/>
          <p14:tracePt t="50240" x="6227763" y="4600575"/>
          <p14:tracePt t="50256" x="6249988" y="4592638"/>
          <p14:tracePt t="50272" x="6265863" y="4584700"/>
          <p14:tracePt t="50275" x="6273800" y="4576763"/>
          <p14:tracePt t="50289" x="6289675" y="4576763"/>
          <p14:tracePt t="50305" x="6313488" y="4576763"/>
          <p14:tracePt t="50320" x="6321425" y="4576763"/>
          <p14:tracePt t="50337" x="6329363" y="4576763"/>
          <p14:tracePt t="50339" x="6337300" y="4576763"/>
          <p14:tracePt t="50381" x="6345238" y="4576763"/>
          <p14:tracePt t="50388" x="6353175" y="4576763"/>
        </p14:tracePtLst>
      </p14:laserTraceLst>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DFAD1B6D-6956-0247-8EB9-D5C85798942E}"/>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3A289D55-FDDC-8CEC-3F52-26EBB97063DA}"/>
              </a:ext>
            </a:extLst>
          </p:cNvPr>
          <p:cNvSpPr>
            <a:spLocks noGrp="1"/>
          </p:cNvSpPr>
          <p:nvPr>
            <p:ph idx="1"/>
          </p:nvPr>
        </p:nvSpPr>
        <p:spPr/>
        <p:txBody>
          <a:bodyPr/>
          <a:lstStyle/>
          <a:p>
            <a:endParaRPr kumimoji="1" lang="ja-JP" altLang="en-US"/>
          </a:p>
        </p:txBody>
      </p:sp>
      <p:pic>
        <p:nvPicPr>
          <p:cNvPr id="1026" name="Picture 2">
            <a:extLst>
              <a:ext uri="{FF2B5EF4-FFF2-40B4-BE49-F238E27FC236}">
                <a16:creationId xmlns:a16="http://schemas.microsoft.com/office/drawing/2014/main" xmlns="" id="{EF1FF7D8-E361-653C-7D2F-491880ECB4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xmlns="" id="{B65A29B9-4008-69FB-5071-978F2BB65052}"/>
              </a:ext>
            </a:extLst>
          </p:cNvPr>
          <p:cNvSpPr txBox="1"/>
          <p:nvPr/>
        </p:nvSpPr>
        <p:spPr>
          <a:xfrm>
            <a:off x="1110342" y="4926904"/>
            <a:ext cx="6647974" cy="1815882"/>
          </a:xfrm>
          <a:prstGeom prst="rect">
            <a:avLst/>
          </a:prstGeom>
          <a:noFill/>
        </p:spPr>
        <p:txBody>
          <a:bodyPr wrap="none" rtlCol="0">
            <a:spAutoFit/>
          </a:bodyPr>
          <a:lstStyle/>
          <a:p>
            <a:r>
              <a:rPr lang="ja-JP" altLang="en-US" sz="2800" b="0" i="0" dirty="0">
                <a:solidFill>
                  <a:schemeClr val="bg1"/>
                </a:solidFill>
                <a:effectLst/>
                <a:latin typeface="Avenir"/>
              </a:rPr>
              <a:t>地域医療構想及び医師確保計画に関する</a:t>
            </a:r>
            <a:endParaRPr lang="en-US" altLang="ja-JP" sz="2800" b="0" i="0" dirty="0">
              <a:solidFill>
                <a:schemeClr val="bg1"/>
              </a:solidFill>
              <a:effectLst/>
              <a:latin typeface="Avenir"/>
            </a:endParaRPr>
          </a:p>
          <a:p>
            <a:r>
              <a:rPr lang="ja-JP" altLang="en-US" sz="2800" dirty="0">
                <a:solidFill>
                  <a:schemeClr val="bg1"/>
                </a:solidFill>
                <a:latin typeface="Avenir"/>
              </a:rPr>
              <a:t>　　　</a:t>
            </a:r>
            <a:r>
              <a:rPr lang="ja-JP" altLang="en-US" sz="2800" b="0" i="0" dirty="0">
                <a:solidFill>
                  <a:schemeClr val="bg1"/>
                </a:solidFill>
                <a:effectLst/>
                <a:latin typeface="Avenir"/>
              </a:rPr>
              <a:t>ワーキンググループで</a:t>
            </a:r>
            <a:endParaRPr lang="en-US" altLang="ja-JP" sz="2800" b="0" i="0" dirty="0">
              <a:solidFill>
                <a:schemeClr val="bg1"/>
              </a:solidFill>
              <a:effectLst/>
              <a:latin typeface="Avenir"/>
            </a:endParaRPr>
          </a:p>
          <a:p>
            <a:r>
              <a:rPr lang="ja-JP" altLang="en-US" sz="2800" dirty="0">
                <a:solidFill>
                  <a:schemeClr val="bg1"/>
                </a:solidFill>
                <a:latin typeface="Avenir"/>
              </a:rPr>
              <a:t>　</a:t>
            </a:r>
            <a:r>
              <a:rPr lang="ja-JP" altLang="en-US" sz="2800" b="0" i="0" dirty="0">
                <a:solidFill>
                  <a:schemeClr val="bg1"/>
                </a:solidFill>
                <a:effectLst/>
                <a:latin typeface="Avenir"/>
              </a:rPr>
              <a:t>地域医療構想の進捗状況が報告</a:t>
            </a:r>
            <a:endParaRPr lang="en-US" altLang="ja-JP" sz="2800" b="0" i="0" dirty="0">
              <a:solidFill>
                <a:schemeClr val="bg1"/>
              </a:solidFill>
              <a:effectLst/>
              <a:latin typeface="Avenir"/>
            </a:endParaRPr>
          </a:p>
          <a:p>
            <a:r>
              <a:rPr kumimoji="1" lang="ja-JP" altLang="en-US" sz="2800" dirty="0">
                <a:solidFill>
                  <a:schemeClr val="bg1"/>
                </a:solidFill>
                <a:latin typeface="Avenir"/>
              </a:rPr>
              <a:t>　　　　　</a:t>
            </a:r>
            <a:r>
              <a:rPr kumimoji="1" lang="en-US" altLang="ja-JP" sz="2800" dirty="0">
                <a:solidFill>
                  <a:schemeClr val="bg1"/>
                </a:solidFill>
                <a:latin typeface="Avenir"/>
              </a:rPr>
              <a:t>2023</a:t>
            </a:r>
            <a:r>
              <a:rPr kumimoji="1" lang="ja-JP" altLang="en-US" sz="2800" dirty="0">
                <a:solidFill>
                  <a:schemeClr val="bg1"/>
                </a:solidFill>
                <a:latin typeface="Avenir"/>
              </a:rPr>
              <a:t>年</a:t>
            </a:r>
            <a:r>
              <a:rPr kumimoji="1" lang="en-US" altLang="ja-JP" sz="2800" dirty="0">
                <a:solidFill>
                  <a:schemeClr val="bg1"/>
                </a:solidFill>
                <a:latin typeface="Avenir"/>
              </a:rPr>
              <a:t>5</a:t>
            </a:r>
            <a:r>
              <a:rPr kumimoji="1" lang="ja-JP" altLang="en-US" sz="2800" dirty="0">
                <a:solidFill>
                  <a:schemeClr val="bg1"/>
                </a:solidFill>
                <a:latin typeface="Avenir"/>
              </a:rPr>
              <a:t>月</a:t>
            </a:r>
            <a:r>
              <a:rPr kumimoji="1" lang="en-US" altLang="ja-JP" sz="2800" dirty="0">
                <a:solidFill>
                  <a:schemeClr val="bg1"/>
                </a:solidFill>
                <a:latin typeface="Avenir"/>
              </a:rPr>
              <a:t>25</a:t>
            </a:r>
            <a:r>
              <a:rPr kumimoji="1" lang="ja-JP" altLang="en-US" sz="2800" dirty="0">
                <a:solidFill>
                  <a:schemeClr val="bg1"/>
                </a:solidFill>
                <a:latin typeface="Avenir"/>
              </a:rPr>
              <a:t>日</a:t>
            </a:r>
            <a:endParaRPr kumimoji="1" lang="ja-JP" altLang="en-US" sz="2800" dirty="0">
              <a:solidFill>
                <a:schemeClr val="bg1"/>
              </a:solidFill>
            </a:endParaRPr>
          </a:p>
        </p:txBody>
      </p:sp>
    </p:spTree>
    <p:extLst>
      <p:ext uri="{BB962C8B-B14F-4D97-AF65-F5344CB8AC3E}">
        <p14:creationId xmlns:p14="http://schemas.microsoft.com/office/powerpoint/2010/main" val="2104663621"/>
      </p:ext>
    </p:extLst>
  </p:cSld>
  <p:clrMapOvr>
    <a:masterClrMapping/>
  </p:clrMapOvr>
  <mc:AlternateContent xmlns:mc="http://schemas.openxmlformats.org/markup-compatibility/2006" xmlns:p14="http://schemas.microsoft.com/office/powerpoint/2010/main">
    <mc:Choice Requires="p14">
      <p:transition spd="slow" p14:dur="2000" advTm="13423"/>
    </mc:Choice>
    <mc:Fallback xmlns="">
      <p:transition spd="slow" advTm="13423"/>
    </mc:Fallback>
  </mc:AlternateContent>
  <p:extLst>
    <p:ext uri="{3A86A75C-4F4B-4683-9AE1-C65F6400EC91}">
      <p14:laserTraceLst xmlns:p14="http://schemas.microsoft.com/office/powerpoint/2010/main">
        <p14:tracePtLst>
          <p14:tracePt t="962" x="6345238" y="4584700"/>
          <p14:tracePt t="969" x="6337300" y="4600575"/>
          <p14:tracePt t="979" x="6321425" y="4608513"/>
          <p14:tracePt t="993" x="6273800" y="4664075"/>
          <p14:tracePt t="1007" x="6249988" y="4703763"/>
          <p14:tracePt t="1023" x="6242050" y="4703763"/>
          <p14:tracePt t="1040" x="6219825" y="4725988"/>
          <p14:tracePt t="1041" x="6211888" y="4741863"/>
          <p14:tracePt t="1427" x="6132513" y="4781550"/>
          <p14:tracePt t="1434" x="6108700" y="4797425"/>
          <p14:tracePt t="1441" x="6046788" y="4829175"/>
          <p14:tracePt t="1455" x="5935663" y="4914900"/>
          <p14:tracePt t="1473" x="5889625" y="4930775"/>
          <p14:tracePt t="1489" x="5857875" y="4962525"/>
          <p14:tracePt t="1491" x="5842000" y="4978400"/>
          <p14:tracePt t="1505" x="5834063" y="4978400"/>
          <p14:tracePt t="1885" x="5834063" y="4962525"/>
          <p14:tracePt t="1891" x="5873750" y="4884738"/>
          <p14:tracePt t="1899" x="5935663" y="4813300"/>
          <p14:tracePt t="1905" x="6007100" y="4741863"/>
          <p14:tracePt t="1922" x="6156325" y="4608513"/>
          <p14:tracePt t="1938" x="6265863" y="4514850"/>
          <p14:tracePt t="1940" x="6337300" y="4483100"/>
          <p14:tracePt t="1955" x="6400800" y="4451350"/>
          <p14:tracePt t="1973" x="6502400" y="4435475"/>
          <p14:tracePt t="1988" x="6550025" y="4427538"/>
          <p14:tracePt t="1991" x="6588125" y="4427538"/>
          <p14:tracePt t="2005" x="6619875" y="4427538"/>
          <p14:tracePt t="2021" x="6643688" y="4419600"/>
          <p14:tracePt t="2038" x="6651625" y="4419600"/>
          <p14:tracePt t="2040" x="6659563" y="4419600"/>
          <p14:tracePt t="2055" x="6667500" y="4419600"/>
          <p14:tracePt t="2076" x="6683375" y="4419600"/>
          <p14:tracePt t="2091" x="6699250" y="4411663"/>
          <p14:tracePt t="2106" x="6707188" y="4411663"/>
          <p14:tracePt t="2122" x="6723063" y="4411663"/>
          <p14:tracePt t="2138" x="6731000" y="4411663"/>
          <p14:tracePt t="3285" x="6731000" y="4419600"/>
          <p14:tracePt t="3290" x="6707188" y="4467225"/>
          <p14:tracePt t="3303" x="6667500" y="4522788"/>
          <p14:tracePt t="3320" x="6619875" y="4568825"/>
          <p14:tracePt t="3337" x="6572250" y="4600575"/>
          <p14:tracePt t="3339" x="6557963" y="4624388"/>
          <p14:tracePt t="3356" x="6526213" y="4664075"/>
          <p14:tracePt t="3370" x="6502400" y="4679950"/>
          <p14:tracePt t="3387" x="6486525" y="4695825"/>
          <p14:tracePt t="3389" x="6470650" y="4718050"/>
          <p14:tracePt t="3746" x="6470650" y="4725988"/>
          <p14:tracePt t="3753" x="6454775" y="4733925"/>
          <p14:tracePt t="3762" x="6430963" y="4765675"/>
          <p14:tracePt t="3770" x="6361113" y="4813300"/>
          <p14:tracePt t="3788" x="6242050" y="4906963"/>
          <p14:tracePt t="3790" x="6172200" y="4954588"/>
          <p14:tracePt t="3803" x="6030913" y="5049838"/>
          <p14:tracePt t="3820" x="5943600" y="5135563"/>
          <p14:tracePt t="3836" x="5873750" y="5214938"/>
          <p14:tracePt t="3854" x="5786438" y="5292725"/>
          <p14:tracePt t="3870" x="5746750" y="5332413"/>
          <p14:tracePt t="3886" x="5746750" y="5340350"/>
          <p14:tracePt t="4267" x="5668963" y="5387975"/>
          <p14:tracePt t="4275" x="5645150" y="5395913"/>
          <p14:tracePt t="4285" x="5581650" y="5449888"/>
          <p14:tracePt t="4303" x="5322888" y="5662613"/>
          <p14:tracePt t="4318" x="5133975" y="5772150"/>
          <p14:tracePt t="4335" x="4953000" y="5843588"/>
          <p14:tracePt t="4338" x="4921250" y="5875338"/>
          <p14:tracePt t="4354" x="4843463" y="5915025"/>
          <p14:tracePt t="4371" x="4811713" y="5953125"/>
          <p14:tracePt t="4390" x="4718050" y="6032500"/>
          <p14:tracePt t="4404" x="4614863" y="6118225"/>
          <p14:tracePt t="4419" x="4545013" y="6189663"/>
          <p14:tracePt t="4435" x="4513263" y="6229350"/>
          <p14:tracePt t="4812" x="4505325" y="6237288"/>
          <p14:tracePt t="4817" x="4489450" y="6275388"/>
          <p14:tracePt t="4824" x="4457700" y="6315075"/>
          <p14:tracePt t="4834" x="4449763" y="6338888"/>
          <p14:tracePt t="4852" x="4425950" y="6402388"/>
          <p14:tracePt t="4903" x="4403725" y="6448425"/>
          <p14:tracePt t="4909" x="4395788" y="6472238"/>
          <p14:tracePt t="4924" x="4395788" y="6480175"/>
          <p14:tracePt t="4937" x="4387850" y="6511925"/>
          <p14:tracePt t="4952" x="4387850" y="6519863"/>
          <p14:tracePt t="4975" x="4379913" y="6543675"/>
          <p14:tracePt t="4984" x="4379913" y="6551613"/>
          <p14:tracePt t="5017" x="4371975" y="6551613"/>
          <p14:tracePt t="5175" x="4364038" y="6559550"/>
          <p14:tracePt t="5182" x="4340225" y="6591300"/>
          <p14:tracePt t="5475" x="4332288" y="6591300"/>
          <p14:tracePt t="5510" x="4324350" y="6591300"/>
          <p14:tracePt t="5537" x="4316413" y="6591300"/>
          <p14:tracePt t="5574" x="4308475" y="6591300"/>
          <p14:tracePt t="5596" x="4300538" y="6591300"/>
          <p14:tracePt t="5610" x="4292600" y="6591300"/>
          <p14:tracePt t="5631" x="4284663" y="6583363"/>
          <p14:tracePt t="5652" x="4276725" y="6583363"/>
          <p14:tracePt t="5731" x="4268788" y="6575425"/>
          <p14:tracePt t="5738" x="4268788" y="6567488"/>
          <p14:tracePt t="5751" x="4252913" y="6559550"/>
          <p14:tracePt t="5767" x="4252913" y="6551613"/>
          <p14:tracePt t="5784" x="4244975" y="6551613"/>
          <p14:tracePt t="5810" x="4244975" y="6543675"/>
          <p14:tracePt t="5866" x="4244975" y="6535738"/>
          <p14:tracePt t="5873" x="4238625" y="6535738"/>
          <p14:tracePt t="5884" x="4238625" y="6519863"/>
          <p14:tracePt t="5901" x="4230688" y="6456363"/>
          <p14:tracePt t="5974" x="4230688" y="6448425"/>
          <p14:tracePt t="5987" x="4230688" y="6432550"/>
          <p14:tracePt t="5994" x="4230688" y="6410325"/>
          <p14:tracePt t="6016" x="4230688" y="6402388"/>
          <p14:tracePt t="6023" x="4230688" y="6386513"/>
          <p14:tracePt t="6033" x="4230688" y="6370638"/>
          <p14:tracePt t="6059" x="4230688" y="6362700"/>
          <p14:tracePt t="6090" x="4230688" y="6354763"/>
          <p14:tracePt t="6116" x="4230688" y="6338888"/>
          <p14:tracePt t="6152" x="4230688" y="6323013"/>
          <p14:tracePt t="6158" x="4230688" y="6307138"/>
          <p14:tracePt t="6167" x="4238625" y="6291263"/>
          <p14:tracePt t="6186" x="4252913" y="6267450"/>
          <p14:tracePt t="6187" x="4260850" y="6259513"/>
          <p14:tracePt t="6199" x="4260850" y="6245225"/>
          <p14:tracePt t="6200" x="4276725" y="6237288"/>
          <p14:tracePt t="6246" x="4284663" y="6221413"/>
          <p14:tracePt t="6252" x="4292600" y="6205538"/>
          <p14:tracePt t="6402" x="4300538" y="6205538"/>
          <p14:tracePt t="6409" x="4300538" y="6197600"/>
          <p14:tracePt t="6467" x="4308475" y="6197600"/>
          <p14:tracePt t="6481" x="4308475" y="6189663"/>
          <p14:tracePt t="6746" x="4316413" y="6181725"/>
          <p14:tracePt t="6768" x="4316413" y="6173788"/>
          <p14:tracePt t="6794" x="4316413" y="6165850"/>
          <p14:tracePt t="6801" x="4316413" y="6157913"/>
          <p14:tracePt t="6816" x="4316413" y="6142038"/>
          <p14:tracePt t="6822" x="4316413" y="6134100"/>
          <p14:tracePt t="6832" x="4316413" y="6126163"/>
          <p14:tracePt t="6853" x="4292600" y="6102350"/>
          <p14:tracePt t="6868" x="4268788" y="6086475"/>
          <p14:tracePt t="6882" x="4260850" y="6080125"/>
          <p14:tracePt t="6900" x="4238625" y="6056313"/>
          <p14:tracePt t="6916" x="4230688" y="6056313"/>
          <p14:tracePt t="6932" x="4222750" y="6048375"/>
          <p14:tracePt t="6949" x="4206875" y="6032500"/>
          <p14:tracePt t="7279" x="4206875" y="6024563"/>
          <p14:tracePt t="7287" x="4198938" y="6000750"/>
          <p14:tracePt t="7298" x="4183063" y="5976938"/>
          <p14:tracePt t="7300" x="4175125" y="5961063"/>
          <p14:tracePt t="7317" x="4167188" y="5937250"/>
          <p14:tracePt t="7336" x="4159250" y="5921375"/>
          <p14:tracePt t="7338" x="4143375" y="5907088"/>
          <p14:tracePt t="7348" x="4143375" y="5899150"/>
          <p14:tracePt t="7350" x="4143375" y="5891213"/>
          <p14:tracePt t="7365" x="4135438" y="5875338"/>
          <p14:tracePt t="7381" x="4127500" y="5843588"/>
          <p14:tracePt t="7398" x="4127500" y="5811838"/>
          <p14:tracePt t="7401" x="4119563" y="5795963"/>
          <p14:tracePt t="7416" x="4119563" y="5780088"/>
          <p14:tracePt t="7444" x="4119563" y="5764213"/>
          <p14:tracePt t="7451" x="4119563" y="5756275"/>
          <p14:tracePt t="7500" x="4119563" y="5748338"/>
          <p14:tracePt t="7523" x="4119563" y="5741988"/>
          <p14:tracePt t="7551" x="4119563" y="5734050"/>
          <p14:tracePt t="7558" x="4119563" y="5726113"/>
          <p14:tracePt t="7572" x="4119563" y="5718175"/>
          <p14:tracePt t="7581" x="4119563" y="5710238"/>
          <p14:tracePt t="7598" x="4119563" y="5702300"/>
          <p14:tracePt t="7600" x="4119563" y="5694363"/>
          <p14:tracePt t="7616" x="4151313" y="5662613"/>
          <p14:tracePt t="7631" x="4175125" y="5654675"/>
          <p14:tracePt t="7648" x="4206875" y="5638800"/>
          <p14:tracePt t="7650" x="4222750" y="5630863"/>
          <p14:tracePt t="7666" x="4244975" y="5614988"/>
          <p14:tracePt t="7681" x="4260850" y="5607050"/>
          <p14:tracePt t="7699" x="4284663" y="5607050"/>
          <p14:tracePt t="7701" x="4300538" y="5607050"/>
          <p14:tracePt t="7715" x="4308475" y="5599113"/>
          <p14:tracePt t="7732" x="4316413" y="5599113"/>
          <p14:tracePt t="7750" x="4340225" y="5599113"/>
          <p14:tracePt t="7765" x="4356100" y="5591175"/>
          <p14:tracePt t="7782" x="4371975" y="5591175"/>
          <p14:tracePt t="7798" x="4387850" y="5591175"/>
          <p14:tracePt t="7800" x="4395788" y="5591175"/>
          <p14:tracePt t="7816" x="4403725" y="5591175"/>
          <p14:tracePt t="7831" x="4418013" y="5591175"/>
          <p14:tracePt t="7848" x="4433888" y="5591175"/>
          <p14:tracePt t="7850" x="4441825" y="5591175"/>
          <p14:tracePt t="7865" x="4457700" y="5591175"/>
          <p14:tracePt t="7881" x="4473575" y="5583238"/>
          <p14:tracePt t="7898" x="4489450" y="5583238"/>
          <p14:tracePt t="7915" x="4497388" y="5575300"/>
          <p14:tracePt t="7931" x="4505325" y="5575300"/>
          <p14:tracePt t="7949" x="4521200" y="5575300"/>
          <p14:tracePt t="7965" x="4529138" y="5575300"/>
          <p14:tracePt t="7981" x="4545013" y="5575300"/>
          <p14:tracePt t="8036" x="4552950" y="5575300"/>
          <p14:tracePt t="8079" x="4568825" y="5575300"/>
          <p14:tracePt t="8100" x="4575175" y="5568950"/>
          <p14:tracePt t="8107" x="4583113" y="5568950"/>
          <p14:tracePt t="8122" x="4591050" y="5568950"/>
          <p14:tracePt t="8131" x="4598988" y="5568950"/>
          <p14:tracePt t="8165" x="4606925" y="5568950"/>
          <p14:tracePt t="8243" x="4622800" y="5568950"/>
          <p14:tracePt t="8501" x="4630738" y="5553075"/>
          <p14:tracePt t="8508" x="4646613" y="5545138"/>
          <p14:tracePt t="8514" x="4662488" y="5529263"/>
          <p14:tracePt t="8530" x="4710113" y="5513388"/>
          <p14:tracePt t="8547" x="4748213" y="5497513"/>
          <p14:tracePt t="8550" x="4764088" y="5489575"/>
          <p14:tracePt t="8565" x="4803775" y="5481638"/>
          <p14:tracePt t="8580" x="4851400" y="5473700"/>
          <p14:tracePt t="8597" x="4875213" y="5473700"/>
          <p14:tracePt t="8599" x="4875213" y="5465763"/>
          <p14:tracePt t="8615" x="4899025" y="5465763"/>
          <p14:tracePt t="8630" x="4921250" y="5465763"/>
          <p14:tracePt t="8646" x="4929188" y="5465763"/>
          <p14:tracePt t="8665" x="4937125" y="5457825"/>
          <p14:tracePt t="8680" x="4953000" y="5457825"/>
          <p14:tracePt t="8707" x="4968875" y="5457825"/>
          <p14:tracePt t="8729" x="4976813" y="5457825"/>
          <p14:tracePt t="8750" x="4984750" y="5457825"/>
          <p14:tracePt t="8803" x="4992688" y="5457825"/>
          <p14:tracePt t="8829" x="5000625" y="5457825"/>
          <p14:tracePt t="8857" x="5008563" y="5457825"/>
          <p14:tracePt t="8893" x="5016500" y="5457825"/>
          <p14:tracePt t="8916" x="5024438" y="5457825"/>
          <p14:tracePt t="8944" x="5032375" y="5457825"/>
          <p14:tracePt t="9287" x="5024438" y="5457825"/>
          <p14:tracePt t="9292" x="5016500" y="5457825"/>
          <p14:tracePt t="9299" x="5000625" y="5457825"/>
          <p14:tracePt t="9313" x="4968875" y="5465763"/>
          <p14:tracePt t="9329" x="4891088" y="5505450"/>
          <p14:tracePt t="9346" x="4811713" y="5529263"/>
          <p14:tracePt t="9366" x="4733925" y="5568950"/>
          <p14:tracePt t="9374" x="4718050" y="5575300"/>
          <p14:tracePt t="9378" x="4694238" y="5583238"/>
          <p14:tracePt t="9396" x="4670425" y="5599113"/>
          <p14:tracePt t="9413" x="4622800" y="5614988"/>
          <p14:tracePt t="9429" x="4614863" y="5614988"/>
          <p14:tracePt t="9749" x="4606925" y="5622925"/>
          <p14:tracePt t="9755" x="4606925" y="5630863"/>
          <p14:tracePt t="9763" x="4591050" y="5638800"/>
          <p14:tracePt t="9780" x="4575175" y="5646738"/>
          <p14:tracePt t="9795" x="4568825" y="5654675"/>
          <p14:tracePt t="9815" x="4545013" y="5662613"/>
          <p14:tracePt t="9830" x="4529138" y="5678488"/>
          <p14:tracePt t="9846" x="4505325" y="5678488"/>
          <p14:tracePt t="9863" x="4497388" y="5686425"/>
          <p14:tracePt t="9880" x="4489450" y="5694363"/>
          <p14:tracePt t="10230" x="4473575" y="5694363"/>
          <p14:tracePt t="10235" x="4441825" y="5694363"/>
          <p14:tracePt t="10246" x="4387850" y="5702300"/>
          <p14:tracePt t="10248" x="4348163" y="5710238"/>
          <p14:tracePt t="10262" x="4244975" y="5710238"/>
          <p14:tracePt t="10278" x="4191000" y="5718175"/>
          <p14:tracePt t="10295" x="4143375" y="5718175"/>
          <p14:tracePt t="10315" x="4111625" y="5718175"/>
          <p14:tracePt t="10321" x="4103688" y="5718175"/>
          <p14:tracePt t="10332" x="4095750" y="5718175"/>
          <p14:tracePt t="10345" x="4065588" y="5718175"/>
          <p14:tracePt t="10361" x="4049713" y="5710238"/>
          <p14:tracePt t="10363" x="4033838" y="5702300"/>
          <p14:tracePt t="10378" x="4017963" y="5702300"/>
          <p14:tracePt t="10394" x="4002088" y="5702300"/>
          <p14:tracePt t="10411" x="3986213" y="5686425"/>
          <p14:tracePt t="10513" x="3978275" y="5686425"/>
          <p14:tracePt t="10542" x="3978275" y="5678488"/>
          <p14:tracePt t="10556" x="3970338" y="5662613"/>
          <p14:tracePt t="10570" x="3970338" y="5654675"/>
          <p14:tracePt t="10584" x="3970338" y="5646738"/>
          <p14:tracePt t="10598" x="3962400" y="5622925"/>
          <p14:tracePt t="10620" x="3962400" y="5607050"/>
          <p14:tracePt t="10627" x="3962400" y="5599113"/>
          <p14:tracePt t="10644" x="3962400" y="5591175"/>
          <p14:tracePt t="10661" x="3962400" y="5575300"/>
          <p14:tracePt t="10686" x="3962400" y="5568950"/>
          <p14:tracePt t="10701" x="3962400" y="5561013"/>
          <p14:tracePt t="10726" x="3962400" y="5545138"/>
          <p14:tracePt t="10741" x="3970338" y="5545138"/>
          <p14:tracePt t="10756" x="3970338" y="5537200"/>
          <p14:tracePt t="10762" x="3978275" y="5529263"/>
          <p14:tracePt t="10778" x="3986213" y="5521325"/>
          <p14:tracePt t="10794" x="3994150" y="5505450"/>
          <p14:tracePt t="10812" x="4002088" y="5505450"/>
          <p14:tracePt t="10827" x="4017963" y="5489575"/>
          <p14:tracePt t="10844" x="4041775" y="5481638"/>
          <p14:tracePt t="10861" x="4065588" y="5465763"/>
          <p14:tracePt t="10864" x="4073525" y="5457825"/>
          <p14:tracePt t="10877" x="4087813" y="5449888"/>
          <p14:tracePt t="10894" x="4103688" y="5449888"/>
          <p14:tracePt t="10910" x="4127500" y="5449888"/>
          <p14:tracePt t="10912" x="4143375" y="5449888"/>
          <p14:tracePt t="10928" x="4159250" y="5441950"/>
          <p14:tracePt t="10944" x="4175125" y="5441950"/>
          <p14:tracePt t="10961" x="4206875" y="5441950"/>
          <p14:tracePt t="10963" x="4222750" y="5441950"/>
          <p14:tracePt t="10978" x="4244975" y="5441950"/>
          <p14:tracePt t="10994" x="4276725" y="5441950"/>
          <p14:tracePt t="11012" x="4300538" y="5441950"/>
          <p14:tracePt t="11027" x="4324350" y="5441950"/>
          <p14:tracePt t="11043" x="4332288" y="5441950"/>
          <p14:tracePt t="11061" x="4340225" y="5441950"/>
          <p14:tracePt t="11063" x="4356100" y="5441950"/>
          <p14:tracePt t="11079" x="4364038" y="5441950"/>
          <p14:tracePt t="11093" x="4379913" y="5441950"/>
          <p14:tracePt t="11110" x="4395788" y="5441950"/>
          <p14:tracePt t="11113" x="4403725" y="5441950"/>
          <p14:tracePt t="11127" x="4425950" y="5457825"/>
          <p14:tracePt t="11143" x="4449763" y="5457825"/>
          <p14:tracePt t="11160" x="4457700" y="5473700"/>
          <p14:tracePt t="11161" x="4465638" y="5473700"/>
          <p14:tracePt t="11178" x="4473575" y="5489575"/>
          <p14:tracePt t="11193" x="4481513" y="5489575"/>
          <p14:tracePt t="11211" x="4497388" y="5513388"/>
          <p14:tracePt t="11228" x="4505325" y="5529263"/>
          <p14:tracePt t="11243" x="4505325" y="5545138"/>
          <p14:tracePt t="11260" x="4513263" y="5553075"/>
          <p14:tracePt t="11278" x="4529138" y="5575300"/>
          <p14:tracePt t="11293" x="4529138" y="5591175"/>
          <p14:tracePt t="11310" x="4537075" y="5607050"/>
          <p14:tracePt t="11312" x="4537075" y="5614988"/>
          <p14:tracePt t="11328" x="4537075" y="5622925"/>
          <p14:tracePt t="11343" x="4537075" y="5638800"/>
          <p14:tracePt t="11360" x="4545013" y="5646738"/>
          <p14:tracePt t="11363" x="4545013" y="5654675"/>
          <p14:tracePt t="11377" x="4545013" y="5670550"/>
          <p14:tracePt t="11393" x="4552950" y="5686425"/>
          <p14:tracePt t="11410" x="4552950" y="5726113"/>
          <p14:tracePt t="11413" x="4552950" y="5734050"/>
          <p14:tracePt t="11427" x="4552950" y="5748338"/>
          <p14:tracePt t="11470" x="4552950" y="5780088"/>
          <p14:tracePt t="11477" x="4552950" y="5795963"/>
          <p14:tracePt t="11484" x="4552950" y="5811838"/>
          <p14:tracePt t="11498" x="4545013" y="5835650"/>
          <p14:tracePt t="11511" x="4537075" y="5859463"/>
          <p14:tracePt t="11527" x="4529138" y="5859463"/>
          <p14:tracePt t="11544" x="4457700" y="5921375"/>
          <p14:tracePt t="11561" x="4395788" y="5945188"/>
          <p14:tracePt t="11577" x="4316413" y="5969000"/>
          <p14:tracePt t="11593" x="4276725" y="5976938"/>
          <p14:tracePt t="11610" x="4230688" y="5976938"/>
          <p14:tracePt t="11612" x="4214813" y="5976938"/>
          <p14:tracePt t="11627" x="4167188" y="5984875"/>
          <p14:tracePt t="11644" x="4127500" y="5984875"/>
          <p14:tracePt t="11661" x="4049713" y="5984875"/>
          <p14:tracePt t="11677" x="4010025" y="5976938"/>
          <p14:tracePt t="11693" x="3986213" y="5969000"/>
          <p14:tracePt t="11711" x="3970338" y="5945188"/>
          <p14:tracePt t="11731" x="3954463" y="5921375"/>
          <p14:tracePt t="11745" x="3946525" y="5899150"/>
          <p14:tracePt t="11748" x="3938588" y="5891213"/>
          <p14:tracePt t="11761" x="3938588" y="5843588"/>
          <p14:tracePt t="11777" x="3938588" y="5764213"/>
          <p14:tracePt t="11792" x="3970338" y="5718175"/>
          <p14:tracePt t="11809" x="4002088" y="5678488"/>
          <p14:tracePt t="11811" x="4017963" y="5662613"/>
          <p14:tracePt t="11828" x="4065588" y="5646738"/>
          <p14:tracePt t="11843" x="4073525" y="5638800"/>
          <p14:tracePt t="11859" x="4103688" y="5622925"/>
          <p14:tracePt t="11861" x="4135438" y="5622925"/>
          <p14:tracePt t="11876" x="4183063" y="5622925"/>
          <p14:tracePt t="11893" x="4252913" y="5622925"/>
          <p14:tracePt t="11910" x="4332288" y="5622925"/>
          <p14:tracePt t="11912" x="4371975" y="5622925"/>
          <p14:tracePt t="11927" x="4433888" y="5622925"/>
          <p14:tracePt t="11945" x="4465638" y="5638800"/>
          <p14:tracePt t="11948" x="4473575" y="5646738"/>
          <p14:tracePt t="11959" x="4481513" y="5654675"/>
          <p14:tracePt t="11961" x="4489450" y="5662613"/>
          <p14:tracePt t="11976" x="4505325" y="5686425"/>
          <p14:tracePt t="11993" x="4513263" y="5710238"/>
          <p14:tracePt t="12011" x="4529138" y="5764213"/>
          <p14:tracePt t="12027" x="4537075" y="5788025"/>
        </p14:tracePtLst>
      </p14:laserTraceLst>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09F19C4F-26D4-3F91-616B-30A6A6E35F10}"/>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0CDEF51B-DF87-6DAB-7240-6B5BA690F3C6}"/>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xmlns="" id="{2F9585D2-3C2E-FA74-A884-3ECF8D95854A}"/>
              </a:ext>
            </a:extLst>
          </p:cNvPr>
          <p:cNvPicPr>
            <a:picLocks noChangeAspect="1"/>
          </p:cNvPicPr>
          <p:nvPr/>
        </p:nvPicPr>
        <p:blipFill>
          <a:blip r:embed="rId2"/>
          <a:stretch>
            <a:fillRect/>
          </a:stretch>
        </p:blipFill>
        <p:spPr>
          <a:xfrm>
            <a:off x="-1" y="-1"/>
            <a:ext cx="9090209" cy="6743701"/>
          </a:xfrm>
          <a:prstGeom prst="rect">
            <a:avLst/>
          </a:prstGeom>
        </p:spPr>
      </p:pic>
    </p:spTree>
    <p:extLst>
      <p:ext uri="{BB962C8B-B14F-4D97-AF65-F5344CB8AC3E}">
        <p14:creationId xmlns:p14="http://schemas.microsoft.com/office/powerpoint/2010/main" val="2609388791"/>
      </p:ext>
    </p:extLst>
  </p:cSld>
  <p:clrMapOvr>
    <a:masterClrMapping/>
  </p:clrMapOvr>
  <mc:AlternateContent xmlns:mc="http://schemas.openxmlformats.org/markup-compatibility/2006" xmlns:p14="http://schemas.microsoft.com/office/powerpoint/2010/main">
    <mc:Choice Requires="p14">
      <p:transition spd="slow" p14:dur="2000" advTm="63413"/>
    </mc:Choice>
    <mc:Fallback xmlns="">
      <p:transition spd="slow" advTm="63413"/>
    </mc:Fallback>
  </mc:AlternateContent>
  <p:extLst>
    <p:ext uri="{3A86A75C-4F4B-4683-9AE1-C65F6400EC91}">
      <p14:laserTraceLst xmlns:p14="http://schemas.microsoft.com/office/powerpoint/2010/main">
        <p14:tracePtLst>
          <p14:tracePt t="789" x="4505325" y="5803900"/>
          <p14:tracePt t="799" x="4449763" y="5827713"/>
          <p14:tracePt t="799" x="4387850" y="5851525"/>
          <p14:tracePt t="807" x="4332288" y="5875338"/>
          <p14:tracePt t="817" x="4284663" y="5875338"/>
          <p14:tracePt t="834" x="4230688" y="5875338"/>
          <p14:tracePt t="836" x="4222750" y="5875338"/>
          <p14:tracePt t="851" x="4159250" y="5859463"/>
          <p14:tracePt t="867" x="4119563" y="5843588"/>
          <p14:tracePt t="884" x="4103688" y="5835650"/>
          <p14:tracePt t="885" x="4095750" y="5827713"/>
          <p14:tracePt t="1150" x="4065588" y="5827713"/>
          <p14:tracePt t="1157" x="4025900" y="5827713"/>
          <p14:tracePt t="1169" x="3970338" y="5819775"/>
          <p14:tracePt t="1170" x="3930650" y="5819775"/>
          <p14:tracePt t="1185" x="3844925" y="5803900"/>
          <p14:tracePt t="1201" x="3805238" y="5764213"/>
          <p14:tracePt t="1218" x="3765550" y="5710238"/>
          <p14:tracePt t="1242" x="3727450" y="5662613"/>
          <p14:tracePt t="1245" x="3703638" y="5638800"/>
          <p14:tracePt t="1249" x="3703638" y="5622925"/>
          <p14:tracePt t="1268" x="3687763" y="5591175"/>
          <p14:tracePt t="1285" x="3687763" y="5568950"/>
          <p14:tracePt t="1302" x="3687763" y="5561013"/>
          <p14:tracePt t="1318" x="3687763" y="5553075"/>
          <p14:tracePt t="1557" x="3679825" y="5537200"/>
          <p14:tracePt t="1562" x="3663950" y="5465763"/>
          <p14:tracePt t="1570" x="3656013" y="5441950"/>
          <p14:tracePt t="1587" x="3648075" y="5316538"/>
          <p14:tracePt t="1600" x="3648075" y="5253038"/>
          <p14:tracePt t="1616" x="3648075" y="5183188"/>
          <p14:tracePt t="1632" x="3656013" y="5143500"/>
          <p14:tracePt t="1634" x="3663950" y="5135563"/>
          <p14:tracePt t="1649" x="3679825" y="5103813"/>
          <p14:tracePt t="1668" x="3711575" y="5072063"/>
          <p14:tracePt t="1669" x="3741738" y="5057775"/>
          <p14:tracePt t="1684" x="3805238" y="5018088"/>
          <p14:tracePt t="1699" x="3876675" y="4986338"/>
          <p14:tracePt t="1717" x="3978275" y="4970463"/>
          <p14:tracePt t="1735" x="4017963" y="4962525"/>
          <p14:tracePt t="1750" x="4025900" y="4962525"/>
          <p14:tracePt t="1836" x="4033838" y="4962525"/>
          <p14:tracePt t="2121" x="4049713" y="4906963"/>
          <p14:tracePt t="2128" x="4095750" y="4821238"/>
          <p14:tracePt t="2136" x="4135438" y="4749800"/>
          <p14:tracePt t="2149" x="4244975" y="4648200"/>
          <p14:tracePt t="2166" x="4348163" y="4545013"/>
          <p14:tracePt t="2182" x="4441825" y="4443413"/>
          <p14:tracePt t="2184" x="4457700" y="4411663"/>
          <p14:tracePt t="2199" x="4529138" y="4333875"/>
          <p14:tracePt t="2215" x="4622800" y="4286250"/>
          <p14:tracePt t="2232" x="4710113" y="4230688"/>
          <p14:tracePt t="2234" x="4740275" y="4222750"/>
          <p14:tracePt t="2248" x="4819650" y="4184650"/>
          <p14:tracePt t="2266" x="4859338" y="4176713"/>
          <p14:tracePt t="2282" x="4875213" y="4176713"/>
          <p14:tracePt t="2578" x="4984750" y="4057650"/>
          <p14:tracePt t="2584" x="5016500" y="4027488"/>
          <p14:tracePt t="2599" x="5221288" y="3868738"/>
          <p14:tracePt t="2615" x="5314950" y="3806825"/>
          <p14:tracePt t="2632" x="5394325" y="3759200"/>
          <p14:tracePt t="2633" x="5464175" y="3735388"/>
          <p14:tracePt t="2649" x="5597525" y="3711575"/>
          <p14:tracePt t="2665" x="5732463" y="3681413"/>
          <p14:tracePt t="2682" x="5873750" y="3681413"/>
          <p14:tracePt t="2685" x="5935663" y="3681413"/>
          <p14:tracePt t="2698" x="6007100" y="3681413"/>
          <p14:tracePt t="2716" x="6076950" y="3681413"/>
          <p14:tracePt t="2732" x="6092825" y="3681413"/>
          <p14:tracePt t="2792" x="6100763" y="3681413"/>
          <p14:tracePt t="3005" x="6132513" y="3657600"/>
          <p14:tracePt t="3013" x="6164263" y="3649663"/>
          <p14:tracePt t="3021" x="6211888" y="3617913"/>
          <p14:tracePt t="3035" x="6281738" y="3594100"/>
          <p14:tracePt t="3049" x="6361113" y="3578225"/>
          <p14:tracePt t="3066" x="6430963" y="3578225"/>
          <p14:tracePt t="3082" x="6502400" y="3570288"/>
          <p14:tracePt t="3084" x="6542088" y="3570288"/>
          <p14:tracePt t="3099" x="6588125" y="3562350"/>
          <p14:tracePt t="3114" x="6643688" y="3562350"/>
          <p14:tracePt t="3170" x="6651625" y="3562350"/>
          <p14:tracePt t="3398" x="6707188" y="3538538"/>
          <p14:tracePt t="3405" x="6723063" y="3522663"/>
          <p14:tracePt t="3414" x="6784975" y="3508375"/>
          <p14:tracePt t="3432" x="6872288" y="3492500"/>
          <p14:tracePt t="3434" x="6926263" y="3452813"/>
          <p14:tracePt t="3453" x="7013575" y="3436938"/>
          <p14:tracePt t="3465" x="7154863" y="3373438"/>
          <p14:tracePt t="3481" x="7304088" y="3343275"/>
          <p14:tracePt t="3484" x="7343775" y="3311525"/>
          <p14:tracePt t="3498" x="7391400" y="3295650"/>
          <p14:tracePt t="3513" x="7397750" y="3295650"/>
          <p14:tracePt t="3555" x="7405688" y="3295650"/>
          <p14:tracePt t="3756" x="7453313" y="3263900"/>
          <p14:tracePt t="3763" x="7493000" y="3248025"/>
          <p14:tracePt t="3768" x="7564438" y="3216275"/>
          <p14:tracePt t="3780" x="7586663" y="3192463"/>
          <p14:tracePt t="3783" x="7618413" y="3192463"/>
          <p14:tracePt t="3799" x="7673975" y="3170238"/>
          <p14:tracePt t="3817" x="7713663" y="3170238"/>
          <p14:tracePt t="3821" x="7735888" y="3162300"/>
          <p14:tracePt t="3832" x="7775575" y="3162300"/>
          <p14:tracePt t="3834" x="7815263" y="3154363"/>
          <p14:tracePt t="3848" x="7886700" y="3146425"/>
          <p14:tracePt t="3864" x="7924800" y="3146425"/>
          <p14:tracePt t="3880" x="7932738" y="3146425"/>
          <p14:tracePt t="4527" x="7908925" y="3154363"/>
          <p14:tracePt t="4532" x="7878763" y="3162300"/>
          <p14:tracePt t="4547" x="7799388" y="3176588"/>
          <p14:tracePt t="4563" x="7751763" y="3192463"/>
          <p14:tracePt t="4579" x="7618413" y="3240088"/>
          <p14:tracePt t="4598" x="7391400" y="3295650"/>
          <p14:tracePt t="4612" x="7288213" y="3319463"/>
          <p14:tracePt t="4629" x="7240588" y="3327400"/>
          <p14:tracePt t="4646" x="7232650" y="3327400"/>
          <p14:tracePt t="4948" x="7218363" y="3343275"/>
          <p14:tracePt t="4954" x="7154863" y="3357563"/>
          <p14:tracePt t="4963" x="7138988" y="3365500"/>
          <p14:tracePt t="4983" x="7061200" y="3413125"/>
          <p14:tracePt t="4997" x="7013575" y="3421063"/>
          <p14:tracePt t="5013" x="6965950" y="3429000"/>
          <p14:tracePt t="5029" x="6918325" y="3452813"/>
          <p14:tracePt t="5046" x="6872288" y="3468688"/>
          <p14:tracePt t="5062" x="6840538" y="3484563"/>
          <p14:tracePt t="5079" x="6840538" y="3492500"/>
          <p14:tracePt t="5096" x="6816725" y="3514725"/>
          <p14:tracePt t="5382" x="6769100" y="3514725"/>
          <p14:tracePt t="5389" x="6753225" y="3514725"/>
          <p14:tracePt t="5395" x="6731000" y="3522663"/>
          <p14:tracePt t="5411" x="6675438" y="3530600"/>
          <p14:tracePt t="5431" x="6611938" y="3538538"/>
          <p14:tracePt t="5435" x="6588125" y="3538538"/>
          <p14:tracePt t="5449" x="6494463" y="3562350"/>
          <p14:tracePt t="5462" x="6392863" y="3578225"/>
          <p14:tracePt t="5478" x="6321425" y="3594100"/>
          <p14:tracePt t="5495" x="6273800" y="3594100"/>
          <p14:tracePt t="5512" x="6249988" y="3609975"/>
          <p14:tracePt t="5530" x="6242050" y="3609975"/>
          <p14:tracePt t="5909" x="6227763" y="3609975"/>
          <p14:tracePt t="5917" x="6219825" y="3609975"/>
          <p14:tracePt t="5928" x="6196013" y="3609975"/>
          <p14:tracePt t="5944" x="6172200" y="3609975"/>
          <p14:tracePt t="5961" x="6156325" y="3609975"/>
          <p14:tracePt t="5978" x="6132513" y="3609975"/>
          <p14:tracePt t="5994" x="6124575" y="3609975"/>
          <p14:tracePt t="5997" x="6116638" y="3609975"/>
          <p14:tracePt t="6017" x="6108700" y="3609975"/>
          <p14:tracePt t="6154" x="6116638" y="3586163"/>
          <p14:tracePt t="6159" x="6219825" y="3484563"/>
          <p14:tracePt t="6169" x="6369050" y="3421063"/>
          <p14:tracePt t="6177" x="6510338" y="3349625"/>
          <p14:tracePt t="6194" x="6731000" y="3255963"/>
          <p14:tracePt t="6196" x="6840538" y="3224213"/>
          <p14:tracePt t="6210" x="7138988" y="3146425"/>
          <p14:tracePt t="6227" x="7351713" y="3130550"/>
          <p14:tracePt t="6244" x="7453313" y="3114675"/>
          <p14:tracePt t="6246" x="7485063" y="3114675"/>
          <p14:tracePt t="6261" x="7524750" y="3114675"/>
          <p14:tracePt t="6279" x="7564438" y="3114675"/>
          <p14:tracePt t="6280" x="7570788" y="3114675"/>
          <p14:tracePt t="6296" x="7610475" y="3114675"/>
          <p14:tracePt t="6310" x="7626350" y="3114675"/>
          <p14:tracePt t="6327" x="7650163" y="3114675"/>
          <p14:tracePt t="6561" x="7689850" y="3059113"/>
          <p14:tracePt t="6566" x="7713663" y="3043238"/>
          <p14:tracePt t="6578" x="7759700" y="3003550"/>
          <p14:tracePt t="6595" x="7878763" y="2909888"/>
          <p14:tracePt t="6611" x="7932738" y="2886075"/>
          <p14:tracePt t="6627" x="7964488" y="2870200"/>
          <p14:tracePt t="6643" x="7980363" y="2870200"/>
          <p14:tracePt t="6644" x="7988300" y="2862263"/>
          <p14:tracePt t="6663" x="7996238" y="2862263"/>
          <p14:tracePt t="6678" x="8004175" y="2862263"/>
          <p14:tracePt t="6774" x="8012113" y="2862263"/>
          <p14:tracePt t="6788" x="8012113" y="2854325"/>
          <p14:tracePt t="6795" x="8020050" y="2854325"/>
          <p14:tracePt t="6811" x="8027988" y="2854325"/>
          <p14:tracePt t="6826" x="8043863" y="2854325"/>
          <p14:tracePt t="6844" x="8051800" y="2854325"/>
          <p14:tracePt t="7568" x="8051800" y="2830513"/>
          <p14:tracePt t="7574" x="8051800" y="2824163"/>
          <p14:tracePt t="7581" x="8051800" y="2808288"/>
          <p14:tracePt t="7593" x="8051800" y="2792413"/>
          <p14:tracePt t="7595" x="8051800" y="2760663"/>
          <p14:tracePt t="7610" x="8027988" y="2705100"/>
          <p14:tracePt t="7625" x="8020050" y="2673350"/>
          <p14:tracePt t="7642" x="8012113" y="2643188"/>
          <p14:tracePt t="7644" x="8012113" y="2627313"/>
          <p14:tracePt t="7658" x="8004175" y="2603500"/>
          <p14:tracePt t="7675" x="8004175" y="2563813"/>
          <p14:tracePt t="7692" x="8004175" y="2508250"/>
          <p14:tracePt t="7694" x="8004175" y="2478088"/>
          <p14:tracePt t="7712" x="8004175" y="2414588"/>
          <p14:tracePt t="7726" x="8004175" y="2390775"/>
          <p14:tracePt t="8018" x="8004175" y="2398713"/>
          <p14:tracePt t="8030" x="8004175" y="2406650"/>
          <p14:tracePt t="8045" x="8004175" y="2414588"/>
          <p14:tracePt t="8060" x="8012113" y="2422525"/>
          <p14:tracePt t="8065" x="8020050" y="2430463"/>
          <p14:tracePt t="8080" x="8027988" y="2430463"/>
          <p14:tracePt t="8092" x="8035925" y="2438400"/>
          <p14:tracePt t="8094" x="8043863" y="2446338"/>
          <p14:tracePt t="8110" x="8051800" y="2454275"/>
          <p14:tracePt t="8124" x="8059738" y="2462213"/>
          <p14:tracePt t="8147" x="8081963" y="2470150"/>
          <p14:tracePt t="8152" x="8081963" y="2478088"/>
          <p14:tracePt t="8160" x="8089900" y="2478088"/>
          <p14:tracePt t="8175" x="8105775" y="2492375"/>
          <p14:tracePt t="8191" x="8129588" y="2532063"/>
          <p14:tracePt t="8193" x="8161338" y="2555875"/>
          <p14:tracePt t="8209" x="8185150" y="2595563"/>
          <p14:tracePt t="8224" x="8216900" y="2643188"/>
          <p14:tracePt t="8241" x="8239125" y="2673350"/>
          <p14:tracePt t="8244" x="8239125" y="2681288"/>
          <p14:tracePt t="8258" x="8247063" y="2689225"/>
          <p14:tracePt t="8274" x="8247063" y="2697163"/>
          <p14:tracePt t="8292" x="8262938" y="2713038"/>
          <p14:tracePt t="8294" x="8270875" y="2713038"/>
          <p14:tracePt t="8308" x="8278813" y="2736850"/>
          <p14:tracePt t="8324" x="8286750" y="2744788"/>
          <p14:tracePt t="8365" x="8294688" y="2752725"/>
          <p14:tracePt t="8630" x="8302625" y="2752725"/>
          <p14:tracePt t="8638" x="8326438" y="2752725"/>
          <p14:tracePt t="8643" x="8350250" y="2752725"/>
          <p14:tracePt t="8659" x="8412163" y="2752725"/>
          <p14:tracePt t="8674" x="8451850" y="2752725"/>
          <p14:tracePt t="8690" x="8475663" y="2752725"/>
          <p14:tracePt t="8708" x="8483600" y="2752725"/>
          <p14:tracePt t="8744" x="8491538" y="2752725"/>
          <p14:tracePt t="8758" x="8499475" y="2752725"/>
          <p14:tracePt t="8765" x="8507413" y="2752725"/>
          <p14:tracePt t="8774" x="8523288" y="2752725"/>
          <p14:tracePt t="8792" x="8539163" y="2752725"/>
          <p14:tracePt t="8794" x="8555038" y="2752725"/>
          <p14:tracePt t="8808" x="8577263" y="2752725"/>
          <p14:tracePt t="8823" x="8609013" y="2752725"/>
          <p14:tracePt t="8841" x="8616950" y="2752725"/>
          <p14:tracePt t="8843" x="8632825" y="2752725"/>
          <p14:tracePt t="8951" x="8640763" y="2752725"/>
          <p14:tracePt t="8965" x="8648700" y="2752725"/>
          <p14:tracePt t="9000" x="8656638" y="2752725"/>
          <p14:tracePt t="9007" x="8664575" y="2752725"/>
          <p14:tracePt t="9029" x="8672513" y="2752725"/>
          <p14:tracePt t="9745" x="8672513" y="2784475"/>
          <p14:tracePt t="9751" x="8672513" y="2800350"/>
          <p14:tracePt t="9756" x="8656638" y="2862263"/>
          <p14:tracePt t="9772" x="8601075" y="3027363"/>
          <p14:tracePt t="9789" x="8547100" y="3122613"/>
          <p14:tracePt t="9806" x="8467725" y="3287713"/>
          <p14:tracePt t="9824" x="8435975" y="3327400"/>
          <p14:tracePt t="9839" x="8396288" y="3373438"/>
          <p14:tracePt t="9856" x="8358188" y="3460750"/>
          <p14:tracePt t="9872" x="8326438" y="3522663"/>
          <p14:tracePt t="9889" x="8318500" y="3546475"/>
          <p14:tracePt t="9972" x="8310563" y="3570288"/>
          <p14:tracePt t="10252" x="8310563" y="3609975"/>
          <p14:tracePt t="10257" x="8302625" y="3625850"/>
          <p14:tracePt t="10264" x="8302625" y="3657600"/>
          <p14:tracePt t="10272" x="8294688" y="3673475"/>
          <p14:tracePt t="10288" x="8286750" y="3727450"/>
          <p14:tracePt t="10305" x="8270875" y="3767138"/>
          <p14:tracePt t="10307" x="8270875" y="3783013"/>
          <p14:tracePt t="10322" x="8262938" y="3814763"/>
          <p14:tracePt t="10339" x="8255000" y="3860800"/>
          <p14:tracePt t="10355" x="8247063" y="3884613"/>
          <p14:tracePt t="10356" x="8247063" y="3900488"/>
          <p14:tracePt t="10372" x="8247063" y="3924300"/>
          <p14:tracePt t="10389" x="8239125" y="3932238"/>
          <p14:tracePt t="11892" x="8224838" y="3940175"/>
          <p14:tracePt t="11898" x="8105775" y="4033838"/>
          <p14:tracePt t="11905" x="8004175" y="4081463"/>
          <p14:tracePt t="11922" x="7807325" y="4206875"/>
          <p14:tracePt t="11937" x="7485063" y="4302125"/>
          <p14:tracePt t="11955" x="7005638" y="4411663"/>
          <p14:tracePt t="11973" x="6880225" y="4419600"/>
          <p14:tracePt t="11991" x="6557963" y="4459288"/>
          <p14:tracePt t="12003" x="6510338" y="4459288"/>
          <p14:tracePt t="12006" x="6446838" y="4459288"/>
          <p14:tracePt t="12021" x="6376988" y="4459288"/>
          <p14:tracePt t="12037" x="6297613" y="4475163"/>
          <p14:tracePt t="12054" x="6273800" y="4475163"/>
          <p14:tracePt t="12055" x="6265863" y="4475163"/>
          <p14:tracePt t="12149" x="6281738" y="4475163"/>
          <p14:tracePt t="12300" x="6273800" y="4475163"/>
          <p14:tracePt t="12304" x="6257925" y="4475163"/>
          <p14:tracePt t="12319" x="6234113" y="4459288"/>
          <p14:tracePt t="12336" x="6227763" y="4459288"/>
          <p14:tracePt t="12413" x="6227763" y="4451350"/>
          <p14:tracePt t="12426" x="6219825" y="4451350"/>
          <p14:tracePt t="12749" x="6188075" y="4435475"/>
          <p14:tracePt t="12754" x="6172200" y="4435475"/>
          <p14:tracePt t="12771" x="6140450" y="4419600"/>
          <p14:tracePt t="12787" x="6116638" y="4411663"/>
          <p14:tracePt t="12803" x="6084888" y="4403725"/>
          <p14:tracePt t="12805" x="6076950" y="4395788"/>
          <p14:tracePt t="12820" x="6046788" y="4395788"/>
          <p14:tracePt t="12835" x="6007100" y="4379913"/>
          <p14:tracePt t="12852" x="5983288" y="4371975"/>
          <p14:tracePt t="12854" x="5967413" y="4371975"/>
          <p14:tracePt t="12870" x="5951538" y="4365625"/>
          <p14:tracePt t="12886" x="5903913" y="4357688"/>
          <p14:tracePt t="12903" x="5889625" y="4357688"/>
          <p14:tracePt t="12905" x="5873750" y="4357688"/>
          <p14:tracePt t="12919" x="5857875" y="4357688"/>
          <p14:tracePt t="12937" x="5849938" y="4357688"/>
          <p14:tracePt t="12952" x="5842000" y="4357688"/>
          <p14:tracePt t="13326" x="5826125" y="4349750"/>
          <p14:tracePt t="13335" x="5794375" y="4349750"/>
          <p14:tracePt t="13343" x="5778500" y="4341813"/>
          <p14:tracePt t="13351" x="5762625" y="4333875"/>
          <p14:tracePt t="13368" x="5732463" y="4325938"/>
          <p14:tracePt t="13385" x="5700713" y="4325938"/>
          <p14:tracePt t="13402" x="5684838" y="4318000"/>
          <p14:tracePt t="13404" x="5676900" y="4318000"/>
          <p14:tracePt t="13734" x="5629275" y="4318000"/>
          <p14:tracePt t="13740" x="5589588" y="4318000"/>
          <p14:tracePt t="13752" x="5559425" y="4318000"/>
          <p14:tracePt t="13754" x="5480050" y="4318000"/>
          <p14:tracePt t="13768" x="5408613" y="4318000"/>
          <p14:tracePt t="13784" x="5346700" y="4294188"/>
          <p14:tracePt t="13802" x="5291138" y="4294188"/>
          <p14:tracePt t="13804" x="5259388" y="4294188"/>
          <p14:tracePt t="13819" x="5229225" y="4286250"/>
          <p14:tracePt t="13835" x="5189538" y="4278313"/>
          <p14:tracePt t="13851" x="5165725" y="4270375"/>
          <p14:tracePt t="14178" x="5118100" y="4270375"/>
          <p14:tracePt t="14186" x="5102225" y="4270375"/>
          <p14:tracePt t="14203" x="5048250" y="4270375"/>
          <p14:tracePt t="14206" x="5024438" y="4270375"/>
          <p14:tracePt t="14218" x="4960938" y="4262438"/>
          <p14:tracePt t="14233" x="4883150" y="4246563"/>
          <p14:tracePt t="14250" x="4795838" y="4230688"/>
          <p14:tracePt t="14266" x="4725988" y="4222750"/>
          <p14:tracePt t="14268" x="4694238" y="4222750"/>
          <p14:tracePt t="14283" x="4622800" y="4222750"/>
          <p14:tracePt t="14300" x="4575175" y="4222750"/>
          <p14:tracePt t="14317" x="4481513" y="4200525"/>
          <p14:tracePt t="14334" x="4425950" y="4192588"/>
          <p14:tracePt t="14350" x="4364038" y="4192588"/>
          <p14:tracePt t="14368" x="4324350" y="4192588"/>
          <p14:tracePt t="14383" x="4300538" y="4192588"/>
          <p14:tracePt t="14404" x="4292600" y="4192588"/>
          <p14:tracePt t="14491" x="4284663" y="4192588"/>
          <p14:tracePt t="14512" x="4276725" y="4192588"/>
          <p14:tracePt t="14518" x="4268788" y="4192588"/>
          <p14:tracePt t="14694" x="4284663" y="4168775"/>
          <p14:tracePt t="14704" x="4332288" y="4152900"/>
          <p14:tracePt t="14718" x="4379913" y="4137025"/>
          <p14:tracePt t="14733" x="4387850" y="4137025"/>
          <p14:tracePt t="14749" x="4403725" y="4137025"/>
          <p14:tracePt t="14766" x="4418013" y="4137025"/>
          <p14:tracePt t="14768" x="4433888" y="4137025"/>
          <p14:tracePt t="14783" x="4457700" y="4129088"/>
          <p14:tracePt t="14800" x="4521200" y="4121150"/>
          <p14:tracePt t="14817" x="4733925" y="4121150"/>
          <p14:tracePt t="14833" x="4811713" y="4105275"/>
          <p14:tracePt t="14849" x="4859338" y="4097338"/>
          <p14:tracePt t="14867" x="4921250" y="4089400"/>
          <p14:tracePt t="14869" x="4945063" y="4089400"/>
          <p14:tracePt t="14882" x="4968875" y="4089400"/>
          <p14:tracePt t="14899" x="4992688" y="4089400"/>
          <p14:tracePt t="14905" x="5032375" y="4089400"/>
          <p14:tracePt t="14917" x="5040313" y="4089400"/>
          <p14:tracePt t="14919" x="5078413" y="4089400"/>
          <p14:tracePt t="14934" x="5141913" y="4081463"/>
          <p14:tracePt t="14949" x="5189538" y="4081463"/>
          <p14:tracePt t="14968" x="5243513" y="4065588"/>
          <p14:tracePt t="14983" x="5259388" y="4065588"/>
          <p14:tracePt t="15000" x="5275263" y="4065588"/>
          <p14:tracePt t="15016" x="5291138" y="4065588"/>
          <p14:tracePt t="15018" x="5299075" y="4065588"/>
          <p14:tracePt t="15033" x="5330825" y="4065588"/>
          <p14:tracePt t="15049" x="5354638" y="4065588"/>
          <p14:tracePt t="15067" x="5408613" y="4065588"/>
          <p14:tracePt t="15083" x="5456238" y="4065588"/>
          <p14:tracePt t="15099" x="5503863" y="4065588"/>
          <p14:tracePt t="15116" x="5543550" y="4065588"/>
          <p14:tracePt t="15117" x="5567363" y="4065588"/>
          <p14:tracePt t="15132" x="5597525" y="4065588"/>
          <p14:tracePt t="15149" x="5637213" y="4065588"/>
          <p14:tracePt t="15166" x="5676900" y="4065588"/>
          <p14:tracePt t="15168" x="5684838" y="4065588"/>
          <p14:tracePt t="15184" x="5700713" y="4065588"/>
          <p14:tracePt t="15532" x="5708650" y="4065588"/>
          <p14:tracePt t="15540" x="5738813" y="4065588"/>
          <p14:tracePt t="15549" x="5762625" y="4057650"/>
          <p14:tracePt t="15565" x="5834063" y="4057650"/>
          <p14:tracePt t="15567" x="5873750" y="4049713"/>
          <p14:tracePt t="15582" x="5999163" y="4033838"/>
          <p14:tracePt t="15598" x="6219825" y="4033838"/>
          <p14:tracePt t="15615" x="6345238" y="4033838"/>
          <p14:tracePt t="15617" x="6415088" y="4033838"/>
          <p14:tracePt t="15632" x="6557963" y="4041775"/>
          <p14:tracePt t="15648" x="6675438" y="4049713"/>
          <p14:tracePt t="15665" x="6769100" y="4057650"/>
          <p14:tracePt t="15667" x="6800850" y="4073525"/>
          <p14:tracePt t="15682" x="6848475" y="4089400"/>
          <p14:tracePt t="15698" x="6902450" y="4089400"/>
          <p14:tracePt t="15716" x="6950075" y="4105275"/>
          <p14:tracePt t="15732" x="7013575" y="4113213"/>
          <p14:tracePt t="15748" x="7029450" y="4113213"/>
          <p14:tracePt t="15765" x="7045325" y="4113213"/>
          <p14:tracePt t="15974" x="7067550" y="4113213"/>
          <p14:tracePt t="15982" x="7099300" y="4113213"/>
          <p14:tracePt t="15987" x="7131050" y="4105275"/>
          <p14:tracePt t="15999" x="7170738" y="4097338"/>
          <p14:tracePt t="16017" x="7226300" y="4089400"/>
          <p14:tracePt t="16033" x="7248525" y="4081463"/>
          <p14:tracePt t="16048" x="7280275" y="4081463"/>
          <p14:tracePt t="16067" x="7312025" y="4081463"/>
          <p14:tracePt t="16082" x="7327900" y="4081463"/>
          <p14:tracePt t="16099" x="7335838" y="4081463"/>
          <p14:tracePt t="16446" x="7351713" y="4081463"/>
          <p14:tracePt t="16459" x="7359650" y="4081463"/>
          <p14:tracePt t="16481" x="7367588" y="4081463"/>
          <p14:tracePt t="16487" x="7375525" y="4081463"/>
          <p14:tracePt t="16500" x="7383463" y="4081463"/>
          <p14:tracePt t="16517" x="7405688" y="4081463"/>
          <p14:tracePt t="16540" x="7413625" y="4081463"/>
          <p14:tracePt t="16574" x="7421563" y="4081463"/>
          <p14:tracePt t="16602" x="7429500" y="4081463"/>
          <p14:tracePt t="16631" x="7437438" y="4081463"/>
          <p14:tracePt t="16960" x="7453313" y="4081463"/>
          <p14:tracePt t="16966" x="7469188" y="4081463"/>
          <p14:tracePt t="16973" x="7485063" y="4081463"/>
          <p14:tracePt t="16980" x="7500938" y="4081463"/>
          <p14:tracePt t="16996" x="7508875" y="4081463"/>
          <p14:tracePt t="17017" x="7540625" y="4081463"/>
          <p14:tracePt t="17024" x="7548563" y="4081463"/>
          <p14:tracePt t="17033" x="7570788" y="4089400"/>
          <p14:tracePt t="17047" x="7578725" y="4089400"/>
          <p14:tracePt t="17063" x="7602538" y="4097338"/>
          <p14:tracePt t="17080" x="7634288" y="4105275"/>
          <p14:tracePt t="17096" x="7650163" y="4113213"/>
          <p14:tracePt t="17116" x="7658100" y="4113213"/>
          <p14:tracePt t="17145" x="7658100" y="4121150"/>
          <p14:tracePt t="17159" x="7666038" y="4121150"/>
          <p14:tracePt t="17180" x="7666038" y="4129088"/>
          <p14:tracePt t="17237" x="7666038" y="4137025"/>
          <p14:tracePt t="17251" x="7673975" y="4137025"/>
          <p14:tracePt t="17258" x="7673975" y="4144963"/>
          <p14:tracePt t="17265" x="7673975" y="4160838"/>
          <p14:tracePt t="17287" x="7666038" y="4176713"/>
          <p14:tracePt t="17297" x="7634288" y="4200525"/>
          <p14:tracePt t="17312" x="7594600" y="4200525"/>
          <p14:tracePt t="17330" x="7548563" y="4200525"/>
          <p14:tracePt t="17346" x="7508875" y="4200525"/>
          <p14:tracePt t="17363" x="7461250" y="4200525"/>
          <p14:tracePt t="17365" x="7445375" y="4192588"/>
          <p14:tracePt t="17380" x="7429500" y="4176713"/>
          <p14:tracePt t="17396" x="7405688" y="4160838"/>
          <p14:tracePt t="17413" x="7383463" y="4137025"/>
          <p14:tracePt t="17415" x="7367588" y="4113213"/>
          <p14:tracePt t="17430" x="7343775" y="4089400"/>
          <p14:tracePt t="17447" x="7335838" y="4073525"/>
          <p14:tracePt t="17463" x="7319963" y="4041775"/>
          <p14:tracePt t="17465" x="7319963" y="4027488"/>
          <p14:tracePt t="17480" x="7319963" y="4011613"/>
          <p14:tracePt t="17496" x="7319963" y="4003675"/>
          <p14:tracePt t="17514" x="7319963" y="3924300"/>
          <p14:tracePt t="17516" x="7327900" y="3884613"/>
          <p14:tracePt t="17529" x="7343775" y="3838575"/>
          <p14:tracePt t="17546" x="7391400" y="3767138"/>
          <p14:tracePt t="17563" x="7405688" y="3743325"/>
          <p14:tracePt t="17565" x="7413625" y="3727450"/>
          <p14:tracePt t="17579" x="7421563" y="3727450"/>
          <p14:tracePt t="17596" x="7437438" y="3719513"/>
          <p14:tracePt t="17615" x="7445375" y="3719513"/>
          <p14:tracePt t="17631" x="7461250" y="3719513"/>
          <p14:tracePt t="17647" x="7493000" y="3719513"/>
          <p14:tracePt t="17663" x="7516813" y="3719513"/>
          <p14:tracePt t="17665" x="7540625" y="3735388"/>
          <p14:tracePt t="17680" x="7586663" y="3759200"/>
          <p14:tracePt t="17697" x="7634288" y="3783013"/>
          <p14:tracePt t="17718" x="7673975" y="3798888"/>
          <p14:tracePt t="17737" x="7673975" y="3806825"/>
          <p14:tracePt t="17773" x="7689850" y="3822700"/>
          <p14:tracePt t="17780" x="7697788" y="3830638"/>
          <p14:tracePt t="17786" x="7705725" y="3854450"/>
          <p14:tracePt t="17796" x="7705725" y="3860800"/>
          <p14:tracePt t="17815" x="7721600" y="3916363"/>
          <p14:tracePt t="17830" x="7729538" y="3956050"/>
          <p14:tracePt t="17846" x="7729538" y="3979863"/>
          <p14:tracePt t="17863" x="7729538" y="3987800"/>
          <p14:tracePt t="17895" x="7729538" y="3995738"/>
          <p14:tracePt t="17903" x="7729538" y="4011613"/>
          <p14:tracePt t="17917" x="7721600" y="4057650"/>
          <p14:tracePt t="17952" x="7721600" y="4065588"/>
          <p14:tracePt t="17958" x="7689850" y="4097338"/>
          <p14:tracePt t="18181" x="7650163" y="4105275"/>
          <p14:tracePt t="18187" x="7618413" y="4113213"/>
          <p14:tracePt t="18196" x="7578725" y="4121150"/>
          <p14:tracePt t="18212" x="7524750" y="4137025"/>
          <p14:tracePt t="18230" x="7248525" y="4160838"/>
          <p14:tracePt t="18246" x="6965950" y="4160838"/>
          <p14:tracePt t="18263" x="6777038" y="4160838"/>
          <p14:tracePt t="18265" x="6604000" y="4160838"/>
          <p14:tracePt t="18279" x="6305550" y="4137025"/>
          <p14:tracePt t="18296" x="6156325" y="4137025"/>
          <p14:tracePt t="18311" x="6132513" y="4137025"/>
          <p14:tracePt t="18717" x="6108700" y="4137025"/>
          <p14:tracePt t="18722" x="6108700" y="4144963"/>
          <p14:tracePt t="18728" x="6100763" y="4144963"/>
          <p14:tracePt t="18745" x="6100763" y="4152900"/>
          <p14:tracePt t="18762" x="6092825" y="4152900"/>
          <p14:tracePt t="18764" x="6046788" y="4192588"/>
          <p14:tracePt t="18778" x="6038850" y="4192588"/>
          <p14:tracePt t="18794" x="6022975" y="4192588"/>
          <p14:tracePt t="18811" x="5983288" y="4230688"/>
          <p14:tracePt t="18828" x="5983288" y="4238625"/>
          <p14:tracePt t="18928" x="5975350" y="4238625"/>
          <p14:tracePt t="18979" x="5951538" y="4262438"/>
          <p14:tracePt t="18986" x="5935663" y="4278313"/>
          <p14:tracePt t="18995" x="5935663" y="4286250"/>
          <p14:tracePt t="19012" x="5927725" y="4294188"/>
          <p14:tracePt t="19014" x="5897563" y="4325938"/>
          <p14:tracePt t="19066" x="5897563" y="4333875"/>
          <p14:tracePt t="19071" x="5881688" y="4371975"/>
          <p14:tracePt t="19078" x="5873750" y="4387850"/>
          <p14:tracePt t="19095" x="5849938" y="4443413"/>
          <p14:tracePt t="19112" x="5826125" y="4530725"/>
          <p14:tracePt t="19114" x="5810250" y="4576763"/>
          <p14:tracePt t="19129" x="5810250" y="4600575"/>
          <p14:tracePt t="19195" x="5810250" y="4616450"/>
          <p14:tracePt t="19199" x="5810250" y="4632325"/>
          <p14:tracePt t="19501" x="5770563" y="4632325"/>
          <p14:tracePt t="19506" x="5762625" y="4632325"/>
          <p14:tracePt t="19514" x="5746750" y="4632325"/>
          <p14:tracePt t="19536" x="5738813" y="4632325"/>
          <p14:tracePt t="19544" x="5732463" y="4632325"/>
          <p14:tracePt t="19561" x="5724525" y="4632325"/>
          <p14:tracePt t="19563" x="5716588" y="4632325"/>
          <p14:tracePt t="19578" x="5716588" y="4616450"/>
          <p14:tracePt t="19594" x="5708650" y="4608513"/>
          <p14:tracePt t="19611" x="5708650" y="4600575"/>
          <p14:tracePt t="19859" x="5700713" y="4600575"/>
          <p14:tracePt t="19873" x="5700713" y="4592638"/>
          <p14:tracePt t="19887" x="5692775" y="4560888"/>
          <p14:tracePt t="19897" x="5692775" y="4491038"/>
          <p14:tracePt t="19910" x="5684838" y="4459288"/>
          <p14:tracePt t="19927" x="5676900" y="4387850"/>
          <p14:tracePt t="19943" x="5653088" y="4333875"/>
          <p14:tracePt t="19959" x="5653088" y="4206875"/>
          <p14:tracePt t="19976" x="5653088" y="4003675"/>
          <p14:tracePt t="19978" x="5653088" y="3924300"/>
          <p14:tracePt t="19992" x="5653088" y="3735388"/>
          <p14:tracePt t="20010" x="5676900" y="3421063"/>
          <p14:tracePt t="20013" x="5700713" y="3248025"/>
          <p14:tracePt t="20026" x="5732463" y="3090863"/>
          <p14:tracePt t="20028" x="5738813" y="3003550"/>
          <p14:tracePt t="20044" x="5762625" y="2886075"/>
          <p14:tracePt t="20062" x="5770563" y="2878138"/>
          <p14:tracePt t="20307" x="5770563" y="2776538"/>
          <p14:tracePt t="20314" x="5770563" y="2728913"/>
          <p14:tracePt t="20329" x="5770563" y="2540000"/>
          <p14:tracePt t="20342" x="5778500" y="2273300"/>
          <p14:tracePt t="20359" x="5794375" y="2100263"/>
          <p14:tracePt t="20376" x="5802313" y="2012950"/>
          <p14:tracePt t="20421" x="5802313" y="2005013"/>
          <p14:tracePt t="20428" x="5818188" y="1981200"/>
          <p14:tracePt t="20485" x="5818188" y="1973263"/>
          <p14:tracePt t="20492" x="5834063" y="1966913"/>
          <p14:tracePt t="20514" x="5834063" y="1958975"/>
          <p14:tracePt t="20550" x="5834063" y="1951038"/>
          <p14:tracePt t="20579" x="5842000" y="1943100"/>
          <p14:tracePt t="20600" x="5849938" y="1935163"/>
          <p14:tracePt t="20607" x="5849938" y="1927225"/>
          <p14:tracePt t="20614" x="5857875" y="1919288"/>
          <p14:tracePt t="20627" x="5857875" y="1911350"/>
          <p14:tracePt t="21328" x="5865813" y="1911350"/>
          <p14:tracePt t="21333" x="5873750" y="1911350"/>
          <p14:tracePt t="21391" x="5881688" y="1911350"/>
          <p14:tracePt t="21413" x="5889625" y="1919288"/>
          <p14:tracePt t="21421" x="5897563" y="1935163"/>
          <p14:tracePt t="21426" x="5897563" y="1951038"/>
          <p14:tracePt t="21446" x="5903913" y="1997075"/>
          <p14:tracePt t="21461" x="5903913" y="2036763"/>
          <p14:tracePt t="21465" x="5903913" y="2068513"/>
          <p14:tracePt t="21479" x="5903913" y="2124075"/>
          <p14:tracePt t="21492" x="5903913" y="2178050"/>
          <p14:tracePt t="21508" x="5903913" y="2281238"/>
          <p14:tracePt t="21525" x="5903913" y="2446338"/>
          <p14:tracePt t="21527" x="5903913" y="2524125"/>
          <p14:tracePt t="21548" x="5903913" y="2627313"/>
          <p14:tracePt t="21557" x="5903913" y="2643188"/>
          <p14:tracePt t="21575" x="5903913" y="2705100"/>
          <p14:tracePt t="21576" x="5903913" y="2720975"/>
          <p14:tracePt t="21593" x="5903913" y="2768600"/>
          <p14:tracePt t="21610" x="5889625" y="2830513"/>
          <p14:tracePt t="21611" x="5881688" y="2894013"/>
          <p14:tracePt t="21625" x="5865813" y="2941638"/>
          <p14:tracePt t="21627" x="5857875" y="2997200"/>
          <p14:tracePt t="21643" x="5849938" y="3067050"/>
          <p14:tracePt t="21660" x="5849938" y="3090863"/>
          <p14:tracePt t="21692" x="5842000" y="3106738"/>
          <p14:tracePt t="21698" x="5842000" y="3130550"/>
          <p14:tracePt t="21712" x="5842000" y="3162300"/>
          <p14:tracePt t="21724" x="5842000" y="3176588"/>
          <p14:tracePt t="21740" x="5842000" y="3216275"/>
          <p14:tracePt t="21757" x="5834063" y="3240088"/>
          <p14:tracePt t="21991" x="5826125" y="3240088"/>
          <p14:tracePt t="22056" x="5818188" y="3240088"/>
          <p14:tracePt t="22100" x="5810250" y="3240088"/>
          <p14:tracePt t="22106" x="5802313" y="3232150"/>
          <p14:tracePt t="22112" x="5802313" y="3224213"/>
          <p14:tracePt t="22124" x="5794375" y="3200400"/>
          <p14:tracePt t="22126" x="5786438" y="3138488"/>
          <p14:tracePt t="22141" x="5786438" y="3114675"/>
          <p14:tracePt t="22157" x="5786438" y="3090863"/>
          <p14:tracePt t="22173" x="5786438" y="3082925"/>
          <p14:tracePt t="22205" x="5786438" y="3074988"/>
          <p14:tracePt t="22226" x="5786438" y="3051175"/>
          <p14:tracePt t="22233" x="5786438" y="3035300"/>
          <p14:tracePt t="22247" x="5786438" y="3027363"/>
          <p14:tracePt t="22256" x="5786438" y="3011488"/>
          <p14:tracePt t="22273" x="5786438" y="2997200"/>
          <p14:tracePt t="22276" x="5786438" y="2981325"/>
          <p14:tracePt t="22291" x="5786438" y="2925763"/>
          <p14:tracePt t="22307" x="5786438" y="2894013"/>
          <p14:tracePt t="22323" x="5794375" y="2870200"/>
          <p14:tracePt t="22326" x="5794375" y="2862263"/>
          <p14:tracePt t="22340" x="5802313" y="2838450"/>
          <p14:tracePt t="22356" x="5810250" y="2800350"/>
          <p14:tracePt t="22373" x="5818188" y="2768600"/>
          <p14:tracePt t="22376" x="5826125" y="2752725"/>
          <p14:tracePt t="22394" x="5834063" y="2720975"/>
          <p14:tracePt t="22408" x="5842000" y="2705100"/>
          <p14:tracePt t="22424" x="5849938" y="2657475"/>
          <p14:tracePt t="22425" x="5849938" y="2643188"/>
          <p14:tracePt t="22440" x="5873750" y="2595563"/>
          <p14:tracePt t="22456" x="5881688" y="2540000"/>
          <p14:tracePt t="22473" x="5881688" y="2500313"/>
          <p14:tracePt t="22492" x="5881688" y="2446338"/>
          <p14:tracePt t="22506" x="5881688" y="2422525"/>
          <p14:tracePt t="22523" x="5881688" y="2406650"/>
          <p14:tracePt t="22541" x="5881688" y="2359025"/>
          <p14:tracePt t="22556" x="5881688" y="2327275"/>
          <p14:tracePt t="22574" x="5881688" y="2297113"/>
          <p14:tracePt t="22576" x="5881688" y="2289175"/>
          <p14:tracePt t="22589" x="5881688" y="2281238"/>
          <p14:tracePt t="22884" x="5873750" y="2281238"/>
          <p14:tracePt t="22889" x="5865813" y="2281238"/>
          <p14:tracePt t="22897" x="5849938" y="2281238"/>
          <p14:tracePt t="22905" x="5834063" y="2281238"/>
          <p14:tracePt t="22923" x="5810250" y="2281238"/>
          <p14:tracePt t="22925" x="5802313" y="2281238"/>
          <p14:tracePt t="22940" x="5778500" y="2273300"/>
          <p14:tracePt t="22956" x="5746750" y="2265363"/>
          <p14:tracePt t="22973" x="5732463" y="2257425"/>
          <p14:tracePt t="23221" x="5676900" y="2241550"/>
          <p14:tracePt t="23224" x="5613400" y="2233613"/>
          <p14:tracePt t="23239" x="5416550" y="2170113"/>
          <p14:tracePt t="23256" x="5259388" y="2084388"/>
          <p14:tracePt t="23272" x="5133975" y="2005013"/>
          <p14:tracePt t="23291" x="4953000" y="1895475"/>
          <p14:tracePt t="23305" x="4875213" y="1879600"/>
          <p14:tracePt t="23324" x="4867275" y="1879600"/>
          <p14:tracePt t="23325" x="4859338" y="1863725"/>
          <p14:tracePt t="23504" x="4867275" y="1855788"/>
          <p14:tracePt t="23511" x="4883150" y="1855788"/>
          <p14:tracePt t="23524" x="4891088" y="1855788"/>
          <p14:tracePt t="23546" x="4905375" y="1847850"/>
          <p14:tracePt t="23556" x="4913313" y="1847850"/>
          <p14:tracePt t="23573" x="4921250" y="1831975"/>
          <p14:tracePt t="23574" x="4937125" y="1831975"/>
          <p14:tracePt t="23590" x="4960938" y="1816100"/>
          <p14:tracePt t="23606" x="5048250" y="1800225"/>
          <p14:tracePt t="23622" x="5118100" y="1793875"/>
          <p14:tracePt t="23639" x="5251450" y="1785938"/>
          <p14:tracePt t="23656" x="5314950" y="1770063"/>
          <p14:tracePt t="23671" x="5362575" y="1762125"/>
          <p14:tracePt t="23689" x="5456238" y="1754188"/>
          <p14:tracePt t="23705" x="5527675" y="1746250"/>
          <p14:tracePt t="23723" x="5581650" y="1738313"/>
          <p14:tracePt t="23725" x="5613400" y="1730375"/>
          <p14:tracePt t="23743" x="5629275" y="1730375"/>
          <p14:tracePt t="24026" x="5637213" y="1714500"/>
          <p14:tracePt t="24031" x="5653088" y="1706563"/>
          <p14:tracePt t="24038" x="5676900" y="1690688"/>
          <p14:tracePt t="24055" x="5700713" y="1674813"/>
          <p14:tracePt t="24072" x="5738813" y="1651000"/>
          <p14:tracePt t="24088" x="5778500" y="1628775"/>
          <p14:tracePt t="24105" x="5802313" y="1612900"/>
          <p14:tracePt t="24121" x="5842000" y="1589088"/>
          <p14:tracePt t="24138" x="5881688" y="1557338"/>
          <p14:tracePt t="24140" x="5897563" y="1549400"/>
          <p14:tracePt t="24155" x="5903913" y="1533525"/>
          <p14:tracePt t="24171" x="5919788" y="1525588"/>
          <p14:tracePt t="24188" x="5927725" y="1525588"/>
          <p14:tracePt t="24204" x="5935663" y="1525588"/>
          <p14:tracePt t="24223" x="5943600" y="1525588"/>
          <p14:tracePt t="24224" x="5959475" y="1517650"/>
          <p14:tracePt t="24241" x="5975350" y="1509713"/>
          <p14:tracePt t="24247" x="5983288" y="1509713"/>
          <p14:tracePt t="24255" x="5991225" y="1509713"/>
          <p14:tracePt t="24272" x="6015038" y="1509713"/>
          <p14:tracePt t="24383" x="6022975" y="1509713"/>
          <p14:tracePt t="24411" x="6030913" y="1509713"/>
          <p14:tracePt t="24417" x="6038850" y="1509713"/>
          <p14:tracePt t="24424" x="6046788" y="1509713"/>
          <p14:tracePt t="24439" x="6054725" y="1517650"/>
          <p14:tracePt t="24454" x="6076950" y="1541463"/>
          <p14:tracePt t="24473" x="6100763" y="1589088"/>
          <p14:tracePt t="24487" x="6116638" y="1612900"/>
          <p14:tracePt t="24489" x="6124575" y="1643063"/>
          <p14:tracePt t="24504" x="6132513" y="1730375"/>
          <p14:tracePt t="24521" x="6132513" y="1793875"/>
          <p14:tracePt t="24537" x="6132513" y="1863725"/>
          <p14:tracePt t="24540" x="6132513" y="1903413"/>
          <p14:tracePt t="24553" x="6132513" y="1966913"/>
          <p14:tracePt t="24570" x="6124575" y="2020888"/>
          <p14:tracePt t="24588" x="6015038" y="2249488"/>
          <p14:tracePt t="24604" x="5983288" y="2359025"/>
          <p14:tracePt t="24623" x="5959475" y="2430463"/>
          <p14:tracePt t="24932" x="5959475" y="2462213"/>
          <p14:tracePt t="24937" x="5959475" y="2563813"/>
          <p14:tracePt t="24945" x="5959475" y="2643188"/>
          <p14:tracePt t="24953" x="5959475" y="2736850"/>
          <p14:tracePt t="24970" x="5959475" y="2878138"/>
          <p14:tracePt t="24986" x="5959475" y="2989263"/>
          <p14:tracePt t="24988" x="5951538" y="3106738"/>
          <p14:tracePt t="25003" x="5935663" y="3248025"/>
          <p14:tracePt t="25020" x="5927725" y="3436938"/>
          <p14:tracePt t="25037" x="5903913" y="3586163"/>
          <p14:tracePt t="25039" x="5881688" y="3687763"/>
          <p14:tracePt t="25054" x="5857875" y="3940175"/>
          <p14:tracePt t="25070" x="5842000" y="4325938"/>
          <p14:tracePt t="25086" x="5842000" y="4467225"/>
          <p14:tracePt t="25089" x="5842000" y="4491038"/>
          <p14:tracePt t="25124" x="5842000" y="4498975"/>
          <p14:tracePt t="25725" x="5834063" y="4498975"/>
          <p14:tracePt t="25745" x="5818188" y="4498975"/>
          <p14:tracePt t="25759" x="5802313" y="4498975"/>
          <p14:tracePt t="25769" x="5794375" y="4498975"/>
          <p14:tracePt t="25775" x="5778500" y="4498975"/>
          <p14:tracePt t="25787" x="5770563" y="4498975"/>
          <p14:tracePt t="25790" x="5754688" y="4498975"/>
          <p14:tracePt t="25802" x="5738813" y="4491038"/>
          <p14:tracePt t="25820" x="5724525" y="4491038"/>
          <p14:tracePt t="25836" x="5716588" y="4491038"/>
          <p14:tracePt t="25838" x="5708650" y="4491038"/>
          <p14:tracePt t="25874" x="5700713" y="4491038"/>
          <p14:tracePt t="25880" x="5692775" y="4491038"/>
          <p14:tracePt t="25916" x="5684838" y="4491038"/>
          <p14:tracePt t="25924" x="5676900" y="4491038"/>
          <p14:tracePt t="25941" x="5653088" y="4483100"/>
          <p14:tracePt t="25944" x="5645150" y="4475163"/>
          <p14:tracePt t="25959" x="5637213" y="4475163"/>
          <p14:tracePt t="25971" x="5629275" y="4475163"/>
          <p14:tracePt t="25972" x="5621338" y="4475163"/>
          <p14:tracePt t="25987" x="5613400" y="4475163"/>
          <p14:tracePt t="26003" x="5597525" y="4467225"/>
          <p14:tracePt t="26020" x="5589588" y="4467225"/>
          <p14:tracePt t="26038" x="5589588" y="4459288"/>
          <p14:tracePt t="26059" x="5581650" y="4451350"/>
          <p14:tracePt t="26073" x="5573713" y="4451350"/>
          <p14:tracePt t="26088" x="5567363" y="4451350"/>
          <p14:tracePt t="26103" x="5559425" y="4443413"/>
          <p14:tracePt t="26118" x="5543550" y="4443413"/>
          <p14:tracePt t="26137" x="5527675" y="4427538"/>
          <p14:tracePt t="26153" x="5503863" y="4419600"/>
          <p14:tracePt t="26170" x="5495925" y="4403725"/>
          <p14:tracePt t="26188" x="5464175" y="4387850"/>
          <p14:tracePt t="26202" x="5456238" y="4371975"/>
          <p14:tracePt t="26219" x="5440363" y="4357688"/>
          <p14:tracePt t="26234" x="5432425" y="4357688"/>
          <p14:tracePt t="26253" x="5424488" y="4349750"/>
          <p14:tracePt t="26269" x="5424488" y="4341813"/>
          <p14:tracePt t="26302" x="5424488" y="4333875"/>
          <p14:tracePt t="26316" x="5416550" y="4325938"/>
          <p14:tracePt t="26322" x="5416550" y="4318000"/>
          <p14:tracePt t="26344" x="5416550" y="4310063"/>
          <p14:tracePt t="26361" x="5416550" y="4302125"/>
          <p14:tracePt t="26371" x="5416550" y="4294188"/>
          <p14:tracePt t="26374" x="5416550" y="4286250"/>
          <p14:tracePt t="26387" x="5416550" y="4278313"/>
          <p14:tracePt t="26402" x="5432425" y="4262438"/>
          <p14:tracePt t="26419" x="5440363" y="4254500"/>
          <p14:tracePt t="26438" x="5472113" y="4238625"/>
          <p14:tracePt t="26451" x="5480050" y="4222750"/>
          <p14:tracePt t="26470" x="5495925" y="4214813"/>
          <p14:tracePt t="26491" x="5511800" y="4206875"/>
          <p14:tracePt t="26504" x="5519738" y="4206875"/>
          <p14:tracePt t="26519" x="5519738" y="4192588"/>
          <p14:tracePt t="26536" x="5551488" y="4176713"/>
          <p14:tracePt t="26553" x="5567363" y="4176713"/>
          <p14:tracePt t="26571" x="5581650" y="4160838"/>
          <p14:tracePt t="26572" x="5597525" y="4160838"/>
          <p14:tracePt t="26586" x="5605463" y="4160838"/>
          <p14:tracePt t="26602" x="5621338" y="4160838"/>
          <p14:tracePt t="26618" x="5621338" y="4152900"/>
          <p14:tracePt t="26635" x="5629275" y="4152900"/>
          <p14:tracePt t="26653" x="5637213" y="4152900"/>
          <p14:tracePt t="26669" x="5653088" y="4152900"/>
          <p14:tracePt t="26685" x="5668963" y="4152900"/>
          <p14:tracePt t="26686" x="5684838" y="4152900"/>
          <p14:tracePt t="26701" x="5708650" y="4144963"/>
          <p14:tracePt t="26720" x="5716588" y="4144963"/>
          <p14:tracePt t="26740" x="5732463" y="4144963"/>
          <p14:tracePt t="26756" x="5738813" y="4144963"/>
          <p14:tracePt t="26770" x="5746750" y="4144963"/>
          <p14:tracePt t="26787" x="5754688" y="4144963"/>
          <p14:tracePt t="26808" x="5762625" y="4144963"/>
          <p14:tracePt t="26825" x="5770563" y="4144963"/>
          <p14:tracePt t="26838" x="5778500" y="4144963"/>
          <p14:tracePt t="26852" x="5794375" y="4144963"/>
          <p14:tracePt t="26868" x="5810250" y="4144963"/>
          <p14:tracePt t="26884" x="5810250" y="4152900"/>
          <p14:tracePt t="26886" x="5818188" y="4160838"/>
          <p14:tracePt t="26902" x="5834063" y="4168775"/>
          <p14:tracePt t="26918" x="5842000" y="4176713"/>
          <p14:tracePt t="26936" x="5849938" y="4184650"/>
          <p14:tracePt t="26951" x="5857875" y="4192588"/>
          <p14:tracePt t="26967" x="5857875" y="4200525"/>
          <p14:tracePt t="26985" x="5865813" y="4200525"/>
          <p14:tracePt t="26987" x="5865813" y="4206875"/>
          <p14:tracePt t="27001" x="5881688" y="4222750"/>
          <p14:tracePt t="27017" x="5889625" y="4222750"/>
          <p14:tracePt t="27034" x="5889625" y="4230688"/>
          <p14:tracePt t="27051" x="5889625" y="4238625"/>
          <p14:tracePt t="27073" x="5889625" y="4254500"/>
          <p14:tracePt t="27102" x="5889625" y="4262438"/>
          <p14:tracePt t="27108" x="5889625" y="4270375"/>
          <p14:tracePt t="27116" x="5889625" y="4278313"/>
          <p14:tracePt t="27134" x="5865813" y="4286250"/>
          <p14:tracePt t="27151" x="5842000" y="4294188"/>
          <p14:tracePt t="27167" x="5826125" y="4302125"/>
          <p14:tracePt t="27184" x="5818188" y="4302125"/>
          <p14:tracePt t="27187" x="5810250" y="4310063"/>
          <p14:tracePt t="27202" x="5786438" y="4310063"/>
          <p14:tracePt t="27222" x="5778500" y="4318000"/>
          <p14:tracePt t="27233" x="5762625" y="4318000"/>
          <p14:tracePt t="27252" x="5746750" y="4325938"/>
          <p14:tracePt t="27267" x="5724525" y="4325938"/>
          <p14:tracePt t="27284" x="5700713" y="4341813"/>
          <p14:tracePt t="27286" x="5692775" y="4341813"/>
          <p14:tracePt t="27302" x="5661025" y="4341813"/>
          <p14:tracePt t="27317" x="5637213" y="4341813"/>
          <p14:tracePt t="27334" x="5629275" y="4341813"/>
          <p14:tracePt t="27336" x="5621338" y="4341813"/>
          <p14:tracePt t="27352" x="5605463" y="4341813"/>
          <p14:tracePt t="27366" x="5597525" y="4341813"/>
          <p14:tracePt t="27384" x="5589588" y="4341813"/>
          <p14:tracePt t="27386" x="5581650" y="4341813"/>
          <p14:tracePt t="27401" x="5573713" y="4341813"/>
          <p14:tracePt t="27417" x="5567363" y="4341813"/>
          <p14:tracePt t="27434" x="5551488" y="4341813"/>
          <p14:tracePt t="27465" x="5551488" y="4333875"/>
          <p14:tracePt t="27472" x="5543550" y="4333875"/>
          <p14:tracePt t="27483" x="5543550" y="4325938"/>
          <p14:tracePt t="27502" x="5535613" y="4318000"/>
          <p14:tracePt t="27517" x="5535613" y="4310063"/>
          <p14:tracePt t="27534" x="5527675" y="4310063"/>
          <p14:tracePt t="27536" x="5527675" y="4302125"/>
          <p14:tracePt t="27551" x="5527675" y="4294188"/>
          <p14:tracePt t="27567" x="5519738" y="4286250"/>
          <p14:tracePt t="27586" x="5519738" y="4278313"/>
          <p14:tracePt t="27601" x="5519738" y="4270375"/>
          <p14:tracePt t="27616" x="5519738" y="4262438"/>
          <p14:tracePt t="27669" x="5519738" y="4254500"/>
          <p14:tracePt t="27680" x="5519738" y="4238625"/>
          <p14:tracePt t="27694" x="5519738" y="4230688"/>
          <p14:tracePt t="27708" x="5519738" y="4222750"/>
          <p14:tracePt t="27717" x="5519738" y="4206875"/>
          <p14:tracePt t="27809" x="5519738" y="4200525"/>
          <p14:tracePt t="31170" x="5535613" y="4184650"/>
          <p14:tracePt t="31176" x="5551488" y="4184650"/>
          <p14:tracePt t="31183" x="5551488" y="4176713"/>
          <p14:tracePt t="31196" x="5567363" y="4176713"/>
          <p14:tracePt t="31222" x="5589588" y="4176713"/>
          <p14:tracePt t="31228" x="5597525" y="4176713"/>
          <p14:tracePt t="31247" x="5605463" y="4176713"/>
          <p14:tracePt t="31264" x="5621338" y="4176713"/>
          <p14:tracePt t="31280" x="5637213" y="4176713"/>
          <p14:tracePt t="31297" x="5645150" y="4176713"/>
          <p14:tracePt t="31314" x="5653088" y="4176713"/>
          <p14:tracePt t="31330" x="5661025" y="4176713"/>
          <p14:tracePt t="31348" x="5676900" y="4176713"/>
          <p14:tracePt t="31363" x="5692775" y="4176713"/>
          <p14:tracePt t="31378" x="5708650" y="4176713"/>
          <p14:tracePt t="31398" x="5738813" y="4176713"/>
          <p14:tracePt t="31414" x="5746750" y="4176713"/>
          <p14:tracePt t="32555" x="5746750" y="4184650"/>
          <p14:tracePt t="32561" x="5732463" y="4192588"/>
          <p14:tracePt t="32568" x="5732463" y="4200525"/>
          <p14:tracePt t="32579" x="5716588" y="4214813"/>
          <p14:tracePt t="32583" x="5708650" y="4214813"/>
          <p14:tracePt t="32598" x="5676900" y="4230688"/>
          <p14:tracePt t="32612" x="5645150" y="4238625"/>
          <p14:tracePt t="32627" x="5629275" y="4254500"/>
          <p14:tracePt t="32644" x="5605463" y="4254500"/>
          <p14:tracePt t="32646" x="5589588" y="4254500"/>
          <p14:tracePt t="32661" x="5573713" y="4262438"/>
          <p14:tracePt t="32677" x="5543550" y="4270375"/>
          <p14:tracePt t="32694" x="5511800" y="4270375"/>
          <p14:tracePt t="32696" x="5495925" y="4270375"/>
          <p14:tracePt t="32711" x="5472113" y="4270375"/>
          <p14:tracePt t="32727" x="5456238" y="4270375"/>
          <p14:tracePt t="32743" x="5432425" y="4270375"/>
          <p14:tracePt t="32760" x="5416550" y="4270375"/>
          <p14:tracePt t="32777" x="5394325" y="4270375"/>
          <p14:tracePt t="32794" x="5378450" y="4270375"/>
          <p14:tracePt t="32796" x="5362575" y="4270375"/>
          <p14:tracePt t="32811" x="5330825" y="4270375"/>
          <p14:tracePt t="32826" x="5299075" y="4270375"/>
          <p14:tracePt t="32843" x="5275263" y="4270375"/>
          <p14:tracePt t="32860" x="5259388" y="4270375"/>
          <p14:tracePt t="32882" x="5251450" y="4270375"/>
          <p14:tracePt t="32894" x="5251450" y="4262438"/>
          <p14:tracePt t="32896" x="5243513" y="4262438"/>
          <p14:tracePt t="32910" x="5243513" y="4254500"/>
          <p14:tracePt t="32926" x="5221288" y="4230688"/>
          <p14:tracePt t="32943" x="5213350" y="4222750"/>
          <p14:tracePt t="32961" x="5213350" y="4206875"/>
          <p14:tracePt t="32982" x="5205413" y="4206875"/>
          <p14:tracePt t="32993" x="5205413" y="4192588"/>
          <p14:tracePt t="33011" x="5197475" y="4184650"/>
          <p14:tracePt t="33027" x="5197475" y="4168775"/>
          <p14:tracePt t="33045" x="5197475" y="4160838"/>
          <p14:tracePt t="33060" x="5197475" y="4152900"/>
          <p14:tracePt t="33076" x="5197475" y="4137025"/>
          <p14:tracePt t="33093" x="5197475" y="4121150"/>
          <p14:tracePt t="33110" x="5197475" y="4105275"/>
          <p14:tracePt t="33126" x="5205413" y="4097338"/>
          <p14:tracePt t="33144" x="5205413" y="4089400"/>
          <p14:tracePt t="33225" x="5213350" y="4081463"/>
          <p14:tracePt t="33232" x="5213350" y="4073525"/>
          <p14:tracePt t="33243" x="5221288" y="4065588"/>
          <p14:tracePt t="33259" x="5229225" y="4057650"/>
          <p14:tracePt t="33276" x="5243513" y="4041775"/>
          <p14:tracePt t="33304" x="5251450" y="4033838"/>
          <p14:tracePt t="33310" x="5259388" y="4019550"/>
          <p14:tracePt t="33326" x="5267325" y="4011613"/>
          <p14:tracePt t="33343" x="5283200" y="3995738"/>
          <p14:tracePt t="33361" x="5299075" y="3979863"/>
          <p14:tracePt t="33376" x="5322888" y="3963988"/>
          <p14:tracePt t="33392" x="5338763" y="3948113"/>
          <p14:tracePt t="33410" x="5378450" y="3924300"/>
          <p14:tracePt t="33426" x="5394325" y="3916363"/>
          <p14:tracePt t="33442" x="5416550" y="3916363"/>
          <p14:tracePt t="33460" x="5480050" y="3892550"/>
          <p14:tracePt t="33475" x="5511800" y="3884613"/>
          <p14:tracePt t="33492" x="5535613" y="3884613"/>
          <p14:tracePt t="33510" x="5573713" y="3884613"/>
          <p14:tracePt t="33526" x="5597525" y="3884613"/>
          <p14:tracePt t="33543" x="5613400" y="3884613"/>
          <p14:tracePt t="33561" x="5629275" y="3884613"/>
          <p14:tracePt t="33576" x="5637213" y="3884613"/>
          <p14:tracePt t="33592" x="5661025" y="3884613"/>
          <p14:tracePt t="33610" x="5684838" y="3892550"/>
          <p14:tracePt t="33626" x="5708650" y="3908425"/>
          <p14:tracePt t="33642" x="5724525" y="3916363"/>
          <p14:tracePt t="33659" x="5762625" y="3940175"/>
          <p14:tracePt t="33675" x="5778500" y="3948113"/>
          <p14:tracePt t="33692" x="5786438" y="3956050"/>
          <p14:tracePt t="33709" x="5802313" y="3956050"/>
          <p14:tracePt t="33725" x="5810250" y="3963988"/>
          <p14:tracePt t="33742" x="5834063" y="3971925"/>
          <p14:tracePt t="33759" x="5842000" y="3987800"/>
          <p14:tracePt t="33776" x="5857875" y="3995738"/>
          <p14:tracePt t="33793" x="5873750" y="4011613"/>
          <p14:tracePt t="33809" x="5881688" y="4019550"/>
          <p14:tracePt t="33825" x="5889625" y="4027488"/>
          <p14:tracePt t="33843" x="5897563" y="4033838"/>
          <p14:tracePt t="33845" x="5903913" y="4049713"/>
          <p14:tracePt t="33889" x="5903913" y="4057650"/>
          <p14:tracePt t="33911" x="5903913" y="4065588"/>
          <p14:tracePt t="33916" x="5911850" y="4065588"/>
          <p14:tracePt t="33931" x="5911850" y="4073525"/>
          <p14:tracePt t="33942" x="5911850" y="4081463"/>
          <p14:tracePt t="34429" x="5943600" y="4081463"/>
          <p14:tracePt t="34438" x="5991225" y="4081463"/>
          <p14:tracePt t="34444" x="6015038" y="4081463"/>
          <p14:tracePt t="34457" x="6148388" y="4065588"/>
          <p14:tracePt t="34459" x="6180138" y="4065588"/>
          <p14:tracePt t="34474" x="6337300" y="4065588"/>
          <p14:tracePt t="34491" x="6478588" y="4065588"/>
          <p14:tracePt t="34507" x="6651625" y="4065588"/>
          <p14:tracePt t="34508" x="6715125" y="4065588"/>
          <p14:tracePt t="34524" x="6784975" y="4065588"/>
          <p14:tracePt t="34541" x="6856413" y="4065588"/>
          <p14:tracePt t="34558" x="6934200" y="4073525"/>
          <p14:tracePt t="34575" x="6950075" y="4073525"/>
          <p14:tracePt t="34591" x="6958013" y="4073525"/>
          <p14:tracePt t="34616" x="6965950" y="4073525"/>
          <p14:tracePt t="34838" x="6997700" y="4073525"/>
          <p14:tracePt t="34845" x="7013575" y="4073525"/>
          <p14:tracePt t="34859" x="7083425" y="4073525"/>
          <p14:tracePt t="34874" x="7154863" y="4073525"/>
          <p14:tracePt t="34892" x="7226300" y="4073525"/>
          <p14:tracePt t="34894" x="7272338" y="4073525"/>
          <p14:tracePt t="34909" x="7319963" y="4073525"/>
          <p14:tracePt t="34926" x="7383463" y="4073525"/>
          <p14:tracePt t="34941" x="7437438" y="4073525"/>
          <p14:tracePt t="34959" x="7493000" y="4073525"/>
          <p14:tracePt t="35424" x="7500938" y="4073525"/>
          <p14:tracePt t="35452" x="7508875" y="4073525"/>
          <p14:tracePt t="35559" x="7516813" y="4081463"/>
          <p14:tracePt t="35723" x="7524750" y="4081463"/>
          <p14:tracePt t="35802" x="7532688" y="4089400"/>
          <p14:tracePt t="35823" x="7548563" y="4097338"/>
          <p14:tracePt t="35837" x="7564438" y="4105275"/>
          <p14:tracePt t="35874" x="7570788" y="4105275"/>
          <p14:tracePt t="35988" x="7578725" y="4113213"/>
          <p14:tracePt t="36015" x="7586663" y="4121150"/>
          <p14:tracePt t="36122" x="7594600" y="4121150"/>
          <p14:tracePt t="36144" x="7602538" y="4129088"/>
          <p14:tracePt t="37903" x="7586663" y="4137025"/>
          <p14:tracePt t="37905" x="7578725" y="4137025"/>
          <p14:tracePt t="37927" x="7556500" y="4144963"/>
          <p14:tracePt t="37963" x="7548563" y="4144963"/>
          <p14:tracePt t="37979" x="7540625" y="4144963"/>
          <p14:tracePt t="37992" x="7532688" y="4144963"/>
          <p14:tracePt t="38014" x="7524750" y="4144963"/>
          <p14:tracePt t="38020" x="7516813" y="4144963"/>
          <p14:tracePt t="38028" x="7508875" y="4144963"/>
          <p14:tracePt t="38037" x="7500938" y="4137025"/>
          <p14:tracePt t="38053" x="7477125" y="4121150"/>
          <p14:tracePt t="38070" x="7469188" y="4121150"/>
          <p14:tracePt t="38086" x="7461250" y="4105275"/>
          <p14:tracePt t="38104" x="7445375" y="4105275"/>
          <p14:tracePt t="38120" x="7437438" y="4097338"/>
          <p14:tracePt t="38138" x="7405688" y="4049713"/>
          <p14:tracePt t="38159" x="7375525" y="3987800"/>
          <p14:tracePt t="38170" x="7367588" y="3940175"/>
          <p14:tracePt t="38187" x="7359650" y="3916363"/>
          <p14:tracePt t="38204" x="7351713" y="3900488"/>
          <p14:tracePt t="38206" x="7343775" y="3876675"/>
          <p14:tracePt t="38220" x="7343775" y="3868738"/>
          <p14:tracePt t="38236" x="7343775" y="3854450"/>
          <p14:tracePt t="38253" x="7343775" y="3822700"/>
          <p14:tracePt t="38270" x="7343775" y="3798888"/>
          <p14:tracePt t="38287" x="7343775" y="3775075"/>
          <p14:tracePt t="38304" x="7343775" y="3767138"/>
          <p14:tracePt t="38320" x="7343775" y="3759200"/>
          <p14:tracePt t="38670" x="7343775" y="3743325"/>
          <p14:tracePt t="38677" x="7343775" y="3711575"/>
          <p14:tracePt t="38686" x="7343775" y="3687763"/>
          <p14:tracePt t="38702" x="7343775" y="3673475"/>
          <p14:tracePt t="38720" x="7343775" y="3665538"/>
          <p14:tracePt t="38749" x="7343775" y="3649663"/>
          <p14:tracePt t="38756" x="7351713" y="3633788"/>
          <p14:tracePt t="38770" x="7367588" y="3609975"/>
          <p14:tracePt t="38786" x="7391400" y="3594100"/>
          <p14:tracePt t="38803" x="7421563" y="3554413"/>
          <p14:tracePt t="38819" x="7445375" y="3530600"/>
          <p14:tracePt t="38836" x="7453313" y="3530600"/>
          <p14:tracePt t="38852" x="7461250" y="3530600"/>
          <p14:tracePt t="38870" x="7485063" y="3522663"/>
          <p14:tracePt t="38886" x="7516813" y="3508375"/>
          <p14:tracePt t="38907" x="7556500" y="3508375"/>
          <p14:tracePt t="38921" x="7564438" y="3508375"/>
          <p14:tracePt t="38935" x="7586663" y="3508375"/>
          <p14:tracePt t="38952" x="7602538" y="3508375"/>
          <p14:tracePt t="38971" x="7626350" y="3508375"/>
          <p14:tracePt t="38985" x="7666038" y="3514725"/>
          <p14:tracePt t="39002" x="7697788" y="3522663"/>
          <p14:tracePt t="39019" x="7713663" y="3522663"/>
          <p14:tracePt t="39035" x="7721600" y="3522663"/>
          <p14:tracePt t="39428" x="7729538" y="3546475"/>
          <p14:tracePt t="39433" x="7735888" y="3562350"/>
          <p14:tracePt t="39441" x="7735888" y="3578225"/>
          <p14:tracePt t="39452" x="7735888" y="3594100"/>
          <p14:tracePt t="39468" x="7735888" y="3657600"/>
          <p14:tracePt t="39470" x="7735888" y="3673475"/>
          <p14:tracePt t="39485" x="7721600" y="3719513"/>
          <p14:tracePt t="39502" x="7681913" y="3767138"/>
          <p14:tracePt t="39518" x="7666038" y="3790950"/>
          <p14:tracePt t="39521" x="7650163" y="3806825"/>
          <p14:tracePt t="39535" x="7618413" y="3838575"/>
          <p14:tracePt t="39551" x="7556500" y="3868738"/>
          <p14:tracePt t="39569" x="7375525" y="3940175"/>
          <p14:tracePt t="39585" x="7248525" y="4011613"/>
          <p14:tracePt t="39602" x="7218363" y="4027488"/>
          <p14:tracePt t="39619" x="7210425" y="4027488"/>
          <p14:tracePt t="39635" x="7202488" y="4027488"/>
          <p14:tracePt t="39872" x="7170738" y="4033838"/>
          <p14:tracePt t="39877" x="7154863" y="4033838"/>
          <p14:tracePt t="39884" x="7091363" y="4049713"/>
          <p14:tracePt t="39903" x="7021513" y="4065588"/>
          <p14:tracePt t="39906" x="6965950" y="4073525"/>
          <p14:tracePt t="39918" x="6942138" y="4081463"/>
          <p14:tracePt t="39920" x="6910388" y="4089400"/>
          <p14:tracePt t="39934" x="6777038" y="4113213"/>
          <p14:tracePt t="39951" x="6596063" y="4144963"/>
          <p14:tracePt t="39969" x="6462713" y="4152900"/>
          <p14:tracePt t="39984" x="6454775" y="4152900"/>
          <p14:tracePt t="40001" x="6446838" y="4152900"/>
          <p14:tracePt t="40291" x="6400800" y="4168775"/>
          <p14:tracePt t="40299" x="6392863" y="4168775"/>
          <p14:tracePt t="40306" x="6361113" y="4168775"/>
          <p14:tracePt t="40319" x="6273800" y="4184650"/>
          <p14:tracePt t="40334" x="6234113" y="4192588"/>
          <p14:tracePt t="40350" x="6172200" y="4192588"/>
          <p14:tracePt t="40367" x="6156325" y="4192588"/>
          <p14:tracePt t="40700" x="6100763" y="4222750"/>
          <p14:tracePt t="40704" x="6076950" y="4230688"/>
          <p14:tracePt t="40717" x="6030913" y="4254500"/>
          <p14:tracePt t="40720" x="5975350" y="4270375"/>
          <p14:tracePt t="40734" x="5889625" y="4278313"/>
          <p14:tracePt t="40750" x="5786438" y="4310063"/>
          <p14:tracePt t="40766" x="5700713" y="4310063"/>
          <p14:tracePt t="40768" x="5692775" y="4310063"/>
          <p14:tracePt t="40783" x="5676900" y="4310063"/>
          <p14:tracePt t="40801" x="5668963" y="4310063"/>
          <p14:tracePt t="40817" x="5645150" y="4310063"/>
          <p14:tracePt t="40833" x="5621338" y="4310063"/>
          <p14:tracePt t="40850" x="5597525" y="4294188"/>
          <p14:tracePt t="40867" x="5581650" y="4270375"/>
          <p14:tracePt t="40870" x="5573713" y="4254500"/>
          <p14:tracePt t="40883" x="5567363" y="4230688"/>
          <p14:tracePt t="40900" x="5559425" y="4214813"/>
          <p14:tracePt t="40919" x="5559425" y="4192588"/>
          <p14:tracePt t="40934" x="5559425" y="4160838"/>
          <p14:tracePt t="40951" x="5559425" y="4113213"/>
          <p14:tracePt t="40967" x="5573713" y="4073525"/>
          <p14:tracePt t="40968" x="5589588" y="4041775"/>
          <p14:tracePt t="40984" x="5645150" y="3971925"/>
          <p14:tracePt t="41001" x="5732463" y="3900488"/>
          <p14:tracePt t="41018" x="5826125" y="3854450"/>
          <p14:tracePt t="41034" x="5865813" y="3830638"/>
          <p14:tracePt t="41051" x="5881688" y="3822700"/>
          <p14:tracePt t="41069" x="5919788" y="3822700"/>
          <p14:tracePt t="41084" x="5935663" y="3822700"/>
          <p14:tracePt t="41099" x="5967413" y="3822700"/>
          <p14:tracePt t="41117" x="6022975" y="3830638"/>
          <p14:tracePt t="41119" x="6046788" y="3838575"/>
          <p14:tracePt t="41133" x="6100763" y="3854450"/>
          <p14:tracePt t="41150" x="6156325" y="3876675"/>
          <p14:tracePt t="41167" x="6172200" y="3884613"/>
          <p14:tracePt t="41168" x="6180138" y="3892550"/>
          <p14:tracePt t="41184" x="6203950" y="3892550"/>
          <p14:tracePt t="41319" x="6203950" y="3900488"/>
          <p14:tracePt t="41427" x="6211888" y="3900488"/>
          <p14:tracePt t="41433" x="6211888" y="3908425"/>
          <p14:tracePt t="41440" x="6219825" y="3924300"/>
          <p14:tracePt t="41451" x="6219825" y="3932238"/>
          <p14:tracePt t="41468" x="6219825" y="3940175"/>
          <p14:tracePt t="41526" x="6219825" y="3948113"/>
          <p14:tracePt t="41619" x="6219825" y="3956050"/>
          <p14:tracePt t="41647" x="6219825" y="3963988"/>
          <p14:tracePt t="41761" x="6211888" y="3963988"/>
          <p14:tracePt t="41933" x="6203950" y="3963988"/>
          <p14:tracePt t="41939" x="6196013" y="3963988"/>
          <p14:tracePt t="41948" x="6188075" y="3963988"/>
          <p14:tracePt t="41965" x="6180138" y="3948113"/>
          <p14:tracePt t="41967" x="6156325" y="3932238"/>
          <p14:tracePt t="41983" x="6116638" y="3876675"/>
          <p14:tracePt t="41998" x="6046788" y="3767138"/>
          <p14:tracePt t="42016" x="6015038" y="3665538"/>
          <p14:tracePt t="42018" x="5999163" y="3594100"/>
          <p14:tracePt t="42032" x="5975350" y="3530600"/>
          <p14:tracePt t="42049" x="5967413" y="3484563"/>
          <p14:tracePt t="42065" x="5959475" y="3413125"/>
          <p14:tracePt t="42067" x="5959475" y="3365500"/>
          <p14:tracePt t="42082" x="5959475" y="3263900"/>
          <p14:tracePt t="42098" x="5959475" y="3216275"/>
          <p14:tracePt t="42115" x="5959475" y="3208338"/>
          <p14:tracePt t="42354" x="5943600" y="3098800"/>
          <p14:tracePt t="42360" x="5927725" y="3067050"/>
          <p14:tracePt t="42367" x="5903913" y="2838450"/>
          <p14:tracePt t="42386" x="5889625" y="2547938"/>
          <p14:tracePt t="42397" x="5889625" y="2076450"/>
          <p14:tracePt t="42415" x="5889625" y="1831975"/>
          <p14:tracePt t="42417" x="5889625" y="1762125"/>
          <p14:tracePt t="42433" x="5889625" y="1674813"/>
          <p14:tracePt t="42448" x="5889625" y="1643063"/>
          <p14:tracePt t="42468" x="5889625" y="1635125"/>
          <p14:tracePt t="42483" x="5889625" y="1597025"/>
          <p14:tracePt t="42498" x="5889625" y="1573213"/>
          <p14:tracePt t="42617" x="5897563" y="1573213"/>
          <p14:tracePt t="42725" x="5903913" y="1573213"/>
          <p14:tracePt t="42754" x="5911850" y="1573213"/>
          <p14:tracePt t="42817" x="5919788" y="1573213"/>
          <p14:tracePt t="42826" x="5935663" y="1573213"/>
          <p14:tracePt t="42830" x="5943600" y="1573213"/>
          <p14:tracePt t="42848" x="5959475" y="1573213"/>
          <p14:tracePt t="42864" x="5967413" y="1565275"/>
          <p14:tracePt t="42866" x="5983288" y="1557338"/>
          <p14:tracePt t="42881" x="6007100" y="1549400"/>
          <p14:tracePt t="42898" x="6030913" y="1541463"/>
          <p14:tracePt t="42914" x="6046788" y="1541463"/>
          <p14:tracePt t="42931" x="6062663" y="1541463"/>
          <p14:tracePt t="42948" x="6076950" y="1541463"/>
          <p14:tracePt t="42965" x="6084888" y="1541463"/>
          <p14:tracePt t="42981" x="6100763" y="1541463"/>
          <p14:tracePt t="42998" x="6116638" y="1565275"/>
          <p14:tracePt t="43013" x="6180138" y="1620838"/>
          <p14:tracePt t="43035" x="6345238" y="1879600"/>
          <p14:tracePt t="43048" x="6430963" y="2108200"/>
          <p14:tracePt t="43064" x="6446838" y="2170113"/>
          <p14:tracePt t="43081" x="6454775" y="2193925"/>
          <p14:tracePt t="43131" x="6462713" y="2209800"/>
          <p14:tracePt t="43138" x="6462713" y="2217738"/>
          <p14:tracePt t="43146" x="6470650" y="2241550"/>
          <p14:tracePt t="43164" x="6478588" y="2273300"/>
          <p14:tracePt t="43440" x="6478588" y="2305050"/>
          <p14:tracePt t="43446" x="6478588" y="2343150"/>
          <p14:tracePt t="43452" x="6470650" y="2390775"/>
          <p14:tracePt t="43463" x="6438900" y="2508250"/>
          <p14:tracePt t="43481" x="6376988" y="2697163"/>
          <p14:tracePt t="43497" x="6313488" y="2917825"/>
          <p14:tracePt t="43516" x="6289675" y="3176588"/>
          <p14:tracePt t="43519" x="6273800" y="3240088"/>
          <p14:tracePt t="43535" x="6257925" y="3327400"/>
          <p14:tracePt t="43547" x="6257925" y="3357563"/>
          <p14:tracePt t="43563" x="6257925" y="3381375"/>
          <p14:tracePt t="43609" x="6249988" y="3397250"/>
          <p14:tracePt t="43616" x="6249988" y="3405188"/>
          <p14:tracePt t="43876" x="6249988" y="3429000"/>
          <p14:tracePt t="43881" x="6249988" y="3500438"/>
          <p14:tracePt t="43898" x="6249988" y="3586163"/>
          <p14:tracePt t="43905" x="6242050" y="3633788"/>
          <p14:tracePt t="43913" x="6219825" y="3703638"/>
          <p14:tracePt t="43916" x="6180138" y="3783013"/>
          <p14:tracePt t="43929" x="6156325" y="3838575"/>
          <p14:tracePt t="43931" x="6140450" y="3876675"/>
          <p14:tracePt t="43945" x="6140450" y="3884613"/>
          <p14:tracePt t="43962" x="6140450" y="3892550"/>
          <p14:tracePt t="43965" x="6132513" y="3892550"/>
          <p14:tracePt t="43981" x="6108700" y="3948113"/>
          <p14:tracePt t="43996" x="6084888" y="3963988"/>
          <p14:tracePt t="44016" x="6046788" y="4027488"/>
          <p14:tracePt t="44029" x="6022975" y="4041775"/>
          <p14:tracePt t="44045" x="5967413" y="4065588"/>
          <p14:tracePt t="44063" x="5943600" y="4081463"/>
          <p14:tracePt t="44080" x="5865813" y="4113213"/>
          <p14:tracePt t="44096" x="5857875" y="4113213"/>
          <p14:tracePt t="44116" x="5849938" y="4113213"/>
          <p14:tracePt t="44130" x="5778500" y="4137025"/>
          <p14:tracePt t="44147" x="5770563" y="4137025"/>
          <p14:tracePt t="44162" x="5738813" y="4144963"/>
          <p14:tracePt t="44180" x="5668963" y="4160838"/>
          <p14:tracePt t="44195" x="5621338" y="4160838"/>
          <p14:tracePt t="44213" x="5559425" y="4160838"/>
          <p14:tracePt t="44216" x="5551488" y="4160838"/>
          <p14:tracePt t="44229" x="5511800" y="4160838"/>
          <p14:tracePt t="44246" x="5487988" y="4160838"/>
          <p14:tracePt t="44262" x="5464175" y="4160838"/>
          <p14:tracePt t="44279" x="5440363" y="4160838"/>
          <p14:tracePt t="44281" x="5416550" y="4152900"/>
          <p14:tracePt t="44295" x="5408613" y="4137025"/>
          <p14:tracePt t="44312" x="5402263" y="4129088"/>
          <p14:tracePt t="44330" x="5394325" y="4129088"/>
          <p14:tracePt t="44346" x="5378450" y="4113213"/>
          <p14:tracePt t="44362" x="5378450" y="4105275"/>
          <p14:tracePt t="44379" x="5362575" y="4041775"/>
          <p14:tracePt t="44396" x="5354638" y="4033838"/>
          <p14:tracePt t="44412" x="5354638" y="3948113"/>
          <p14:tracePt t="44429" x="5354638" y="3900488"/>
          <p14:tracePt t="44446" x="5362575" y="3876675"/>
          <p14:tracePt t="44462" x="5394325" y="3838575"/>
          <p14:tracePt t="44479" x="5464175" y="3783013"/>
          <p14:tracePt t="44495" x="5503863" y="3767138"/>
          <p14:tracePt t="44513" x="5581650" y="3759200"/>
          <p14:tracePt t="44530" x="5645150" y="3759200"/>
          <p14:tracePt t="44545" x="5676900" y="3759200"/>
          <p14:tracePt t="44562" x="5716588" y="3759200"/>
          <p14:tracePt t="44579" x="5778500" y="3759200"/>
          <p14:tracePt t="44596" x="5826125" y="3775075"/>
          <p14:tracePt t="44613" x="5873750" y="3790950"/>
          <p14:tracePt t="44615" x="5889625" y="3798888"/>
          <p14:tracePt t="44630" x="5943600" y="3822700"/>
          <p14:tracePt t="44645" x="5959475" y="3838575"/>
          <p14:tracePt t="44662" x="5959475" y="3854450"/>
          <p14:tracePt t="44679" x="5967413" y="3854450"/>
          <p14:tracePt t="44695" x="5975350" y="3884613"/>
          <p14:tracePt t="44712" x="5975350" y="3924300"/>
          <p14:tracePt t="44730" x="5975350" y="3971925"/>
          <p14:tracePt t="44751" x="5959475" y="3987800"/>
          <p14:tracePt t="44761" x="5919788" y="4049713"/>
          <p14:tracePt t="44778" x="5903913" y="4065588"/>
          <p14:tracePt t="44780" x="5889625" y="4073525"/>
          <p14:tracePt t="44795" x="5834063" y="4105275"/>
          <p14:tracePt t="44811" x="5826125" y="4113213"/>
          <p14:tracePt t="44828" x="5786438" y="4129088"/>
          <p14:tracePt t="44830" x="5778500" y="4137025"/>
          <p14:tracePt t="44845" x="5732463" y="4152900"/>
          <p14:tracePt t="44861" x="5692775" y="4152900"/>
          <p14:tracePt t="44878" x="5645150" y="4152900"/>
          <p14:tracePt t="44881" x="5637213" y="4152900"/>
          <p14:tracePt t="44894" x="5621338" y="4152900"/>
          <p14:tracePt t="47442" x="5629275" y="4160838"/>
          <p14:tracePt t="47450" x="5637213" y="4160838"/>
          <p14:tracePt t="47466" x="5645150" y="4160838"/>
          <p14:tracePt t="47550" x="5653088" y="4160838"/>
          <p14:tracePt t="47556" x="5661025" y="4160838"/>
          <p14:tracePt t="47563" x="5668963" y="4160838"/>
          <p14:tracePt t="47580" x="5676900" y="4160838"/>
          <p14:tracePt t="47595" x="5692775" y="4160838"/>
          <p14:tracePt t="47609" x="5700713" y="4160838"/>
          <p14:tracePt t="47626" x="5724525" y="4160838"/>
          <p14:tracePt t="47628" x="5732463" y="4160838"/>
          <p14:tracePt t="47642" x="5754688" y="4160838"/>
          <p14:tracePt t="48142" x="5754688" y="4152900"/>
          <p14:tracePt t="48148" x="5754688" y="4137025"/>
          <p14:tracePt t="48157" x="5754688" y="4105275"/>
          <p14:tracePt t="48178" x="5754688" y="4027488"/>
          <p14:tracePt t="48192" x="5754688" y="3995738"/>
          <p14:tracePt t="48208" x="5754688" y="3956050"/>
          <p14:tracePt t="48224" x="5746750" y="3916363"/>
          <p14:tracePt t="48227" x="5738813" y="3876675"/>
          <p14:tracePt t="48242" x="5732463" y="3830638"/>
          <p14:tracePt t="48257" x="5724525" y="3790950"/>
          <p14:tracePt t="48273" x="5724525" y="3783013"/>
          <p14:tracePt t="48608" x="5724525" y="3775075"/>
          <p14:tracePt t="48612" x="5708650" y="3743325"/>
          <p14:tracePt t="48623" x="5676900" y="3703638"/>
          <p14:tracePt t="48641" x="5581650" y="3617913"/>
          <p14:tracePt t="48656" x="5551488" y="3578225"/>
          <p14:tracePt t="48673" x="5535613" y="3570288"/>
          <p14:tracePt t="48691" x="5511800" y="3546475"/>
          <p14:tracePt t="48706" x="5503863" y="3546475"/>
          <p14:tracePt t="48723" x="5480050" y="3500438"/>
          <p14:tracePt t="48741" x="5464175" y="3460750"/>
          <p14:tracePt t="49073" x="5456238" y="3444875"/>
          <p14:tracePt t="49081" x="5424488" y="3405188"/>
          <p14:tracePt t="49091" x="5386388" y="3327400"/>
          <p14:tracePt t="49108" x="5362575" y="3255963"/>
          <p14:tracePt t="49123" x="5338763" y="3216275"/>
          <p14:tracePt t="49140" x="5307013" y="3184525"/>
          <p14:tracePt t="49156" x="5291138" y="3162300"/>
          <p14:tracePt t="49177" x="5283200" y="3138488"/>
          <p14:tracePt t="49189" x="5283200" y="3130550"/>
          <p14:tracePt t="49206" x="5283200" y="3082925"/>
          <p14:tracePt t="49222" x="5283200" y="3059113"/>
          <p14:tracePt t="49241" x="5283200" y="3035300"/>
          <p14:tracePt t="49584" x="5259388" y="2981325"/>
          <p14:tracePt t="49590" x="5251450" y="2965450"/>
          <p14:tracePt t="49598" x="5229225" y="2894013"/>
          <p14:tracePt t="49606" x="5197475" y="2838450"/>
          <p14:tracePt t="49622" x="5189538" y="2744788"/>
          <p14:tracePt t="49640" x="5173663" y="2665413"/>
          <p14:tracePt t="49655" x="5173663" y="2619375"/>
          <p14:tracePt t="49673" x="5173663" y="2555875"/>
          <p14:tracePt t="49688" x="5189538" y="2470150"/>
          <p14:tracePt t="49690" x="5197475" y="2406650"/>
          <p14:tracePt t="49706" x="5213350" y="2351088"/>
          <p14:tracePt t="49722" x="5213350" y="2335213"/>
          <p14:tracePt t="50058" x="5213350" y="2312988"/>
          <p14:tracePt t="50062" x="5205413" y="2265363"/>
          <p14:tracePt t="50072" x="5205413" y="2225675"/>
          <p14:tracePt t="50075" x="5205413" y="2170113"/>
          <p14:tracePt t="50088" x="5205413" y="2100263"/>
          <p14:tracePt t="50090" x="5205413" y="2084388"/>
          <p14:tracePt t="50106" x="5205413" y="2036763"/>
          <p14:tracePt t="50121" x="5205413" y="2028825"/>
          <p14:tracePt t="50139" x="5205413" y="1997075"/>
          <p14:tracePt t="50154" x="5229225" y="1973263"/>
          <p14:tracePt t="50171" x="5237163" y="1973263"/>
          <p14:tracePt t="50188" x="5259388" y="1951038"/>
          <p14:tracePt t="50190" x="5259388" y="1943100"/>
          <p14:tracePt t="50205" x="5299075" y="1903413"/>
          <p14:tracePt t="50222" x="5330825" y="1895475"/>
          <p14:tracePt t="50240" x="5386388" y="1863725"/>
          <p14:tracePt t="50255" x="5408613" y="1863725"/>
          <p14:tracePt t="50271" x="5432425" y="1855788"/>
          <p14:tracePt t="50291" x="5440363" y="1855788"/>
          <p14:tracePt t="50306" x="5464175" y="1855788"/>
          <p14:tracePt t="50321" x="5495925" y="1855788"/>
          <p14:tracePt t="50339" x="5567363" y="1855788"/>
          <p14:tracePt t="50356" x="5613400" y="1863725"/>
          <p14:tracePt t="50371" x="5661025" y="1871663"/>
          <p14:tracePt t="50389" x="5692775" y="1879600"/>
          <p14:tracePt t="50407" x="5700713" y="1879600"/>
          <p14:tracePt t="50424" x="5708650" y="1887538"/>
          <p14:tracePt t="50427" x="5724525" y="1895475"/>
          <p14:tracePt t="50440" x="5738813" y="1903413"/>
          <p14:tracePt t="50455" x="5754688" y="1903413"/>
          <p14:tracePt t="50471" x="5778500" y="1911350"/>
          <p14:tracePt t="50487" x="5794375" y="1927225"/>
          <p14:tracePt t="50489" x="5802313" y="1935163"/>
          <p14:tracePt t="50505" x="5834063" y="1951038"/>
          <p14:tracePt t="50522" x="5857875" y="1966913"/>
          <p14:tracePt t="50538" x="5881688" y="1973263"/>
          <p14:tracePt t="50540" x="5903913" y="1997075"/>
          <p14:tracePt t="50554" x="5935663" y="2036763"/>
          <p14:tracePt t="50571" x="5959475" y="2076450"/>
          <p14:tracePt t="50589" x="5983288" y="2108200"/>
          <p14:tracePt t="50605" x="5991225" y="2108200"/>
          <p14:tracePt t="51484" x="6007100" y="2132013"/>
          <p14:tracePt t="51489" x="6030913" y="2154238"/>
          <p14:tracePt t="51503" x="6069013" y="2273300"/>
          <p14:tracePt t="51520" x="6084888" y="2382838"/>
          <p14:tracePt t="51536" x="6108700" y="2454275"/>
          <p14:tracePt t="51538" x="6108700" y="2470150"/>
          <p14:tracePt t="51554" x="6116638" y="2516188"/>
          <p14:tracePt t="51570" x="6116638" y="2563813"/>
          <p14:tracePt t="51586" x="6116638" y="2611438"/>
          <p14:tracePt t="51589" x="6116638" y="2651125"/>
          <p14:tracePt t="51605" x="6116638" y="2744788"/>
          <p14:tracePt t="51621" x="6116638" y="2838450"/>
          <p14:tracePt t="51638" x="6116638" y="2973388"/>
          <p14:tracePt t="51653" x="6108700" y="3035300"/>
          <p14:tracePt t="51669" x="6100763" y="3090863"/>
          <p14:tracePt t="51686" x="6084888" y="3138488"/>
          <p14:tracePt t="51688" x="6084888" y="3154363"/>
          <p14:tracePt t="51710" x="6084888" y="3162300"/>
          <p14:tracePt t="51768" x="6069013" y="3216275"/>
          <p14:tracePt t="52047" x="6062663" y="3232150"/>
          <p14:tracePt t="52052" x="6038850" y="3263900"/>
          <p14:tracePt t="52059" x="6022975" y="3287713"/>
          <p14:tracePt t="52068" x="6007100" y="3311525"/>
          <p14:tracePt t="52086" x="5991225" y="3327400"/>
          <p14:tracePt t="52088" x="5975350" y="3357563"/>
          <p14:tracePt t="52102" x="5967413" y="3365500"/>
          <p14:tracePt t="52119" x="5951538" y="3397250"/>
          <p14:tracePt t="52136" x="5927725" y="3452813"/>
          <p14:tracePt t="52138" x="5919788" y="3468688"/>
          <p14:tracePt t="52153" x="5903913" y="3492500"/>
          <p14:tracePt t="52668" x="5903913" y="3508375"/>
          <p14:tracePt t="52673" x="5881688" y="3522663"/>
          <p14:tracePt t="52685" x="5873750" y="3538538"/>
          <p14:tracePt t="52702" x="5849938" y="3586163"/>
          <p14:tracePt t="52718" x="5842000" y="3609975"/>
          <p14:tracePt t="52735" x="5842000" y="3617913"/>
          <p14:tracePt t="52751" x="5842000" y="3625850"/>
          <p14:tracePt t="52768" x="5834063" y="3633788"/>
          <p14:tracePt t="52785" x="5826125" y="3711575"/>
          <p14:tracePt t="52838" x="5826125" y="3719513"/>
          <p14:tracePt t="52846" x="5818188" y="3735388"/>
          <p14:tracePt t="52851" x="5802313" y="3783013"/>
          <p14:tracePt t="52881" x="5794375" y="3798888"/>
          <p14:tracePt t="52887" x="5778500" y="3814763"/>
          <p14:tracePt t="53452" x="5778500" y="3860800"/>
          <p14:tracePt t="53458" x="5786438" y="3916363"/>
          <p14:tracePt t="53468" x="5802313" y="3963988"/>
          <p14:tracePt t="53485" x="5834063" y="4081463"/>
          <p14:tracePt t="53487" x="5842000" y="4113213"/>
          <p14:tracePt t="53501" x="5865813" y="4160838"/>
          <p14:tracePt t="53518" x="5881688" y="4192588"/>
          <p14:tracePt t="53533" x="5889625" y="4214813"/>
          <p14:tracePt t="53880" x="5889625" y="4222750"/>
          <p14:tracePt t="53888" x="5889625" y="4246563"/>
          <p14:tracePt t="53901" x="5881688" y="4278313"/>
          <p14:tracePt t="53917" x="5873750" y="4278313"/>
          <p14:tracePt t="53933" x="5849938" y="4302125"/>
          <p14:tracePt t="54009" x="5849938" y="4310063"/>
          <p14:tracePt t="54231" x="5834063" y="4325938"/>
          <p14:tracePt t="54236" x="5818188" y="4325938"/>
          <p14:tracePt t="54258" x="5818188" y="4333875"/>
          <p14:tracePt t="54301" x="5810250" y="4333875"/>
          <p14:tracePt t="54316" x="5802313" y="4341813"/>
          <p14:tracePt t="54323" x="5786438" y="4341813"/>
          <p14:tracePt t="54337" x="5770563" y="4341813"/>
          <p14:tracePt t="54350" x="5738813" y="4349750"/>
          <p14:tracePt t="54366" x="5692775" y="4349750"/>
          <p14:tracePt t="54383" x="5645150" y="4349750"/>
          <p14:tracePt t="54400" x="5613400" y="4349750"/>
          <p14:tracePt t="54401" x="5605463" y="4349750"/>
          <p14:tracePt t="54417" x="5581650" y="4349750"/>
          <p14:tracePt t="54432" x="5567363" y="4349750"/>
          <p14:tracePt t="54449" x="5543550" y="4349750"/>
          <p14:tracePt t="54451" x="5519738" y="4349750"/>
          <p14:tracePt t="54465" x="5472113" y="4349750"/>
          <p14:tracePt t="54483" x="5394325" y="4349750"/>
          <p14:tracePt t="54499" x="5314950" y="4349750"/>
          <p14:tracePt t="54501" x="5291138" y="4349750"/>
          <p14:tracePt t="54517" x="5259388" y="4349750"/>
          <p14:tracePt t="54532" x="5237163" y="4333875"/>
          <p14:tracePt t="54549" x="5205413" y="4318000"/>
          <p14:tracePt t="54551" x="5189538" y="4286250"/>
          <p14:tracePt t="54566" x="5141913" y="4230688"/>
          <p14:tracePt t="54582" x="5118100" y="4192588"/>
          <p14:tracePt t="54599" x="5102225" y="4168775"/>
          <p14:tracePt t="54615" x="5102225" y="4152900"/>
          <p14:tracePt t="54632" x="5094288" y="4137025"/>
          <p14:tracePt t="54649" x="5094288" y="4121150"/>
          <p14:tracePt t="54666" x="5118100" y="4057650"/>
          <p14:tracePt t="54684" x="5133975" y="4041775"/>
          <p14:tracePt t="54686" x="5149850" y="4011613"/>
          <p14:tracePt t="54699" x="5173663" y="3995738"/>
          <p14:tracePt t="54700" x="5181600" y="3971925"/>
          <p14:tracePt t="54717" x="5267325" y="3908425"/>
          <p14:tracePt t="54732" x="5338763" y="3860800"/>
          <p14:tracePt t="54749" x="5402263" y="3814763"/>
          <p14:tracePt t="54751" x="5416550" y="3806825"/>
          <p14:tracePt t="54765" x="5464175" y="3790950"/>
          <p14:tracePt t="54782" x="5503863" y="3790950"/>
          <p14:tracePt t="54799" x="5551488" y="3790950"/>
          <p14:tracePt t="54801" x="5567363" y="3790950"/>
          <p14:tracePt t="54815" x="5589588" y="3790950"/>
          <p14:tracePt t="54832" x="5637213" y="3798888"/>
          <p14:tracePt t="54849" x="5668963" y="3806825"/>
          <p14:tracePt t="54851" x="5692775" y="3814763"/>
          <p14:tracePt t="54866" x="5724525" y="3814763"/>
          <p14:tracePt t="54883" x="5738813" y="3822700"/>
          <p14:tracePt t="54899" x="5746750" y="3822700"/>
          <p14:tracePt t="54901" x="5754688" y="3830638"/>
          <p14:tracePt t="54916" x="5778500" y="3838575"/>
          <p14:tracePt t="54933" x="5802313" y="3838575"/>
          <p14:tracePt t="54948" x="5834063" y="3854450"/>
          <p14:tracePt t="54950" x="5857875" y="3860800"/>
          <p14:tracePt t="54965" x="5881688" y="3876675"/>
          <p14:tracePt t="54981" x="5897563" y="3884613"/>
          <p14:tracePt t="54999" x="5903913" y="3892550"/>
          <p14:tracePt t="55015" x="5911850" y="3892550"/>
          <p14:tracePt t="55372" x="5911850" y="3876675"/>
          <p14:tracePt t="55379" x="5911850" y="3860800"/>
          <p14:tracePt t="55386" x="5897563" y="3846513"/>
          <p14:tracePt t="55398" x="5889625" y="3830638"/>
          <p14:tracePt t="55400" x="5881688" y="3814763"/>
          <p14:tracePt t="55418" x="5849938" y="3767138"/>
          <p14:tracePt t="55435" x="5810250" y="3727450"/>
          <p14:tracePt t="55438" x="5786438" y="3695700"/>
          <p14:tracePt t="55449" x="5770563" y="3687763"/>
          <p14:tracePt t="55451" x="5746750" y="3673475"/>
          <p14:tracePt t="55466" x="5732463" y="3657600"/>
          <p14:tracePt t="56011" x="5724525" y="3657600"/>
          <p14:tracePt t="56017" x="5700713" y="3657600"/>
          <p14:tracePt t="56031" x="5676900" y="3665538"/>
          <p14:tracePt t="56047" x="5653088" y="3665538"/>
          <p14:tracePt t="56065" x="5629275" y="3665538"/>
          <p14:tracePt t="56080" x="5605463" y="3665538"/>
          <p14:tracePt t="56097" x="5597525" y="3665538"/>
          <p14:tracePt t="56119" x="5573713" y="3665538"/>
          <p14:tracePt t="56136" x="5567363" y="3665538"/>
          <p14:tracePt t="56157" x="5559425" y="3665538"/>
          <p14:tracePt t="56415" x="5543550" y="3665538"/>
          <p14:tracePt t="56422" x="5519738" y="3657600"/>
          <p14:tracePt t="56430" x="5495925" y="3641725"/>
          <p14:tracePt t="56447" x="5440363" y="3602038"/>
          <p14:tracePt t="56449" x="5432425" y="3602038"/>
          <p14:tracePt t="56465" x="5402263" y="3562350"/>
          <p14:tracePt t="56480" x="5370513" y="3538538"/>
          <p14:tracePt t="56496" x="5354638" y="3514725"/>
          <p14:tracePt t="56499" x="5346700" y="3500438"/>
          <p14:tracePt t="56515" x="5322888" y="3468688"/>
          <p14:tracePt t="56530" x="5314950" y="3460750"/>
          <p14:tracePt t="56851" x="5307013" y="3460750"/>
          <p14:tracePt t="56855" x="5299075" y="3452813"/>
          <p14:tracePt t="56863" x="5291138" y="3436938"/>
          <p14:tracePt t="56886" x="5275263" y="3397250"/>
          <p14:tracePt t="56896" x="5267325" y="3389313"/>
          <p14:tracePt t="56914" x="5251450" y="3365500"/>
          <p14:tracePt t="56929" x="5243513" y="3349625"/>
          <p14:tracePt t="57015" x="5221288" y="3335338"/>
          <p14:tracePt t="57028" x="5205413" y="3319463"/>
          <p14:tracePt t="57035" x="5205413" y="3311525"/>
          <p14:tracePt t="57046" x="5197475" y="3303588"/>
          <p14:tracePt t="57048" x="5189538" y="3295650"/>
          <p14:tracePt t="57064" x="5189538" y="3287713"/>
          <p14:tracePt t="57079" x="5173663" y="3263900"/>
          <p14:tracePt t="57096" x="5165725" y="3240088"/>
          <p14:tracePt t="57098" x="5157788" y="3224213"/>
          <p14:tracePt t="57117" x="5149850" y="3208338"/>
          <p14:tracePt t="57120" x="5149850" y="3192463"/>
          <p14:tracePt t="57129" x="5141913" y="3184525"/>
          <p14:tracePt t="57146" x="5141913" y="3154363"/>
          <p14:tracePt t="57163" x="5133975" y="3090863"/>
          <p14:tracePt t="57179" x="5133975" y="3043238"/>
          <p14:tracePt t="57196" x="5133975" y="2989263"/>
          <p14:tracePt t="57199" x="5133975" y="2973388"/>
          <p14:tracePt t="57212" x="5149850" y="2941638"/>
          <p14:tracePt t="57230" x="5149850" y="2925763"/>
          <p14:tracePt t="57264" x="5157788" y="2909888"/>
          <p14:tracePt t="57278" x="5173663" y="2894013"/>
          <p14:tracePt t="57285" x="5181600" y="2886075"/>
          <p14:tracePt t="57296" x="5205413" y="2862263"/>
          <p14:tracePt t="57299" x="5229225" y="2854325"/>
          <p14:tracePt t="57314" x="5267325" y="2830513"/>
          <p14:tracePt t="57330" x="5291138" y="2816225"/>
          <p14:tracePt t="57346" x="5299075" y="2800350"/>
          <p14:tracePt t="57362" x="5314950" y="2792413"/>
          <p14:tracePt t="57380" x="5330825" y="2776538"/>
          <p14:tracePt t="57396" x="5354638" y="2760663"/>
          <p14:tracePt t="57398" x="5386388" y="2744788"/>
          <p14:tracePt t="57412" x="5440363" y="2736850"/>
          <p14:tracePt t="57429" x="5495925" y="2720975"/>
          <p14:tracePt t="57446" x="5567363" y="2697163"/>
          <p14:tracePt t="57448" x="5597525" y="2697163"/>
          <p14:tracePt t="57462" x="5637213" y="2689225"/>
          <p14:tracePt t="57479" x="5668963" y="2689225"/>
          <p14:tracePt t="57496" x="5684838" y="2689225"/>
          <p14:tracePt t="57498" x="5708650" y="2689225"/>
          <p14:tracePt t="57513" x="5738813" y="2689225"/>
          <p14:tracePt t="57530" x="5762625" y="2689225"/>
          <p14:tracePt t="57545" x="5794375" y="2697163"/>
          <p14:tracePt t="57563" x="5818188" y="2705100"/>
          <p14:tracePt t="57579" x="5834063" y="2713038"/>
          <p14:tracePt t="57596" x="5849938" y="2713038"/>
          <p14:tracePt t="57598" x="5857875" y="2713038"/>
          <p14:tracePt t="57612" x="5873750" y="2728913"/>
          <p14:tracePt t="57629" x="5889625" y="2736850"/>
          <p14:tracePt t="57646" x="5903913" y="2736850"/>
          <p14:tracePt t="57648" x="5911850" y="2744788"/>
          <p14:tracePt t="57662" x="5919788" y="2744788"/>
          <p14:tracePt t="57679" x="5943600" y="2760663"/>
          <p14:tracePt t="57696" x="5975350" y="2776538"/>
          <p14:tracePt t="57698" x="5983288" y="2776538"/>
          <p14:tracePt t="57713" x="6015038" y="2792413"/>
          <p14:tracePt t="57728" x="6038850" y="2800350"/>
          <p14:tracePt t="57746" x="6046788" y="2808288"/>
          <p14:tracePt t="57748" x="6062663" y="2816225"/>
          <p14:tracePt t="57763" x="6069013" y="2816225"/>
          <p14:tracePt t="57784" x="6069013" y="2824163"/>
          <p14:tracePt t="57796" x="6084888" y="2824163"/>
          <p14:tracePt t="57812" x="6092825" y="2838450"/>
          <p14:tracePt t="57828" x="6100763" y="2846388"/>
          <p14:tracePt t="57845" x="6116638" y="2854325"/>
          <p14:tracePt t="57863" x="6132513" y="2886075"/>
          <p14:tracePt t="57879" x="6140450" y="2901950"/>
          <p14:tracePt t="57896" x="6164263" y="2941638"/>
          <p14:tracePt t="57912" x="6188075" y="3019425"/>
          <p14:tracePt t="57928" x="6203950" y="3051175"/>
          <p14:tracePt t="57945" x="6203950" y="3082925"/>
          <p14:tracePt t="58042" x="6203950" y="3090863"/>
          <p14:tracePt t="58048" x="6203950" y="3106738"/>
          <p14:tracePt t="58066" x="6203950" y="3122613"/>
          <p14:tracePt t="58093" x="6203950" y="3146425"/>
          <p14:tracePt t="58106" x="6203950" y="3154363"/>
          <p14:tracePt t="58112" x="6203950" y="3176588"/>
          <p14:tracePt t="58127" x="6203950" y="3200400"/>
          <p14:tracePt t="58145" x="6203950" y="3216275"/>
          <p14:tracePt t="58184" x="6196013" y="3248025"/>
          <p14:tracePt t="58191" x="6196013" y="3271838"/>
          <p14:tracePt t="58198" x="6188075" y="3279775"/>
          <p14:tracePt t="58220" x="6172200" y="3303588"/>
          <p14:tracePt t="58228" x="6172200" y="3311525"/>
          <p14:tracePt t="58278" x="6148388" y="3335338"/>
          <p14:tracePt t="58283" x="6148388" y="3343275"/>
          <p14:tracePt t="58306" x="6124575" y="3365500"/>
          <p14:tracePt t="58313" x="6108700" y="3381375"/>
          <p14:tracePt t="58328" x="6092825" y="3405188"/>
          <p14:tracePt t="58345" x="6076950" y="3429000"/>
          <p14:tracePt t="58398" x="6069013" y="3429000"/>
          <p14:tracePt t="58420" x="6069013" y="3436938"/>
          <p14:tracePt t="58426" x="6015038" y="3492500"/>
          <p14:tracePt t="58433" x="6007100" y="3500438"/>
          <p14:tracePt t="58448" x="5999163" y="3508375"/>
          <p14:tracePt t="58462" x="5999163" y="3514725"/>
          <p14:tracePt t="58477" x="5903913" y="3578225"/>
          <p14:tracePt t="58506" x="5897563" y="3578225"/>
          <p14:tracePt t="58512" x="5889625" y="3586163"/>
          <p14:tracePt t="58528" x="5818188" y="3609975"/>
          <p14:tracePt t="58563" x="5810250" y="3609975"/>
          <p14:tracePt t="58569" x="5786438" y="3617913"/>
          <p14:tracePt t="58577" x="5770563" y="3633788"/>
          <p14:tracePt t="58606" x="5762625" y="3633788"/>
          <p14:tracePt t="59134" x="5732463" y="3649663"/>
          <p14:tracePt t="59140" x="5724525" y="3649663"/>
          <p14:tracePt t="59147" x="5700713" y="3657600"/>
          <p14:tracePt t="59160" x="5684838" y="3657600"/>
          <p14:tracePt t="59161" x="5661025" y="3665538"/>
          <p14:tracePt t="59176" x="5637213" y="3665538"/>
          <p14:tracePt t="59194" x="5597525" y="3665538"/>
          <p14:tracePt t="59211" x="5543550" y="3665538"/>
          <p14:tracePt t="59226" x="5511800" y="3665538"/>
          <p14:tracePt t="59243" x="5472113" y="3665538"/>
          <p14:tracePt t="59260" x="5456238" y="3665538"/>
          <p14:tracePt t="59262" x="5440363" y="3657600"/>
          <p14:tracePt t="59277" x="5432425" y="3657600"/>
          <p14:tracePt t="59293" x="5424488" y="3649663"/>
          <p14:tracePt t="59657" x="5402263" y="3649663"/>
          <p14:tracePt t="59660" x="5378450" y="3649663"/>
          <p14:tracePt t="59676" x="5322888" y="3617913"/>
          <p14:tracePt t="59692" x="5283200" y="3594100"/>
          <p14:tracePt t="59709" x="5237163" y="3546475"/>
          <p14:tracePt t="59711" x="5213350" y="3522663"/>
          <p14:tracePt t="59728" x="5173663" y="3492500"/>
          <p14:tracePt t="59777" x="5165725" y="3484563"/>
          <p14:tracePt t="59782" x="5165725" y="3476625"/>
          <p14:tracePt t="59793" x="5165725" y="3468688"/>
          <p14:tracePt t="59811" x="5157788" y="3436938"/>
          <p14:tracePt t="59826" x="5157788" y="3429000"/>
          <p14:tracePt t="60240" x="5157788" y="3421063"/>
          <p14:tracePt t="60246" x="5157788" y="3413125"/>
          <p14:tracePt t="60259" x="5157788" y="3397250"/>
          <p14:tracePt t="60275" x="5157788" y="3389313"/>
          <p14:tracePt t="60292" x="5157788" y="3343275"/>
          <p14:tracePt t="60309" x="5157788" y="3319463"/>
          <p14:tracePt t="60311" x="5157788" y="3303588"/>
          <p14:tracePt t="60325" x="5181600" y="3255963"/>
          <p14:tracePt t="60342" x="5205413" y="3224213"/>
          <p14:tracePt t="60360" x="5291138" y="3154363"/>
          <p14:tracePt t="60376" x="5354638" y="3106738"/>
          <p14:tracePt t="60392" x="5432425" y="3090863"/>
          <p14:tracePt t="60408" x="5487988" y="3074988"/>
          <p14:tracePt t="60410" x="5519738" y="3074988"/>
          <p14:tracePt t="60425" x="5573713" y="3074988"/>
          <p14:tracePt t="60442" x="5629275" y="3074988"/>
          <p14:tracePt t="60459" x="5676900" y="3074988"/>
          <p14:tracePt t="60461" x="5708650" y="3090863"/>
          <p14:tracePt t="60475" x="5732463" y="3090863"/>
          <p14:tracePt t="60495" x="5738813" y="3090863"/>
          <p14:tracePt t="60798" x="5738813" y="3082925"/>
          <p14:tracePt t="60803" x="5754688" y="3051175"/>
          <p14:tracePt t="60810" x="5762625" y="3035300"/>
          <p14:tracePt t="60825" x="5857875" y="2997200"/>
          <p14:tracePt t="60841" x="5919788" y="2989263"/>
          <p14:tracePt t="60858" x="5959475" y="2981325"/>
          <p14:tracePt t="60860" x="5983288" y="2981325"/>
          <p14:tracePt t="60874" x="6022975" y="2981325"/>
          <p14:tracePt t="60891" x="6076950" y="2989263"/>
          <p14:tracePt t="60908" x="6116638" y="3027363"/>
          <p14:tracePt t="60910" x="6148388" y="3035300"/>
          <p14:tracePt t="60926" x="6156325" y="3059113"/>
          <p14:tracePt t="60941" x="6172200" y="3067050"/>
          <p14:tracePt t="60958" x="6180138" y="3067050"/>
          <p14:tracePt t="60982" x="6188075" y="3090863"/>
          <p14:tracePt t="60996" x="6203950" y="3098800"/>
          <p14:tracePt t="61011" x="6211888" y="3130550"/>
          <p14:tracePt t="61024" x="6219825" y="3130550"/>
          <p14:tracePt t="61041" x="6219825" y="3138488"/>
          <p14:tracePt t="61059" x="6234113" y="3162300"/>
          <p14:tracePt t="61075" x="6234113" y="3170238"/>
          <p14:tracePt t="61093" x="6242050" y="3192463"/>
          <p14:tracePt t="61110" x="6242050" y="3208338"/>
          <p14:tracePt t="61124" x="6242050" y="3232150"/>
          <p14:tracePt t="61145" x="6242050" y="3240088"/>
          <p14:tracePt t="61148" x="6242050" y="3248025"/>
          <p14:tracePt t="61160" x="6242050" y="3255963"/>
          <p14:tracePt t="61181" x="6234113" y="3287713"/>
          <p14:tracePt t="61190" x="6211888" y="3311525"/>
          <p14:tracePt t="61208" x="6203950" y="3319463"/>
          <p14:tracePt t="61211" x="6203950" y="3327400"/>
          <p14:tracePt t="61225" x="6140450" y="3405188"/>
          <p14:tracePt t="61240" x="6132513" y="3413125"/>
          <p14:tracePt t="61257" x="6084888" y="3484563"/>
          <p14:tracePt t="61259" x="6076950" y="3492500"/>
          <p14:tracePt t="61284" x="6054725" y="3514725"/>
          <p14:tracePt t="61292" x="6046788" y="3538538"/>
          <p14:tracePt t="61309" x="6038850" y="3546475"/>
          <p14:tracePt t="61310" x="6022975" y="3562350"/>
          <p14:tracePt t="61326" x="5935663" y="3602038"/>
          <p14:tracePt t="61343" x="5919788" y="3602038"/>
          <p14:tracePt t="61358" x="5818188" y="3625850"/>
          <p14:tracePt t="61359" x="5802313" y="3633788"/>
          <p14:tracePt t="61376" x="5738813" y="3641725"/>
          <p14:tracePt t="61392" x="5700713" y="3649663"/>
          <p14:tracePt t="61409" x="5645150" y="3649663"/>
          <p14:tracePt t="61426" x="5605463" y="3649663"/>
          <p14:tracePt t="61441" x="5559425" y="3641725"/>
          <p14:tracePt t="61457" x="5511800" y="3625850"/>
          <p14:tracePt t="61459" x="5495925" y="3609975"/>
          <p14:tracePt t="61475" x="5464175" y="3586163"/>
          <p14:tracePt t="61490" x="5448300" y="3570288"/>
          <p14:tracePt t="61507" x="5416550" y="3538538"/>
          <p14:tracePt t="61509" x="5416550" y="3508375"/>
          <p14:tracePt t="61525" x="5394325" y="3460750"/>
          <p14:tracePt t="61540" x="5378450" y="3421063"/>
          <p14:tracePt t="61558" x="5362575" y="3373438"/>
          <p14:tracePt t="61559" x="5354638" y="3357563"/>
          <p14:tracePt t="61581" x="5346700" y="3343275"/>
          <p14:tracePt t="61595" x="5346700" y="3335338"/>
          <p14:tracePt t="61608" x="5346700" y="3327400"/>
          <p14:tracePt t="61610" x="5346700" y="3287713"/>
          <p14:tracePt t="61626" x="5346700" y="3271838"/>
          <p14:tracePt t="61641" x="5362575" y="3224213"/>
          <p14:tracePt t="61659" x="5456238" y="3130550"/>
          <p14:tracePt t="61676" x="5527675" y="3074988"/>
          <p14:tracePt t="61690" x="5559425" y="3051175"/>
          <p14:tracePt t="61707" x="5597525" y="3043238"/>
          <p14:tracePt t="61709" x="5629275" y="3043238"/>
          <p14:tracePt t="61723" x="5708650" y="3043238"/>
          <p14:tracePt t="61740" x="5794375" y="3043238"/>
          <p14:tracePt t="61757" x="5919788" y="3067050"/>
          <p14:tracePt t="61759" x="5959475" y="3098800"/>
          <p14:tracePt t="61773" x="6015038" y="3122613"/>
          <p14:tracePt t="61791" x="6038850" y="3154363"/>
          <p14:tracePt t="61808" x="6054725" y="3162300"/>
          <p14:tracePt t="61810" x="6054725" y="3170238"/>
          <p14:tracePt t="61825" x="6062663" y="3170238"/>
          <p14:tracePt t="61842" x="6069013" y="3184525"/>
          <p14:tracePt t="61858" x="6076950" y="3216275"/>
          <p14:tracePt t="61860" x="6076950" y="3232150"/>
          <p14:tracePt t="61875" x="6062663" y="3287713"/>
          <p14:tracePt t="61891" x="6015038" y="3349625"/>
          <p14:tracePt t="61917" x="6015038" y="3357563"/>
        </p14:tracePtLst>
      </p14:laserTraceLst>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771853D0-1E3A-F59C-4E57-155C344FE564}"/>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77DB97DB-E8BF-3544-85CC-3AE247B81967}"/>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xmlns="" id="{849EB0D4-52BD-6155-569E-EC8A17EC8BC0}"/>
              </a:ext>
            </a:extLst>
          </p:cNvPr>
          <p:cNvPicPr>
            <a:picLocks noChangeAspect="1"/>
          </p:cNvPicPr>
          <p:nvPr/>
        </p:nvPicPr>
        <p:blipFill>
          <a:blip r:embed="rId2"/>
          <a:stretch>
            <a:fillRect/>
          </a:stretch>
        </p:blipFill>
        <p:spPr>
          <a:xfrm>
            <a:off x="0" y="0"/>
            <a:ext cx="9144000" cy="6792686"/>
          </a:xfrm>
          <a:prstGeom prst="rect">
            <a:avLst/>
          </a:prstGeom>
        </p:spPr>
      </p:pic>
      <p:sp>
        <p:nvSpPr>
          <p:cNvPr id="4" name="雲 3">
            <a:extLst>
              <a:ext uri="{FF2B5EF4-FFF2-40B4-BE49-F238E27FC236}">
                <a16:creationId xmlns:a16="http://schemas.microsoft.com/office/drawing/2014/main" xmlns="" id="{2B1D9214-DFC3-C253-2B09-47D9F137C679}"/>
              </a:ext>
            </a:extLst>
          </p:cNvPr>
          <p:cNvSpPr/>
          <p:nvPr/>
        </p:nvSpPr>
        <p:spPr>
          <a:xfrm>
            <a:off x="7160077" y="1899104"/>
            <a:ext cx="2179865" cy="1216478"/>
          </a:xfrm>
          <a:prstGeom prst="cloud">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民間病院の進捗が遅れている</a:t>
            </a:r>
          </a:p>
        </p:txBody>
      </p:sp>
    </p:spTree>
    <p:extLst>
      <p:ext uri="{BB962C8B-B14F-4D97-AF65-F5344CB8AC3E}">
        <p14:creationId xmlns:p14="http://schemas.microsoft.com/office/powerpoint/2010/main" val="3010318206"/>
      </p:ext>
    </p:extLst>
  </p:cSld>
  <p:clrMapOvr>
    <a:masterClrMapping/>
  </p:clrMapOvr>
  <mc:AlternateContent xmlns:mc="http://schemas.openxmlformats.org/markup-compatibility/2006" xmlns:p14="http://schemas.microsoft.com/office/powerpoint/2010/main">
    <mc:Choice Requires="p14">
      <p:transition spd="slow" p14:dur="2000" advTm="31921"/>
    </mc:Choice>
    <mc:Fallback xmlns="">
      <p:transition spd="slow" advTm="31921"/>
    </mc:Fallback>
  </mc:AlternateContent>
  <p:extLst>
    <p:ext uri="{3A86A75C-4F4B-4683-9AE1-C65F6400EC91}">
      <p14:laserTraceLst xmlns:p14="http://schemas.microsoft.com/office/powerpoint/2010/main">
        <p14:tracePtLst>
          <p14:tracePt t="835" x="6038850" y="3365500"/>
          <p14:tracePt t="841" x="6069013" y="3365500"/>
          <p14:tracePt t="854" x="6227763" y="3381375"/>
          <p14:tracePt t="870" x="6353175" y="3397250"/>
          <p14:tracePt t="887" x="6423025" y="3397250"/>
          <p14:tracePt t="889" x="6462713" y="3397250"/>
          <p14:tracePt t="904" x="6494463" y="3413125"/>
          <p14:tracePt t="920" x="6502400" y="3413125"/>
          <p14:tracePt t="1017" x="6518275" y="3413125"/>
          <p14:tracePt t="1024" x="6534150" y="3421063"/>
          <p14:tracePt t="1275" x="6542088" y="3405188"/>
          <p14:tracePt t="1282" x="6667500" y="3303588"/>
          <p14:tracePt t="1287" x="6723063" y="3255963"/>
          <p14:tracePt t="1303" x="6872288" y="3090863"/>
          <p14:tracePt t="1320" x="6942138" y="2909888"/>
          <p14:tracePt t="1337" x="6981825" y="2846388"/>
          <p14:tracePt t="1339" x="7013575" y="2800350"/>
          <p14:tracePt t="1353" x="7075488" y="2728913"/>
          <p14:tracePt t="1370" x="7146925" y="2673350"/>
          <p14:tracePt t="1386" x="7194550" y="2635250"/>
          <p14:tracePt t="1388" x="7194550" y="2627313"/>
          <p14:tracePt t="1647" x="7194550" y="2619375"/>
          <p14:tracePt t="1655" x="7154863" y="2516188"/>
          <p14:tracePt t="1660" x="7099300" y="2382838"/>
          <p14:tracePt t="1669" x="7053263" y="2241550"/>
          <p14:tracePt t="1686" x="6910388" y="1966913"/>
          <p14:tracePt t="1688" x="6880225" y="1895475"/>
          <p14:tracePt t="1702" x="6792913" y="1816100"/>
          <p14:tracePt t="1719" x="6761163" y="1762125"/>
          <p14:tracePt t="1737" x="6723063" y="1722438"/>
          <p14:tracePt t="1738" x="6715125" y="1706563"/>
          <p14:tracePt t="1754" x="6699250" y="1666875"/>
          <p14:tracePt t="1770" x="6691313" y="1658938"/>
          <p14:tracePt t="1786" x="6691313" y="1651000"/>
          <p14:tracePt t="2088" x="6651625" y="1612900"/>
          <p14:tracePt t="2095" x="6635750" y="1581150"/>
          <p14:tracePt t="2103" x="6596063" y="1541463"/>
          <p14:tracePt t="2119" x="6446838" y="1384300"/>
          <p14:tracePt t="2135" x="6384925" y="1344613"/>
          <p14:tracePt t="2152" x="6329363" y="1304925"/>
          <p14:tracePt t="2169" x="6297613" y="1289050"/>
          <p14:tracePt t="2186" x="6297613" y="1282700"/>
          <p14:tracePt t="2611" x="6273800" y="1266825"/>
          <p14:tracePt t="2617" x="6180138" y="1203325"/>
          <p14:tracePt t="2623" x="6108700" y="1155700"/>
          <p14:tracePt t="2634" x="6022975" y="1093788"/>
          <p14:tracePt t="2652" x="5865813" y="928688"/>
          <p14:tracePt t="2668" x="5770563" y="865188"/>
          <p14:tracePt t="2685" x="5746750" y="849313"/>
          <p14:tracePt t="5217" x="5754688" y="841375"/>
          <p14:tracePt t="5220" x="5770563" y="833438"/>
          <p14:tracePt t="5232" x="5786438" y="825500"/>
          <p14:tracePt t="5252" x="5834063" y="825500"/>
          <p14:tracePt t="5264" x="5849938" y="817563"/>
          <p14:tracePt t="5281" x="5865813" y="817563"/>
          <p14:tracePt t="5298" x="5889625" y="817563"/>
          <p14:tracePt t="5300" x="5903913" y="817563"/>
          <p14:tracePt t="5315" x="5919788" y="817563"/>
          <p14:tracePt t="5333" x="5927725" y="817563"/>
          <p14:tracePt t="5335" x="5935663" y="817563"/>
          <p14:tracePt t="5348" x="5943600" y="817563"/>
          <p14:tracePt t="5468" x="5951538" y="817563"/>
          <p14:tracePt t="5958" x="5959475" y="817563"/>
          <p14:tracePt t="5987" x="5967413" y="817563"/>
          <p14:tracePt t="6024" x="5975350" y="817563"/>
          <p14:tracePt t="6464" x="5951538" y="833438"/>
          <p14:tracePt t="6471" x="5762625" y="920750"/>
          <p14:tracePt t="6480" x="5676900" y="928688"/>
          <p14:tracePt t="6497" x="5464175" y="1046163"/>
          <p14:tracePt t="6500" x="5346700" y="1093788"/>
          <p14:tracePt t="6515" x="5008563" y="1219200"/>
          <p14:tracePt t="6530" x="4678363" y="1423988"/>
          <p14:tracePt t="6546" x="4568825" y="1485900"/>
          <p14:tracePt t="6549" x="4537075" y="1533525"/>
          <p14:tracePt t="6563" x="4505325" y="1549400"/>
          <p14:tracePt t="6857" x="4497388" y="1557338"/>
          <p14:tracePt t="6864" x="4481513" y="1589088"/>
          <p14:tracePt t="6870" x="4465638" y="1612900"/>
          <p14:tracePt t="6880" x="4449763" y="1635125"/>
          <p14:tracePt t="6896" x="4425950" y="1690688"/>
          <p14:tracePt t="6914" x="4371975" y="1785938"/>
          <p14:tracePt t="6929" x="4348163" y="1831975"/>
          <p14:tracePt t="6946" x="4308475" y="1887538"/>
          <p14:tracePt t="6948" x="4300538" y="1927225"/>
          <p14:tracePt t="6963" x="4284663" y="1989138"/>
          <p14:tracePt t="6980" x="4268788" y="2052638"/>
          <p14:tracePt t="6996" x="4252913" y="2100263"/>
          <p14:tracePt t="7014" x="4244975" y="2146300"/>
          <p14:tracePt t="7029" x="4238625" y="2185988"/>
          <p14:tracePt t="7046" x="4238625" y="2225675"/>
          <p14:tracePt t="7049" x="4238625" y="2233613"/>
          <p14:tracePt t="7065" x="4230688" y="2257425"/>
          <p14:tracePt t="7080" x="4230688" y="2273300"/>
          <p14:tracePt t="7105" x="4222750" y="2281238"/>
          <p14:tracePt t="7508" x="4222750" y="2289175"/>
          <p14:tracePt t="7513" x="4222750" y="2297113"/>
          <p14:tracePt t="7529" x="4222750" y="2319338"/>
          <p14:tracePt t="7545" x="4222750" y="2335213"/>
          <p14:tracePt t="7564" x="4222750" y="2351088"/>
          <p14:tracePt t="7578" x="4222750" y="2366963"/>
          <p14:tracePt t="7595" x="4222750" y="2382838"/>
          <p14:tracePt t="7598" x="4222750" y="2390775"/>
          <p14:tracePt t="7614" x="4222750" y="2398713"/>
          <p14:tracePt t="7628" x="4222750" y="2406650"/>
          <p14:tracePt t="7646" x="4222750" y="2414588"/>
          <p14:tracePt t="7649" x="4222750" y="2422525"/>
          <p14:tracePt t="7663" x="4230688" y="2438400"/>
          <p14:tracePt t="7678" x="4252913" y="2454275"/>
          <p14:tracePt t="7695" x="4284663" y="2478088"/>
          <p14:tracePt t="7697" x="4292600" y="2492375"/>
          <p14:tracePt t="7712" x="4340225" y="2524125"/>
          <p14:tracePt t="7729" x="4371975" y="2547938"/>
          <p14:tracePt t="7745" x="4395788" y="2563813"/>
          <p14:tracePt t="7748" x="4410075" y="2579688"/>
          <p14:tracePt t="7763" x="4433888" y="2603500"/>
          <p14:tracePt t="7779" x="4473575" y="2627313"/>
          <p14:tracePt t="7795" x="4489450" y="2627313"/>
          <p14:tracePt t="7797" x="4497388" y="2627313"/>
          <p14:tracePt t="7864" x="4505325" y="2627313"/>
          <p14:tracePt t="7869" x="4513263" y="2627313"/>
          <p14:tracePt t="8128" x="4521200" y="2627313"/>
          <p14:tracePt t="8132" x="4583113" y="2627313"/>
          <p14:tracePt t="8145" x="4622800" y="2643188"/>
          <p14:tracePt t="8147" x="4686300" y="2643188"/>
          <p14:tracePt t="8161" x="4787900" y="2643188"/>
          <p14:tracePt t="8179" x="4843463" y="2657475"/>
          <p14:tracePt t="8196" x="4905375" y="2673350"/>
          <p14:tracePt t="8197" x="4945063" y="2681288"/>
          <p14:tracePt t="8212" x="5000625" y="2697163"/>
          <p14:tracePt t="8229" x="5040313" y="2720975"/>
          <p14:tracePt t="8247" x="5056188" y="2720975"/>
          <p14:tracePt t="8527" x="5086350" y="2736850"/>
          <p14:tracePt t="8533" x="5102225" y="2744788"/>
          <p14:tracePt t="8547" x="5165725" y="2792413"/>
          <p14:tracePt t="8563" x="5221288" y="2830513"/>
          <p14:tracePt t="8578" x="5243513" y="2854325"/>
          <p14:tracePt t="8594" x="5275263" y="2886075"/>
          <p14:tracePt t="8612" x="5307013" y="2949575"/>
          <p14:tracePt t="8629" x="5322888" y="2965450"/>
          <p14:tracePt t="8644" x="5330825" y="2973388"/>
          <p14:tracePt t="8661" x="5338763" y="2973388"/>
          <p14:tracePt t="8954" x="5346700" y="2973388"/>
          <p14:tracePt t="8960" x="5362575" y="2989263"/>
          <p14:tracePt t="8968" x="5370513" y="3003550"/>
          <p14:tracePt t="8976" x="5386388" y="3027363"/>
          <p14:tracePt t="8993" x="5424488" y="3090863"/>
          <p14:tracePt t="9011" x="5464175" y="3255963"/>
          <p14:tracePt t="9030" x="5480050" y="3405188"/>
          <p14:tracePt t="9033" x="5480050" y="3468688"/>
          <p14:tracePt t="9044" x="5480050" y="3514725"/>
          <p14:tracePt t="9047" x="5480050" y="3594100"/>
          <p14:tracePt t="9060" x="5480050" y="3719513"/>
          <p14:tracePt t="9076" x="5480050" y="3751263"/>
          <p14:tracePt t="9385" x="5480050" y="3767138"/>
          <p14:tracePt t="9391" x="5480050" y="3876675"/>
          <p14:tracePt t="9396" x="5480050" y="3932238"/>
          <p14:tracePt t="9411" x="5464175" y="4137025"/>
          <p14:tracePt t="9426" x="5416550" y="4254500"/>
          <p14:tracePt t="9442" x="5378450" y="4467225"/>
          <p14:tracePt t="9460" x="5346700" y="4695825"/>
          <p14:tracePt t="9476" x="5314950" y="4829175"/>
          <p14:tracePt t="9493" x="5283200" y="4914900"/>
          <p14:tracePt t="9511" x="5237163" y="4994275"/>
          <p14:tracePt t="9526" x="5149850" y="5087938"/>
          <p14:tracePt t="9543" x="5094288" y="5143500"/>
          <p14:tracePt t="9560" x="5008563" y="5253038"/>
          <p14:tracePt t="9576" x="4984750" y="5268913"/>
          <p14:tracePt t="9593" x="4976813" y="5268913"/>
          <p14:tracePt t="9610" x="4883150" y="5316538"/>
          <p14:tracePt t="9626" x="4875213" y="5332413"/>
          <p14:tracePt t="9848" x="4867275" y="5332413"/>
          <p14:tracePt t="9855" x="4819650" y="5348288"/>
          <p14:tracePt t="9862" x="4803775" y="5348288"/>
          <p14:tracePt t="9875" x="4748213" y="5356225"/>
          <p14:tracePt t="9893" x="4694238" y="5356225"/>
          <p14:tracePt t="9911" x="4575175" y="5356225"/>
          <p14:tracePt t="9925" x="4395788" y="5316538"/>
          <p14:tracePt t="9943" x="4276725" y="5284788"/>
          <p14:tracePt t="9945" x="4230688" y="5253038"/>
          <p14:tracePt t="9960" x="4167188" y="5229225"/>
          <p14:tracePt t="9976" x="4127500" y="5199063"/>
          <p14:tracePt t="9992" x="4095750" y="5143500"/>
          <p14:tracePt t="10011" x="4041775" y="5064125"/>
          <p14:tracePt t="10025" x="4010025" y="5010150"/>
          <p14:tracePt t="10043" x="3978275" y="4978400"/>
          <p14:tracePt t="10060" x="3938588" y="4914900"/>
          <p14:tracePt t="10076" x="3914775" y="4852988"/>
          <p14:tracePt t="10092" x="3892550" y="4765675"/>
          <p14:tracePt t="10108" x="3876675" y="4695825"/>
          <p14:tracePt t="10110" x="3868738" y="4624388"/>
          <p14:tracePt t="10125" x="3860800" y="4560888"/>
          <p14:tracePt t="10142" x="3836988" y="4491038"/>
          <p14:tracePt t="10164" x="3829050" y="4387850"/>
          <p14:tracePt t="10167" x="3829050" y="4341813"/>
          <p14:tracePt t="10175" x="3829050" y="4310063"/>
          <p14:tracePt t="10193" x="3829050" y="4184650"/>
          <p14:tracePt t="10196" x="3829050" y="4113213"/>
          <p14:tracePt t="10209" x="3852863" y="3963988"/>
          <p14:tracePt t="10225" x="3884613" y="3892550"/>
          <p14:tracePt t="10242" x="3906838" y="3838575"/>
          <p14:tracePt t="10259" x="3954463" y="3711575"/>
          <p14:tracePt t="10278" x="3970338" y="3673475"/>
          <p14:tracePt t="10295" x="4010025" y="3617913"/>
          <p14:tracePt t="10297" x="4017963" y="3609975"/>
          <p14:tracePt t="10309" x="4017963" y="3602038"/>
          <p14:tracePt t="10312" x="4025900" y="3594100"/>
          <p14:tracePt t="10326" x="4025900" y="3578225"/>
          <p14:tracePt t="10342" x="4025900" y="3570288"/>
          <p14:tracePt t="10358" x="4049713" y="3546475"/>
          <p14:tracePt t="10359" x="4087813" y="3508375"/>
          <p14:tracePt t="10375" x="4135438" y="3484563"/>
          <p14:tracePt t="10392" x="4214813" y="3421063"/>
          <p14:tracePt t="10408" x="4356100" y="3365500"/>
          <p14:tracePt t="10410" x="4395788" y="3343275"/>
          <p14:tracePt t="10425" x="4489450" y="3311525"/>
          <p14:tracePt t="10441" x="4614863" y="3279775"/>
          <p14:tracePt t="10459" x="4733925" y="3271838"/>
          <p14:tracePt t="10460" x="4811713" y="3271838"/>
          <p14:tracePt t="10477" x="4883150" y="3271838"/>
          <p14:tracePt t="10492" x="4929188" y="3271838"/>
          <p14:tracePt t="10509" x="4960938" y="3271838"/>
          <p14:tracePt t="10525" x="4976813" y="3271838"/>
          <p14:tracePt t="10541" x="4992688" y="3271838"/>
          <p14:tracePt t="10558" x="5016500" y="3287713"/>
          <p14:tracePt t="10560" x="5024438" y="3287713"/>
          <p14:tracePt t="10575" x="5040313" y="3303588"/>
          <p14:tracePt t="10596" x="5040313" y="3311525"/>
          <p14:tracePt t="12217" x="5048250" y="3311525"/>
          <p14:tracePt t="12223" x="5070475" y="3295650"/>
          <p14:tracePt t="12230" x="5094288" y="3263900"/>
          <p14:tracePt t="12239" x="5110163" y="3255963"/>
          <p14:tracePt t="12256" x="5126038" y="3248025"/>
          <p14:tracePt t="12258" x="5133975" y="3248025"/>
          <p14:tracePt t="12273" x="5141913" y="3240088"/>
          <p14:tracePt t="12302" x="5149850" y="3240088"/>
          <p14:tracePt t="12316" x="5157788" y="3240088"/>
          <p14:tracePt t="12330" x="5165725" y="3240088"/>
          <p14:tracePt t="12339" x="5173663" y="3240088"/>
          <p14:tracePt t="12356" x="5181600" y="3240088"/>
          <p14:tracePt t="12358" x="5197475" y="3240088"/>
          <p14:tracePt t="12373" x="5213350" y="3240088"/>
          <p14:tracePt t="12389" x="5229225" y="3240088"/>
          <p14:tracePt t="12406" x="5243513" y="3240088"/>
          <p14:tracePt t="12480" x="5251450" y="3240088"/>
          <p14:tracePt t="12508" x="5259388" y="3240088"/>
          <p14:tracePt t="12523" x="5267325" y="3240088"/>
          <p14:tracePt t="12537" x="5275263" y="3240088"/>
          <p14:tracePt t="12551" x="5291138" y="3240088"/>
          <p14:tracePt t="12588" x="5299075" y="3240088"/>
          <p14:tracePt t="12630" x="5307013" y="3240088"/>
          <p14:tracePt t="12643" x="5314950" y="3240088"/>
          <p14:tracePt t="12651" x="5322888" y="3240088"/>
          <p14:tracePt t="12658" x="5330825" y="3240088"/>
          <p14:tracePt t="12672" x="5338763" y="3248025"/>
          <p14:tracePt t="12689" x="5338763" y="3255963"/>
          <p14:tracePt t="12707" x="5346700" y="3255963"/>
          <p14:tracePt t="12730" x="5346700" y="3263900"/>
          <p14:tracePt t="12738" x="5354638" y="3263900"/>
          <p14:tracePt t="12756" x="5354638" y="3271838"/>
          <p14:tracePt t="12758" x="5362575" y="3279775"/>
          <p14:tracePt t="12774" x="5378450" y="3287713"/>
          <p14:tracePt t="12789" x="5386388" y="3303588"/>
          <p14:tracePt t="12808" x="5402263" y="3327400"/>
          <p14:tracePt t="12824" x="5402263" y="3335338"/>
          <p14:tracePt t="12841" x="5408613" y="3357563"/>
          <p14:tracePt t="12856" x="5416550" y="3373438"/>
          <p14:tracePt t="12857" x="5416550" y="3389313"/>
          <p14:tracePt t="12873" x="5432425" y="3405188"/>
          <p14:tracePt t="12888" x="5440363" y="3421063"/>
          <p14:tracePt t="12905" x="5448300" y="3429000"/>
          <p14:tracePt t="12907" x="5456238" y="3436938"/>
          <p14:tracePt t="12922" x="5456238" y="3452813"/>
          <p14:tracePt t="12938" x="5464175" y="3468688"/>
          <p14:tracePt t="12957" x="5480050" y="3500438"/>
          <p14:tracePt t="12973" x="5487988" y="3522663"/>
          <p14:tracePt t="12989" x="5487988" y="3538538"/>
          <p14:tracePt t="13007" x="5495925" y="3554413"/>
          <p14:tracePt t="13024" x="5495925" y="3570288"/>
          <p14:tracePt t="13039" x="5495925" y="3586163"/>
          <p14:tracePt t="13056" x="5495925" y="3609975"/>
          <p14:tracePt t="13058" x="5495925" y="3617913"/>
          <p14:tracePt t="13073" x="5495925" y="3641725"/>
          <p14:tracePt t="13089" x="5495925" y="3657600"/>
          <p14:tracePt t="13107" x="5495925" y="3673475"/>
          <p14:tracePt t="13109" x="5495925" y="3687763"/>
          <p14:tracePt t="13158" x="5495925" y="3695700"/>
          <p14:tracePt t="13165" x="5495925" y="3703638"/>
          <p14:tracePt t="13179" x="5495925" y="3719513"/>
          <p14:tracePt t="13188" x="5487988" y="3735388"/>
          <p14:tracePt t="13204" x="5487988" y="3767138"/>
          <p14:tracePt t="13207" x="5487988" y="3783013"/>
          <p14:tracePt t="13222" x="5472113" y="3814763"/>
          <p14:tracePt t="13238" x="5472113" y="3838575"/>
          <p14:tracePt t="13256" x="5472113" y="3854450"/>
          <p14:tracePt t="13323" x="5464175" y="3868738"/>
          <p14:tracePt t="13673" x="5495925" y="3838575"/>
          <p14:tracePt t="13680" x="5519738" y="3814763"/>
          <p14:tracePt t="13688" x="5567363" y="3759200"/>
          <p14:tracePt t="13705" x="5653088" y="3681413"/>
          <p14:tracePt t="13709" x="5708650" y="3649663"/>
          <p14:tracePt t="13721" x="5746750" y="3617913"/>
          <p14:tracePt t="13738" x="5794375" y="3602038"/>
          <p14:tracePt t="13755" x="5818188" y="3602038"/>
          <p14:tracePt t="13757" x="5826125" y="3602038"/>
          <p14:tracePt t="13772" x="5842000" y="3602038"/>
          <p14:tracePt t="13881" x="5857875" y="3602038"/>
          <p14:tracePt t="14102" x="5881688" y="3570288"/>
          <p14:tracePt t="14107" x="5935663" y="3522663"/>
          <p14:tracePt t="14121" x="6022975" y="3460750"/>
          <p14:tracePt t="14137" x="6092825" y="3436938"/>
          <p14:tracePt t="14153" x="6140450" y="3405188"/>
          <p14:tracePt t="14170" x="6188075" y="3397250"/>
          <p14:tracePt t="14172" x="6211888" y="3389313"/>
          <p14:tracePt t="14187" x="6281738" y="3381375"/>
          <p14:tracePt t="14203" x="6361113" y="3373438"/>
          <p14:tracePt t="14222" x="6430963" y="3365500"/>
          <p14:tracePt t="14237" x="6446838" y="3365500"/>
          <p14:tracePt t="14254" x="6454775" y="3365500"/>
          <p14:tracePt t="14515" x="6470650" y="3349625"/>
          <p14:tracePt t="14521" x="6526213" y="3279775"/>
          <p14:tracePt t="14528" x="6565900" y="3240088"/>
          <p14:tracePt t="14538" x="6651625" y="3192463"/>
          <p14:tracePt t="14553" x="6808788" y="3122613"/>
          <p14:tracePt t="14570" x="6950075" y="3059113"/>
          <p14:tracePt t="14587" x="7013575" y="3043238"/>
          <p14:tracePt t="14605" x="7107238" y="3027363"/>
          <p14:tracePt t="14606" x="7154863" y="3027363"/>
          <p14:tracePt t="14620" x="7272338" y="3019425"/>
          <p14:tracePt t="14639" x="7335838" y="3019425"/>
          <p14:tracePt t="14643" x="7359650" y="3019425"/>
          <p14:tracePt t="14657" x="7367588" y="3019425"/>
          <p14:tracePt t="14660" x="7375525" y="3019425"/>
          <p14:tracePt t="14670" x="7391400" y="3019425"/>
          <p14:tracePt t="14880" x="7508875" y="2949575"/>
          <p14:tracePt t="14885" x="7532688" y="2933700"/>
          <p14:tracePt t="14892" x="7610475" y="2878138"/>
          <p14:tracePt t="14902" x="7697788" y="2838450"/>
          <p14:tracePt t="14920" x="7815263" y="2792413"/>
          <p14:tracePt t="14935" x="7854950" y="2784475"/>
          <p14:tracePt t="14952" x="7886700" y="2784475"/>
          <p14:tracePt t="14970" x="7908925" y="2784475"/>
          <p14:tracePt t="14972" x="7932738" y="2784475"/>
          <p14:tracePt t="14986" x="7972425" y="2784475"/>
          <p14:tracePt t="15003" x="8004175" y="2784475"/>
          <p14:tracePt t="15023" x="8027988" y="2784475"/>
          <p14:tracePt t="15028" x="8035925" y="2784475"/>
          <p14:tracePt t="15038" x="8043863" y="2784475"/>
          <p14:tracePt t="15053" x="8051800" y="2784475"/>
          <p14:tracePt t="16185" x="8059738" y="2784475"/>
          <p14:tracePt t="16192" x="8089900" y="2792413"/>
          <p14:tracePt t="16201" x="8105775" y="2800350"/>
          <p14:tracePt t="16218" x="8169275" y="2838450"/>
          <p14:tracePt t="16220" x="8177213" y="2838450"/>
          <p14:tracePt t="16234" x="8201025" y="2846388"/>
          <p14:tracePt t="16251" x="8208963" y="2854325"/>
          <p14:tracePt t="19033" x="8208963" y="2862263"/>
          <p14:tracePt t="19061" x="8208963" y="2878138"/>
          <p14:tracePt t="19067" x="8201025" y="2894013"/>
          <p14:tracePt t="19147" x="8201025" y="2901950"/>
          <p14:tracePt t="19154" x="8177213" y="2909888"/>
          <p14:tracePt t="19164" x="8161338" y="2917825"/>
          <p14:tracePt t="19181" x="8153400" y="2925763"/>
          <p14:tracePt t="19197" x="8137525" y="2933700"/>
          <p14:tracePt t="19218" x="8129588" y="2933700"/>
          <p14:tracePt t="19261" x="8113713" y="2933700"/>
          <p14:tracePt t="19267" x="8097838" y="2941638"/>
          <p14:tracePt t="19297" x="8081963" y="2941638"/>
          <p14:tracePt t="19303" x="8074025" y="2941638"/>
          <p14:tracePt t="19313" x="8074025" y="2949575"/>
          <p14:tracePt t="19331" x="8059738" y="2949575"/>
          <p14:tracePt t="19353" x="8051800" y="2957513"/>
          <p14:tracePt t="19363" x="8043863" y="2957513"/>
          <p14:tracePt t="19382" x="8035925" y="2957513"/>
          <p14:tracePt t="19397" x="8027988" y="2965450"/>
          <p14:tracePt t="19413" x="8020050" y="2965450"/>
          <p14:tracePt t="19431" x="7988300" y="2965450"/>
          <p14:tracePt t="19450" x="7956550" y="2965450"/>
          <p14:tracePt t="19464" x="7916863" y="2949575"/>
          <p14:tracePt t="19467" x="7900988" y="2941638"/>
          <p14:tracePt t="19484" x="7870825" y="2933700"/>
          <p14:tracePt t="19489" x="7862888" y="2925763"/>
          <p14:tracePt t="19496" x="7847013" y="2917825"/>
          <p14:tracePt t="19513" x="7839075" y="2909888"/>
          <p14:tracePt t="19532" x="7815263" y="2894013"/>
          <p14:tracePt t="19547" x="7799388" y="2870200"/>
          <p14:tracePt t="19564" x="7791450" y="2838450"/>
          <p14:tracePt t="19566" x="7783513" y="2800350"/>
          <p14:tracePt t="19580" x="7775575" y="2792413"/>
          <p14:tracePt t="19597" x="7775575" y="2776538"/>
          <p14:tracePt t="19613" x="7775575" y="2768600"/>
          <p14:tracePt t="19646" x="7775575" y="2752725"/>
          <p14:tracePt t="19653" x="7775575" y="2744788"/>
          <p14:tracePt t="19675" x="7775575" y="2736850"/>
          <p14:tracePt t="19695" x="7775575" y="2728913"/>
          <p14:tracePt t="19702" x="7775575" y="2713038"/>
          <p14:tracePt t="19725" x="7775575" y="2705100"/>
          <p14:tracePt t="19732" x="7775575" y="2689225"/>
          <p14:tracePt t="19747" x="7775575" y="2665413"/>
          <p14:tracePt t="19764" x="7775575" y="2651125"/>
          <p14:tracePt t="19781" x="7807325" y="2595563"/>
          <p14:tracePt t="19796" x="7831138" y="2563813"/>
          <p14:tracePt t="19813" x="7854950" y="2540000"/>
          <p14:tracePt t="19831" x="7886700" y="2516188"/>
          <p14:tracePt t="19846" x="7886700" y="2508250"/>
          <p14:tracePt t="19863" x="7900988" y="2508250"/>
          <p14:tracePt t="19880" x="7932738" y="2492375"/>
          <p14:tracePt t="19882" x="7932738" y="2486025"/>
          <p14:tracePt t="19898" x="7964488" y="2486025"/>
          <p14:tracePt t="19903" x="7988300" y="2478088"/>
          <p14:tracePt t="19914" x="7996238" y="2478088"/>
          <p14:tracePt t="19929" x="8027988" y="2470150"/>
          <p14:tracePt t="19946" x="8035925" y="2470150"/>
          <p14:tracePt t="20025" x="8043863" y="2470150"/>
          <p14:tracePt t="20039" x="8051800" y="2470150"/>
          <p14:tracePt t="20044" x="8059738" y="2470150"/>
          <p14:tracePt t="20074" x="8066088" y="2470150"/>
          <p14:tracePt t="20081" x="8074025" y="2470150"/>
          <p14:tracePt t="20095" x="8081963" y="2470150"/>
          <p14:tracePt t="20103" x="8089900" y="2470150"/>
          <p14:tracePt t="20113" x="8097838" y="2470150"/>
          <p14:tracePt t="20131" x="8121650" y="2470150"/>
          <p14:tracePt t="20145" x="8129588" y="2470150"/>
          <p14:tracePt t="20162" x="8137525" y="2470150"/>
          <p14:tracePt t="20260" x="8145463" y="2470150"/>
          <p14:tracePt t="21561" x="8153400" y="2470150"/>
          <p14:tracePt t="22972" x="8153400" y="2478088"/>
          <p14:tracePt t="23080" x="8161338" y="2492375"/>
          <p14:tracePt t="23087" x="8161338" y="2500313"/>
          <p14:tracePt t="23114" x="8161338" y="2532063"/>
          <p14:tracePt t="23157" x="8161338" y="2540000"/>
          <p14:tracePt t="23214" x="8161338" y="2555875"/>
          <p14:tracePt t="23250" x="8153400" y="2571750"/>
          <p14:tracePt t="23338" x="8153400" y="2579688"/>
          <p14:tracePt t="23342" x="8137525" y="2587625"/>
          <p14:tracePt t="23386" x="8129588" y="2603500"/>
          <p14:tracePt t="23392" x="8113713" y="2611438"/>
          <p14:tracePt t="23442" x="8105775" y="2619375"/>
          <p14:tracePt t="23450" x="8097838" y="2627313"/>
          <p14:tracePt t="24093" x="8097838" y="2651125"/>
          <p14:tracePt t="24143" x="8097838" y="2657475"/>
          <p14:tracePt t="24242" x="8097838" y="2665413"/>
          <p14:tracePt t="24285" x="8097838" y="2697163"/>
          <p14:tracePt t="24385" x="8097838" y="2728913"/>
          <p14:tracePt t="24414" x="8097838" y="2752725"/>
          <p14:tracePt t="24457" x="8097838" y="2768600"/>
          <p14:tracePt t="24543" x="8097838" y="2776538"/>
          <p14:tracePt t="24550" x="8089900" y="2800350"/>
          <p14:tracePt t="24650" x="8059738" y="2816225"/>
          <p14:tracePt t="24656" x="8051800" y="2824163"/>
          <p14:tracePt t="24700" x="8051800" y="2830513"/>
          <p14:tracePt t="24726" x="8043863" y="2830513"/>
          <p14:tracePt t="24735" x="8043863" y="2838450"/>
          <p14:tracePt t="24742" x="8035925" y="2838450"/>
          <p14:tracePt t="24756" x="8012113" y="2838450"/>
          <p14:tracePt t="24773" x="8004175" y="2838450"/>
          <p14:tracePt t="24790" x="8004175" y="2846388"/>
          <p14:tracePt t="24792" x="7988300" y="2846388"/>
          <p14:tracePt t="24806" x="7980363" y="2846388"/>
          <p14:tracePt t="24835" x="7972425" y="2846388"/>
          <p14:tracePt t="24842" x="7964488" y="2846388"/>
          <p14:tracePt t="24856" x="7948613" y="2846388"/>
          <p14:tracePt t="24873" x="7940675" y="2846388"/>
          <p14:tracePt t="24890" x="7932738" y="2846388"/>
          <p14:tracePt t="24892" x="7924800" y="2846388"/>
          <p14:tracePt t="24906" x="7916863" y="2846388"/>
          <p14:tracePt t="24923" x="7908925" y="2846388"/>
          <p14:tracePt t="24942" x="7900988" y="2846388"/>
          <p14:tracePt t="24964" x="7886700" y="2846388"/>
          <p14:tracePt t="24977" x="7886700" y="2838450"/>
          <p14:tracePt t="24991" x="7886700" y="2830513"/>
          <p14:tracePt t="25007" x="7878763" y="2830513"/>
          <p14:tracePt t="25024" x="7878763" y="2824163"/>
          <p14:tracePt t="25329" x="7831138" y="2808288"/>
          <p14:tracePt t="25333" x="7815263" y="2808288"/>
          <p14:tracePt t="25341" x="7735888" y="2744788"/>
          <p14:tracePt t="25358" x="7564438" y="2619375"/>
          <p14:tracePt t="25376" x="7429500" y="2532063"/>
          <p14:tracePt t="25379" x="7351713" y="2478088"/>
          <p14:tracePt t="25390" x="7312025" y="2454275"/>
          <p14:tracePt t="25392" x="7296150" y="2446338"/>
          <p14:tracePt t="25406" x="7288213" y="2430463"/>
          <p14:tracePt t="25773" x="7280275" y="2422525"/>
          <p14:tracePt t="25780" x="7264400" y="2414588"/>
          <p14:tracePt t="25789" x="7256463" y="2398713"/>
          <p14:tracePt t="25791" x="7226300" y="2390775"/>
          <p14:tracePt t="25805" x="7218363" y="2374900"/>
          <p14:tracePt t="25822" x="7210425" y="2374900"/>
          <p14:tracePt t="25841" x="7210425" y="2366963"/>
          <p14:tracePt t="26271" x="7210425" y="2359025"/>
          <p14:tracePt t="26276" x="7218363" y="2335213"/>
          <p14:tracePt t="26288" x="7226300" y="2319338"/>
          <p14:tracePt t="26306" x="7264400" y="2289175"/>
          <p14:tracePt t="26322" x="7327900" y="2241550"/>
          <p14:tracePt t="26340" x="7445375" y="2217738"/>
          <p14:tracePt t="26355" x="7516813" y="2201863"/>
          <p14:tracePt t="26371" x="7556500" y="2193925"/>
          <p14:tracePt t="26388" x="7618413" y="2193925"/>
          <p14:tracePt t="26406" x="7658100" y="2193925"/>
          <p14:tracePt t="26421" x="7735888" y="2193925"/>
          <p14:tracePt t="26438" x="7783513" y="2193925"/>
          <p14:tracePt t="26440" x="7807325" y="2193925"/>
          <p14:tracePt t="26456" x="7823200" y="2193925"/>
          <p14:tracePt t="26471" x="7831138" y="2193925"/>
          <p14:tracePt t="26991" x="7839075" y="2193925"/>
          <p14:tracePt t="27005" x="7847013" y="2193925"/>
          <p14:tracePt t="27012" x="7854950" y="2193925"/>
          <p14:tracePt t="27033" x="7862888" y="2201863"/>
          <p14:tracePt t="27040" x="7870825" y="2201863"/>
          <p14:tracePt t="27055" x="7878763" y="2209800"/>
          <p14:tracePt t="27071" x="7886700" y="2217738"/>
          <p14:tracePt t="27088" x="7900988" y="2225675"/>
          <p14:tracePt t="27104" x="7908925" y="2225675"/>
          <p14:tracePt t="27120" x="7932738" y="2241550"/>
          <p14:tracePt t="27137" x="7948613" y="2249488"/>
          <p14:tracePt t="27140" x="7956550" y="2257425"/>
          <p14:tracePt t="27155" x="7972425" y="2273300"/>
          <p14:tracePt t="27170" x="7988300" y="2281238"/>
          <p14:tracePt t="27187" x="8012113" y="2297113"/>
          <p14:tracePt t="27190" x="8020050" y="2305050"/>
          <p14:tracePt t="27204" x="8027988" y="2312988"/>
          <p14:tracePt t="27612" x="8027988" y="2327275"/>
          <p14:tracePt t="27617" x="8051800" y="2351088"/>
          <p14:tracePt t="27626" x="8059738" y="2390775"/>
          <p14:tracePt t="27637" x="8074025" y="2406650"/>
          <p14:tracePt t="27654" x="8105775" y="2478088"/>
          <p14:tracePt t="27669" x="8129588" y="2516188"/>
          <p14:tracePt t="27687" x="8137525" y="2571750"/>
          <p14:tracePt t="27704" x="8153400" y="2627313"/>
          <p14:tracePt t="27719" x="8153400" y="2643188"/>
          <p14:tracePt t="27737" x="8161338" y="2657475"/>
          <p14:tracePt t="28126" x="8161338" y="2665413"/>
          <p14:tracePt t="28132" x="8169275" y="2681288"/>
          <p14:tracePt t="28139" x="8169275" y="2705100"/>
          <p14:tracePt t="28153" x="8169275" y="2728913"/>
          <p14:tracePt t="28169" x="8169275" y="2752725"/>
          <p14:tracePt t="28186" x="8169275" y="2784475"/>
          <p14:tracePt t="28204" x="8169275" y="2800350"/>
          <p14:tracePt t="28719" x="8169275" y="2824163"/>
          <p14:tracePt t="28724" x="8145463" y="2838450"/>
          <p14:tracePt t="28735" x="8105775" y="2886075"/>
          <p14:tracePt t="28751" x="8043863" y="2997200"/>
          <p14:tracePt t="28754" x="8027988" y="3011488"/>
          <p14:tracePt t="28768" x="7916863" y="3114675"/>
          <p14:tracePt t="28786" x="7908925" y="3122613"/>
          <p14:tracePt t="28788" x="7908925" y="3130550"/>
          <p14:tracePt t="28803" x="7900988" y="3130550"/>
          <p14:tracePt t="29160" x="7886700" y="3162300"/>
          <p14:tracePt t="29166" x="7878763" y="3184525"/>
          <p14:tracePt t="29174" x="7847013" y="3248025"/>
          <p14:tracePt t="29184" x="7823200" y="3287713"/>
          <p14:tracePt t="29201" x="7759700" y="3389313"/>
          <p14:tracePt t="29202" x="7729538" y="3429000"/>
          <p14:tracePt t="29218" x="7650163" y="3476625"/>
          <p14:tracePt t="29234" x="7594600" y="3538538"/>
          <p14:tracePt t="29251" x="7540625" y="3578225"/>
          <p14:tracePt t="29251" x="7524750" y="3594100"/>
          <p14:tracePt t="29268" x="7485063" y="3649663"/>
          <p14:tracePt t="29287" x="7461250" y="3673475"/>
          <p14:tracePt t="29568" x="7453313" y="3711575"/>
          <p14:tracePt t="29574" x="7445375" y="3759200"/>
          <p14:tracePt t="29585" x="7421563" y="3798888"/>
          <p14:tracePt t="29601" x="7375525" y="3876675"/>
          <p14:tracePt t="29603" x="7359650" y="3900488"/>
          <p14:tracePt t="29617" x="7272338" y="3987800"/>
          <p14:tracePt t="29634" x="7226300" y="4065588"/>
          <p14:tracePt t="29651" x="7178675" y="4113213"/>
          <p14:tracePt t="29667" x="7170738" y="4121150"/>
          <p14:tracePt t="29687" x="7154863" y="4152900"/>
          <p14:tracePt t="29691" x="7083425" y="4230688"/>
          <p14:tracePt t="29696" x="7075488" y="4246563"/>
          <p14:tracePt t="29702" x="7067550" y="4254500"/>
          <p14:tracePt t="29717" x="7053263" y="4286250"/>
          <p14:tracePt t="29734" x="7013575" y="4341813"/>
          <p14:tracePt t="29753" x="6997700" y="4365625"/>
          <p14:tracePt t="29767" x="6989763" y="4387850"/>
          <p14:tracePt t="29867" x="6981825" y="4387850"/>
          <p14:tracePt t="29982" x="6973888" y="4387850"/>
          <p14:tracePt t="29996" x="6973888" y="4395788"/>
          <p14:tracePt t="30047" x="6965950" y="4395788"/>
          <p14:tracePt t="30060" x="6926263" y="4411663"/>
          <p14:tracePt t="30088" x="6918325" y="4411663"/>
          <p14:tracePt t="30095" x="6896100" y="4419600"/>
          <p14:tracePt t="30109" x="6888163" y="4419600"/>
          <p14:tracePt t="30116" x="6880225" y="4419600"/>
          <p14:tracePt t="30133" x="6856413" y="4419600"/>
          <p14:tracePt t="30150" x="6832600" y="4419600"/>
          <p14:tracePt t="30167" x="6824663" y="4419600"/>
          <p14:tracePt t="30184" x="6808788" y="4419600"/>
          <p14:tracePt t="30200" x="6800850" y="4419600"/>
          <p14:tracePt t="30203" x="6792913" y="4419600"/>
          <p14:tracePt t="30225" x="6784975" y="4419600"/>
          <p14:tracePt t="30233" x="6777038" y="4419600"/>
          <p14:tracePt t="30259" x="6777038" y="4411663"/>
          <p14:tracePt t="30266" x="6769100" y="4411663"/>
          <p14:tracePt t="30285" x="6769100" y="4403725"/>
          <p14:tracePt t="30287" x="6761163" y="4379913"/>
          <p14:tracePt t="30301" x="6761163" y="4365625"/>
          <p14:tracePt t="30316" x="6761163" y="4341813"/>
          <p14:tracePt t="30334" x="6761163" y="4230688"/>
          <p14:tracePt t="30351" x="6792913" y="4144963"/>
          <p14:tracePt t="30366" x="6848475" y="4089400"/>
          <p14:tracePt t="30383" x="6902450" y="4057650"/>
          <p14:tracePt t="30400" x="6934200" y="4049713"/>
          <p14:tracePt t="30402" x="6942138" y="4041775"/>
          <p14:tracePt t="30417" x="6958013" y="4041775"/>
          <p14:tracePt t="30433" x="6973888" y="4041775"/>
          <p14:tracePt t="30450" x="6997700" y="4041775"/>
          <p14:tracePt t="30466" x="7021513" y="4041775"/>
          <p14:tracePt t="30483" x="7045325" y="4049713"/>
          <p14:tracePt t="30500" x="7061200" y="4065588"/>
          <p14:tracePt t="30502" x="7075488" y="4089400"/>
          <p14:tracePt t="30516" x="7099300" y="4144963"/>
          <p14:tracePt t="30534" x="7115175" y="4206875"/>
          <p14:tracePt t="30554" x="7131050" y="4294188"/>
          <p14:tracePt t="30560" x="7131050" y="4318000"/>
          <p14:tracePt t="30568" x="7131050" y="4333875"/>
          <p14:tracePt t="30583" x="7131050" y="4379913"/>
          <p14:tracePt t="30599" x="7123113" y="4435475"/>
          <p14:tracePt t="30616" x="7075488" y="4514850"/>
          <p14:tracePt t="30633" x="7045325" y="4538663"/>
          <p14:tracePt t="30649" x="7045325" y="4545013"/>
          <p14:tracePt t="30701" x="7045325" y="4560888"/>
        </p14:tracePtLst>
      </p14:laserTraceLst>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744F4C11-05A5-3210-CB0A-9A0C6284A36E}"/>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0FE2860A-96E6-72C9-E25C-5F4DE43E02B0}"/>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xmlns="" id="{30374FBD-35CA-B258-AD80-98C0FC7C3082}"/>
              </a:ext>
            </a:extLst>
          </p:cNvPr>
          <p:cNvPicPr>
            <a:picLocks noChangeAspect="1"/>
          </p:cNvPicPr>
          <p:nvPr/>
        </p:nvPicPr>
        <p:blipFill>
          <a:blip r:embed="rId2"/>
          <a:stretch>
            <a:fillRect/>
          </a:stretch>
        </p:blipFill>
        <p:spPr>
          <a:xfrm>
            <a:off x="0" y="-1"/>
            <a:ext cx="9144000" cy="6662057"/>
          </a:xfrm>
          <a:prstGeom prst="rect">
            <a:avLst/>
          </a:prstGeom>
        </p:spPr>
      </p:pic>
    </p:spTree>
    <p:extLst>
      <p:ext uri="{BB962C8B-B14F-4D97-AF65-F5344CB8AC3E}">
        <p14:creationId xmlns:p14="http://schemas.microsoft.com/office/powerpoint/2010/main" val="3111993178"/>
      </p:ext>
    </p:extLst>
  </p:cSld>
  <p:clrMapOvr>
    <a:masterClrMapping/>
  </p:clrMapOvr>
  <mc:AlternateContent xmlns:mc="http://schemas.openxmlformats.org/markup-compatibility/2006" xmlns:p14="http://schemas.microsoft.com/office/powerpoint/2010/main">
    <mc:Choice Requires="p14">
      <p:transition spd="slow" p14:dur="2000" advTm="11500"/>
    </mc:Choice>
    <mc:Fallback xmlns="">
      <p:transition spd="slow" advTm="11500"/>
    </mc:Fallback>
  </mc:AlternateContent>
  <p:extLst>
    <p:ext uri="{3A86A75C-4F4B-4683-9AE1-C65F6400EC91}">
      <p14:laserTraceLst xmlns:p14="http://schemas.microsoft.com/office/powerpoint/2010/main">
        <p14:tracePtLst>
          <p14:tracePt t="751" x="7021513" y="4560888"/>
          <p14:tracePt t="756" x="7013575" y="4560888"/>
          <p14:tracePt t="763" x="7005638" y="4560888"/>
          <p14:tracePt t="780" x="6981825" y="4560888"/>
          <p14:tracePt t="798" x="6942138" y="4560888"/>
          <p14:tracePt t="799" x="6926263" y="4560888"/>
          <p14:tracePt t="815" x="6918325" y="4560888"/>
          <p14:tracePt t="830" x="6910388" y="4560888"/>
          <p14:tracePt t="1114" x="6856413" y="4568825"/>
          <p14:tracePt t="1120" x="6848475" y="4576763"/>
          <p14:tracePt t="1128" x="6824663" y="4576763"/>
          <p14:tracePt t="1146" x="6737350" y="4584700"/>
          <p14:tracePt t="1163" x="6572250" y="4584700"/>
          <p14:tracePt t="1179" x="6494463" y="4568825"/>
          <p14:tracePt t="1197" x="6430963" y="4552950"/>
          <p14:tracePt t="1198" x="6423025" y="4545013"/>
          <p14:tracePt t="1214" x="6407150" y="4530725"/>
          <p14:tracePt t="1480" x="6353175" y="4530725"/>
          <p14:tracePt t="1485" x="6289675" y="4530725"/>
          <p14:tracePt t="1497" x="6196013" y="4530725"/>
          <p14:tracePt t="1498" x="6108700" y="4522788"/>
          <p14:tracePt t="1513" x="5911850" y="4419600"/>
          <p14:tracePt t="1529" x="5834063" y="4379913"/>
          <p14:tracePt t="1547" x="5762625" y="4302125"/>
          <p14:tracePt t="1548" x="5746750" y="4270375"/>
          <p14:tracePt t="1564" x="5700713" y="4214813"/>
          <p14:tracePt t="1578" x="5653088" y="4176713"/>
          <p14:tracePt t="1595" x="5629275" y="4129088"/>
          <p14:tracePt t="1612" x="5613400" y="4073525"/>
          <p14:tracePt t="1614" x="5605463" y="4049713"/>
          <p14:tracePt t="1629" x="5581650" y="3987800"/>
          <p14:tracePt t="1645" x="5581650" y="3971925"/>
          <p14:tracePt t="1707" x="5605463" y="3956050"/>
          <p14:tracePt t="1714" x="5653088" y="3924300"/>
          <p14:tracePt t="1720" x="5708650" y="3916363"/>
          <p14:tracePt t="1729" x="5738813" y="3916363"/>
          <p14:tracePt t="1746" x="5834063" y="3916363"/>
          <p14:tracePt t="1763" x="5967413" y="3979863"/>
          <p14:tracePt t="1779" x="6007100" y="3995738"/>
          <p14:tracePt t="1807" x="6015038" y="3995738"/>
          <p14:tracePt t="1820" x="6022975" y="4003675"/>
          <p14:tracePt t="1864" x="6030913" y="4003675"/>
          <p14:tracePt t="1877" x="6046788" y="4003675"/>
          <p14:tracePt t="1885" x="6069013" y="3995738"/>
          <p14:tracePt t="1899" x="6076950" y="3995738"/>
          <p14:tracePt t="1912" x="6084888" y="3987800"/>
          <p14:tracePt t="1914" x="6100763" y="3979863"/>
          <p14:tracePt t="1928" x="6140450" y="3963988"/>
          <p14:tracePt t="1944" x="6196013" y="3956050"/>
          <p14:tracePt t="1961" x="6265863" y="3940175"/>
          <p14:tracePt t="1962" x="6345238" y="3940175"/>
          <p14:tracePt t="1979" x="6407150" y="3940175"/>
          <p14:tracePt t="1995" x="6454775" y="3940175"/>
          <p14:tracePt t="2013" x="6550025" y="3971925"/>
          <p14:tracePt t="2028" x="6611938" y="4011613"/>
          <p14:tracePt t="2045" x="6635750" y="4027488"/>
          <p14:tracePt t="2048" x="6643688" y="4027488"/>
          <p14:tracePt t="2607" x="6659563" y="4041775"/>
          <p14:tracePt t="2612" x="6675438" y="4057650"/>
          <p14:tracePt t="2628" x="6699250" y="4089400"/>
          <p14:tracePt t="2646" x="6723063" y="4121150"/>
          <p14:tracePt t="2650" x="6731000" y="4144963"/>
          <p14:tracePt t="2661" x="6737350" y="4144963"/>
          <p14:tracePt t="2664" x="6745288" y="4176713"/>
          <p14:tracePt t="2678" x="6753225" y="4192588"/>
          <p14:tracePt t="3457" x="6753225" y="4214813"/>
          <p14:tracePt t="3462" x="6753225" y="4254500"/>
          <p14:tracePt t="3476" x="6753225" y="4387850"/>
          <p14:tracePt t="3493" x="6753225" y="4608513"/>
          <p14:tracePt t="3510" x="6745288" y="4781550"/>
          <p14:tracePt t="3512" x="6737350" y="4837113"/>
          <p14:tracePt t="3526" x="6731000" y="4899025"/>
          <p14:tracePt t="3543" x="6723063" y="4970463"/>
          <p14:tracePt t="3559" x="6723063" y="5095875"/>
          <p14:tracePt t="3561" x="6723063" y="5151438"/>
          <p14:tracePt t="3577" x="6723063" y="5276850"/>
          <p14:tracePt t="3595" x="6723063" y="5380038"/>
          <p14:tracePt t="3610" x="6723063" y="5387975"/>
          <p14:tracePt t="4270" x="6723063" y="5402263"/>
          <p14:tracePt t="4276" x="6723063" y="5426075"/>
          <p14:tracePt t="4283" x="6723063" y="5441950"/>
          <p14:tracePt t="4291" x="6723063" y="5465763"/>
          <p14:tracePt t="4308" x="6715125" y="5497513"/>
          <p14:tracePt t="4311" x="6715125" y="5505450"/>
          <p14:tracePt t="4327" x="6715125" y="5537200"/>
          <p14:tracePt t="4341" x="6715125" y="5561013"/>
          <p14:tracePt t="4358" x="6715125" y="5599113"/>
          <p14:tracePt t="4376" x="6707188" y="5670550"/>
          <p14:tracePt t="4391" x="6699250" y="5694363"/>
          <p14:tracePt t="4408" x="6691313" y="5734050"/>
          <p14:tracePt t="4411" x="6691313" y="5741988"/>
          <p14:tracePt t="4426" x="6691313" y="5764213"/>
          <p14:tracePt t="4447" x="6691313" y="5772150"/>
          <p14:tracePt t="4490" x="6675438" y="5788025"/>
          <p14:tracePt t="4497" x="6651625" y="5835650"/>
          <p14:tracePt t="4508" x="6643688" y="5851525"/>
          <p14:tracePt t="4525" x="6627813" y="5891213"/>
          <p14:tracePt t="4542" x="6619875" y="5915025"/>
          <p14:tracePt t="5119" x="6619875" y="5921375"/>
          <p14:tracePt t="5133" x="6596063" y="5937250"/>
          <p14:tracePt t="5138" x="6588125" y="5945188"/>
          <p14:tracePt t="5146" x="6565900" y="5945188"/>
          <p14:tracePt t="5157" x="6550025" y="5945188"/>
          <p14:tracePt t="5174" x="6526213" y="5945188"/>
          <p14:tracePt t="5194" x="6510338" y="5945188"/>
          <p14:tracePt t="5198" x="6502400" y="5945188"/>
          <p14:tracePt t="5207" x="6486525" y="5929313"/>
          <p14:tracePt t="5224" x="6462713" y="5827713"/>
          <p14:tracePt t="5241" x="6446838" y="5726113"/>
          <p14:tracePt t="5257" x="6446838" y="5662613"/>
          <p14:tracePt t="5259" x="6446838" y="5630863"/>
          <p14:tracePt t="5274" x="6446838" y="5614988"/>
          <p14:tracePt t="5290" x="6446838" y="5607050"/>
          <p14:tracePt t="5625" x="6415088" y="5568950"/>
          <p14:tracePt t="5632" x="6400800" y="5529263"/>
          <p14:tracePt t="5639" x="6345238" y="5426075"/>
          <p14:tracePt t="5657" x="6305550" y="5292725"/>
          <p14:tracePt t="5674" x="6249988" y="4860925"/>
          <p14:tracePt t="5690" x="6227763" y="4640263"/>
          <p14:tracePt t="5707" x="6211888" y="4522788"/>
          <p14:tracePt t="5724" x="6211888" y="4459288"/>
          <p14:tracePt t="5739" x="6211888" y="4451350"/>
          <p14:tracePt t="6120" x="6203950" y="4411663"/>
          <p14:tracePt t="6125" x="6203950" y="4387850"/>
          <p14:tracePt t="6141" x="6196013" y="4286250"/>
          <p14:tracePt t="6156" x="6196013" y="4184650"/>
          <p14:tracePt t="6174" x="6196013" y="4105275"/>
          <p14:tracePt t="6190" x="6196013" y="4073525"/>
          <p14:tracePt t="6211" x="6196013" y="4065588"/>
          <p14:tracePt t="6289" x="6196013" y="4057650"/>
          <p14:tracePt t="6294" x="6196013" y="4049713"/>
          <p14:tracePt t="6306" x="6219825" y="4011613"/>
          <p14:tracePt t="6323" x="6227763" y="4003675"/>
          <p14:tracePt t="6339" x="6227763" y="3995738"/>
          <p14:tracePt t="7291" x="6227763" y="3987800"/>
          <p14:tracePt t="7295" x="6227763" y="3979863"/>
          <p14:tracePt t="7309" x="6234113" y="3979863"/>
          <p14:tracePt t="7320" x="6242050" y="3963988"/>
          <p14:tracePt t="7338" x="6265863" y="3948113"/>
          <p14:tracePt t="7356" x="6281738" y="3948113"/>
          <p14:tracePt t="7371" x="6297613" y="3948113"/>
          <p14:tracePt t="7388" x="6305550" y="3948113"/>
          <p14:tracePt t="7472" x="6321425" y="3948113"/>
          <p14:tracePt t="7488" x="6329363" y="3948113"/>
          <p14:tracePt t="7495" x="6337300" y="3948113"/>
          <p14:tracePt t="7507" x="6345238" y="3948113"/>
          <p14:tracePt t="7522" x="6353175" y="3948113"/>
          <p14:tracePt t="7560" x="6361113" y="3948113"/>
          <p14:tracePt t="7588" x="6369050" y="3948113"/>
          <p14:tracePt t="7602" x="6376988" y="3948113"/>
          <p14:tracePt t="7616" x="6392863" y="3948113"/>
          <p14:tracePt t="7630" x="6400800" y="3948113"/>
          <p14:tracePt t="7637" x="6407150" y="3956050"/>
          <p14:tracePt t="7656" x="6423025" y="3956050"/>
          <p14:tracePt t="7671" x="6423025" y="3963988"/>
          <p14:tracePt t="7673" x="6423025" y="3971925"/>
          <p14:tracePt t="7687" x="6430963" y="3971925"/>
          <p14:tracePt t="7704" x="6454775" y="3979863"/>
          <p14:tracePt t="7732" x="6462713" y="3979863"/>
          <p14:tracePt t="7737" x="6470650" y="3987800"/>
          <p14:tracePt t="7754" x="6478588" y="3995738"/>
          <p14:tracePt t="7770" x="6502400" y="4003675"/>
          <p14:tracePt t="7773" x="6502400" y="4011613"/>
          <p14:tracePt t="7788" x="6526213" y="4027488"/>
          <p14:tracePt t="7804" x="6542088" y="4065588"/>
          <p14:tracePt t="7821" x="6565900" y="4105275"/>
          <p14:tracePt t="7823" x="6572250" y="4121150"/>
          <p14:tracePt t="7838" x="6588125" y="4137025"/>
          <p14:tracePt t="7923" x="6588125" y="4144963"/>
          <p14:tracePt t="8202" x="6604000" y="4144963"/>
          <p14:tracePt t="8208" x="6619875" y="4144963"/>
          <p14:tracePt t="8219" x="6643688" y="4144963"/>
          <p14:tracePt t="8236" x="6659563" y="4144963"/>
          <p14:tracePt t="8287" x="6667500" y="4152900"/>
          <p14:tracePt t="8494" x="6675438" y="4168775"/>
          <p14:tracePt t="8516" x="6683375" y="4184650"/>
          <p14:tracePt t="8522" x="6683375" y="4192588"/>
          <p14:tracePt t="8529" x="6691313" y="4206875"/>
          <p14:tracePt t="8537" x="6691313" y="4230688"/>
          <p14:tracePt t="8553" x="6691313" y="4254500"/>
          <p14:tracePt t="8569" x="6699250" y="4294188"/>
          <p14:tracePt t="8588" x="6699250" y="4325938"/>
          <p14:tracePt t="8610" x="6707188" y="4333875"/>
          <p14:tracePt t="8620" x="6707188" y="4349750"/>
          <p14:tracePt t="8639" x="6707188" y="4371975"/>
          <p14:tracePt t="8653" x="6707188" y="4395788"/>
          <p14:tracePt t="8671" x="6707188" y="4435475"/>
          <p14:tracePt t="8692" x="6707188" y="4467225"/>
          <p14:tracePt t="8705" x="6707188" y="4498975"/>
          <p14:tracePt t="8708" x="6707188" y="4514850"/>
          <p14:tracePt t="8720" x="6707188" y="4530725"/>
          <p14:tracePt t="8723" x="6707188" y="4552950"/>
          <p14:tracePt t="8738" x="6707188" y="4592638"/>
          <p14:tracePt t="8753" x="6707188" y="4616450"/>
          <p14:tracePt t="8769" x="6707188" y="4656138"/>
          <p14:tracePt t="8788" x="6707188" y="4687888"/>
          <p14:tracePt t="8802" x="6699250" y="4695825"/>
          <p14:tracePt t="9122" x="6667500" y="4718050"/>
          <p14:tracePt t="9129" x="6659563" y="4733925"/>
          <p14:tracePt t="9136" x="6643688" y="4733925"/>
          <p14:tracePt t="9152" x="6619875" y="4757738"/>
          <p14:tracePt t="9169" x="6565900" y="4781550"/>
          <p14:tracePt t="9186" x="6462713" y="4797425"/>
          <p14:tracePt t="9202" x="6392863" y="4797425"/>
          <p14:tracePt t="9219" x="6345238" y="4797425"/>
          <p14:tracePt t="9222" x="6329363" y="4797425"/>
          <p14:tracePt t="9236" x="6321425" y="4797425"/>
          <p14:tracePt t="9551" x="6305550" y="4813300"/>
          <p14:tracePt t="9572" x="6297613" y="4813300"/>
          <p14:tracePt t="9594" x="6297613" y="4821238"/>
          <p14:tracePt t="9644" x="6289675" y="4821238"/>
          <p14:tracePt t="9657" x="6281738" y="4829175"/>
          <p14:tracePt t="9664" x="6273800" y="4837113"/>
          <p14:tracePt t="9715" x="6249988" y="4845050"/>
          <p14:tracePt t="9756" x="6242050" y="4845050"/>
          <p14:tracePt t="9764" x="6219825" y="4852988"/>
          <p14:tracePt t="9771" x="6219825" y="4860925"/>
          <p14:tracePt t="9786" x="6211888" y="4860925"/>
          <p14:tracePt t="9858" x="6203950" y="4860925"/>
          <p14:tracePt t="9893" x="6180138" y="4860925"/>
          <p14:tracePt t="9908" x="6172200" y="4860925"/>
          <p14:tracePt t="9914" x="6164263" y="4860925"/>
          <p14:tracePt t="9929" x="6156325" y="4860925"/>
          <p14:tracePt t="9943" x="6140450" y="4860925"/>
          <p14:tracePt t="9964" x="6132513" y="4860925"/>
          <p14:tracePt t="9971" x="6132513" y="4852988"/>
          <p14:tracePt t="9994" x="6124575" y="4845050"/>
          <p14:tracePt t="10001" x="6124575" y="4837113"/>
          <p14:tracePt t="10018" x="6116638" y="4821238"/>
          <p14:tracePt t="10034" x="6116638" y="4781550"/>
          <p14:tracePt t="10051" x="6108700" y="4781550"/>
          <p14:tracePt t="10068" x="6108700" y="4773613"/>
          <p14:tracePt t="10085" x="6164263" y="4656138"/>
          <p14:tracePt t="10129" x="6172200" y="4640263"/>
          <p14:tracePt t="10135" x="6196013" y="4624388"/>
          <p14:tracePt t="10142" x="6211888" y="4616450"/>
          <p14:tracePt t="10164" x="6227763" y="4616450"/>
          <p14:tracePt t="10171" x="6234113" y="4608513"/>
          <p14:tracePt t="10185" x="6257925" y="4608513"/>
          <p14:tracePt t="10201" x="6273800" y="4608513"/>
          <p14:tracePt t="10217" x="6289675" y="4608513"/>
          <p14:tracePt t="10234" x="6321425" y="4632325"/>
          <p14:tracePt t="10236" x="6353175" y="4656138"/>
          <p14:tracePt t="10250" x="6376988" y="4679950"/>
          <p14:tracePt t="10267" x="6384925" y="4695825"/>
          <p14:tracePt t="10285" x="6400800" y="4718050"/>
          <p14:tracePt t="10301" x="6400800" y="4757738"/>
          <p14:tracePt t="10317" x="6400800" y="4821238"/>
          <p14:tracePt t="10335" x="6345238" y="5010150"/>
          <p14:tracePt t="10350" x="6321425" y="5087938"/>
          <p14:tracePt t="10368" x="6313488" y="5127625"/>
          <p14:tracePt t="10370" x="6313488" y="5143500"/>
          <p14:tracePt t="10384" x="6313488" y="5167313"/>
        </p14:tracePtLst>
      </p14:laserTraceLst>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4D8F8911-B991-4BD2-98CE-DDAB982D0273}"/>
              </a:ext>
            </a:extLst>
          </p:cNvPr>
          <p:cNvSpPr>
            <a:spLocks noGrp="1"/>
          </p:cNvSpPr>
          <p:nvPr>
            <p:ph type="ctrTitle"/>
          </p:nvPr>
        </p:nvSpPr>
        <p:spPr>
          <a:xfrm>
            <a:off x="530678" y="1693863"/>
            <a:ext cx="8082643" cy="2387600"/>
          </a:xfrm>
        </p:spPr>
        <p:txBody>
          <a:bodyPr>
            <a:normAutofit fontScale="90000"/>
          </a:bodyPr>
          <a:lstStyle/>
          <a:p>
            <a:r>
              <a:rPr kumimoji="1" lang="en-US" altLang="ja-JP" dirty="0"/>
              <a:t/>
            </a:r>
            <a:br>
              <a:rPr kumimoji="1" lang="en-US" altLang="ja-JP" dirty="0"/>
            </a:br>
            <a:r>
              <a:rPr kumimoji="1" lang="ja-JP" altLang="en-US" dirty="0"/>
              <a:t>公立・公的</a:t>
            </a:r>
            <a:r>
              <a:rPr kumimoji="1" lang="en-US" altLang="ja-JP" dirty="0"/>
              <a:t/>
            </a:r>
            <a:br>
              <a:rPr kumimoji="1" lang="en-US" altLang="ja-JP" dirty="0"/>
            </a:br>
            <a:r>
              <a:rPr kumimoji="1" lang="ja-JP" altLang="en-US" dirty="0"/>
              <a:t>４２４病院再編リスト</a:t>
            </a:r>
          </a:p>
        </p:txBody>
      </p:sp>
      <p:sp>
        <p:nvSpPr>
          <p:cNvPr id="3" name="字幕 2">
            <a:extLst>
              <a:ext uri="{FF2B5EF4-FFF2-40B4-BE49-F238E27FC236}">
                <a16:creationId xmlns:a16="http://schemas.microsoft.com/office/drawing/2014/main" xmlns="" id="{E96146C9-04BD-4577-802C-024704391A5B}"/>
              </a:ext>
            </a:extLst>
          </p:cNvPr>
          <p:cNvSpPr>
            <a:spLocks noGrp="1"/>
          </p:cNvSpPr>
          <p:nvPr>
            <p:ph type="subTitle" idx="1"/>
          </p:nvPr>
        </p:nvSpPr>
        <p:spPr>
          <a:xfrm>
            <a:off x="1068185" y="4674380"/>
            <a:ext cx="6858000" cy="1655762"/>
          </a:xfrm>
        </p:spPr>
        <p:txBody>
          <a:bodyPr/>
          <a:lstStyle/>
          <a:p>
            <a:r>
              <a:rPr lang="ja-JP" altLang="en-US" dirty="0">
                <a:solidFill>
                  <a:schemeClr val="bg1"/>
                </a:solidFill>
              </a:rPr>
              <a:t>地</a:t>
            </a:r>
            <a:r>
              <a:rPr lang="ja-JP" altLang="en-US" dirty="0"/>
              <a:t>地域医療構想ワーキンググループで公表</a:t>
            </a:r>
            <a:endParaRPr lang="en-US" altLang="ja-JP" dirty="0"/>
          </a:p>
          <a:p>
            <a:r>
              <a:rPr lang="ja-JP" altLang="en-US" dirty="0"/>
              <a:t>（２０１９年９月２６日）</a:t>
            </a:r>
          </a:p>
          <a:p>
            <a:endParaRPr kumimoji="1" lang="ja-JP" altLang="en-US" dirty="0"/>
          </a:p>
        </p:txBody>
      </p:sp>
      <p:sp>
        <p:nvSpPr>
          <p:cNvPr id="4" name="雲 3">
            <a:extLst>
              <a:ext uri="{FF2B5EF4-FFF2-40B4-BE49-F238E27FC236}">
                <a16:creationId xmlns:a16="http://schemas.microsoft.com/office/drawing/2014/main" xmlns="" id="{7BD38D62-8819-0F58-69AE-3A17C83EFF39}"/>
              </a:ext>
            </a:extLst>
          </p:cNvPr>
          <p:cNvSpPr/>
          <p:nvPr/>
        </p:nvSpPr>
        <p:spPr>
          <a:xfrm>
            <a:off x="4335235" y="326572"/>
            <a:ext cx="4808765" cy="2024743"/>
          </a:xfrm>
          <a:prstGeom prst="cloud">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まずは公立・公的病院から・・・</a:t>
            </a:r>
          </a:p>
        </p:txBody>
      </p:sp>
    </p:spTree>
    <p:extLst>
      <p:ext uri="{BB962C8B-B14F-4D97-AF65-F5344CB8AC3E}">
        <p14:creationId xmlns:p14="http://schemas.microsoft.com/office/powerpoint/2010/main" val="114069475"/>
      </p:ext>
    </p:extLst>
  </p:cSld>
  <p:clrMapOvr>
    <a:masterClrMapping/>
  </p:clrMapOvr>
  <mc:AlternateContent xmlns:mc="http://schemas.openxmlformats.org/markup-compatibility/2006" xmlns:p14="http://schemas.microsoft.com/office/powerpoint/2010/main">
    <mc:Choice Requires="p14">
      <p:transition spd="slow" p14:dur="2000" advTm="20277"/>
    </mc:Choice>
    <mc:Fallback xmlns="">
      <p:transition spd="slow" advTm="20277"/>
    </mc:Fallback>
  </mc:AlternateContent>
  <p:extLst>
    <p:ext uri="{3A86A75C-4F4B-4683-9AE1-C65F6400EC91}">
      <p14:laserTraceLst xmlns:p14="http://schemas.microsoft.com/office/powerpoint/2010/main">
        <p14:tracePtLst>
          <p14:tracePt t="919" x="6321425" y="5167313"/>
          <p14:tracePt t="924" x="6345238" y="5175250"/>
          <p14:tracePt t="930" x="6376988" y="5175250"/>
          <p14:tracePt t="942" x="6392863" y="5175250"/>
          <p14:tracePt t="964" x="6430963" y="5191125"/>
          <p14:tracePt t="982" x="6454775" y="5199063"/>
          <p14:tracePt t="1346" x="6454775" y="5087938"/>
          <p14:tracePt t="1352" x="6454775" y="5072063"/>
          <p14:tracePt t="1360" x="6478588" y="4962525"/>
          <p14:tracePt t="1376" x="6550025" y="4821238"/>
          <p14:tracePt t="1392" x="6675438" y="4545013"/>
          <p14:tracePt t="1395" x="6737350" y="4395788"/>
          <p14:tracePt t="1411" x="6848475" y="4222750"/>
          <p14:tracePt t="1427" x="6902450" y="4152900"/>
          <p14:tracePt t="1442" x="6958013" y="4073525"/>
          <p14:tracePt t="1461" x="7123113" y="3956050"/>
          <p14:tracePt t="1475" x="7186613" y="3940175"/>
          <p14:tracePt t="1503" x="7437438" y="3892550"/>
          <p14:tracePt t="1742" x="7485063" y="3673475"/>
          <p14:tracePt t="1750" x="7500938" y="3649663"/>
          <p14:tracePt t="1759" x="7705725" y="3303588"/>
          <p14:tracePt t="1776" x="7972425" y="2697163"/>
          <p14:tracePt t="1792" x="8145463" y="2366963"/>
          <p14:tracePt t="1794" x="8193088" y="2281238"/>
          <p14:tracePt t="1808" x="8224838" y="2225675"/>
          <p14:tracePt t="2559" x="8177213" y="2257425"/>
          <p14:tracePt t="2566" x="8153400" y="2297113"/>
          <p14:tracePt t="2574" x="8035925" y="2390775"/>
          <p14:tracePt t="2591" x="7729538" y="2635250"/>
          <p14:tracePt t="2611" x="7288213" y="2933700"/>
          <p14:tracePt t="2625" x="7013575" y="3154363"/>
          <p14:tracePt t="2642" x="6769100" y="3373438"/>
          <p14:tracePt t="2645" x="6651625" y="3452813"/>
          <p14:tracePt t="2659" x="6565900" y="3538538"/>
          <p14:tracePt t="2675" x="6534150" y="3570288"/>
          <p14:tracePt t="2690" x="6502400" y="3602038"/>
          <p14:tracePt t="2708" x="6478588" y="3649663"/>
          <p14:tracePt t="2724" x="6462713" y="3681413"/>
          <p14:tracePt t="2740" x="6446838" y="3695700"/>
          <p14:tracePt t="2758" x="6438900" y="3719513"/>
          <p14:tracePt t="2838" x="6454775" y="3719513"/>
          <p14:tracePt t="2844" x="6470650" y="3719513"/>
          <p14:tracePt t="2858" x="6494463" y="3695700"/>
          <p14:tracePt t="2874" x="6502400" y="3681413"/>
          <p14:tracePt t="2891" x="6542088" y="3649663"/>
          <p14:tracePt t="2896" x="6572250" y="3625850"/>
          <p14:tracePt t="2907" x="6627813" y="3586163"/>
          <p14:tracePt t="2924" x="6699250" y="3554413"/>
          <p14:tracePt t="2940" x="6808788" y="3484563"/>
          <p14:tracePt t="2958" x="7107238" y="3343275"/>
          <p14:tracePt t="2974" x="7272338" y="3295650"/>
          <p14:tracePt t="2990" x="7391400" y="3248025"/>
          <p14:tracePt t="3008" x="7570788" y="3162300"/>
          <p14:tracePt t="3023" x="7650163" y="3122613"/>
          <p14:tracePt t="3040" x="7697788" y="3106738"/>
          <p14:tracePt t="3058" x="7735888" y="3090863"/>
          <p14:tracePt t="3302" x="7807325" y="2981325"/>
          <p14:tracePt t="3307" x="7823200" y="2957513"/>
          <p14:tracePt t="3316" x="7862888" y="2909888"/>
          <p14:tracePt t="3324" x="7908925" y="2838450"/>
          <p14:tracePt t="3340" x="8089900" y="2657475"/>
          <p14:tracePt t="3357" x="8270875" y="2454275"/>
          <p14:tracePt t="3373" x="8286750" y="2422525"/>
          <p14:tracePt t="3390" x="8302625" y="2406650"/>
          <p14:tracePt t="7855" x="8294688" y="2406650"/>
          <p14:tracePt t="7876" x="8278813" y="2406650"/>
          <p14:tracePt t="7905" x="8270875" y="2406650"/>
          <p14:tracePt t="8305" x="8247063" y="2390775"/>
          <p14:tracePt t="8312" x="8216900" y="2374900"/>
          <p14:tracePt t="8318" x="8193088" y="2351088"/>
          <p14:tracePt t="8333" x="8113713" y="2297113"/>
          <p14:tracePt t="8351" x="8066088" y="2281238"/>
          <p14:tracePt t="8367" x="8035925" y="2257425"/>
          <p14:tracePt t="8369" x="8027988" y="2249488"/>
          <p14:tracePt t="8383" x="8012113" y="2241550"/>
          <p14:tracePt t="8400" x="8004175" y="2233613"/>
          <p14:tracePt t="10390" x="7996238" y="2233613"/>
          <p14:tracePt t="10397" x="7972425" y="2233613"/>
          <p14:tracePt t="10405" x="7948613" y="2233613"/>
          <p14:tracePt t="10416" x="7900988" y="2233613"/>
          <p14:tracePt t="10431" x="7878763" y="2233613"/>
          <p14:tracePt t="10448" x="7870825" y="2233613"/>
          <p14:tracePt t="11617" x="7862888" y="2233613"/>
          <p14:tracePt t="11837" x="7854950" y="2233613"/>
          <p14:tracePt t="11859" x="7839075" y="2225675"/>
          <p14:tracePt t="11865" x="7831138" y="2225675"/>
          <p14:tracePt t="11887" x="7807325" y="2225675"/>
          <p14:tracePt t="11897" x="7799388" y="2225675"/>
          <p14:tracePt t="11913" x="7783513" y="2225675"/>
          <p14:tracePt t="11915" x="7743825" y="2225675"/>
          <p14:tracePt t="11930" x="7735888" y="2225675"/>
          <p14:tracePt t="11948" x="7729538" y="2225675"/>
          <p14:tracePt t="11952" x="7705725" y="2225675"/>
          <p14:tracePt t="12252" x="7642225" y="2241550"/>
          <p14:tracePt t="12259" x="7626350" y="2249488"/>
          <p14:tracePt t="12265" x="7570788" y="2257425"/>
          <p14:tracePt t="12279" x="7461250" y="2289175"/>
          <p14:tracePt t="12295" x="7232650" y="2366963"/>
          <p14:tracePt t="12312" x="6840538" y="2446338"/>
          <p14:tracePt t="12329" x="6454775" y="2555875"/>
          <p14:tracePt t="12345" x="6148388" y="2635250"/>
          <p14:tracePt t="12362" x="5951538" y="2713038"/>
          <p14:tracePt t="12365" x="5881688" y="2736850"/>
          <p14:tracePt t="12379" x="5818188" y="2776538"/>
          <p14:tracePt t="12629" x="5732463" y="2784475"/>
          <p14:tracePt t="12637" x="5716588" y="2792413"/>
          <p14:tracePt t="12645" x="5676900" y="2800350"/>
          <p14:tracePt t="12662" x="5573713" y="2846388"/>
          <p14:tracePt t="12680" x="5402263" y="2901950"/>
          <p14:tracePt t="12695" x="5338763" y="2917825"/>
          <p14:tracePt t="12712" x="5322888" y="2925763"/>
          <p14:tracePt t="12729" x="5314950" y="2925763"/>
          <p14:tracePt t="12836" x="5291138" y="2949575"/>
          <p14:tracePt t="12843" x="5291138" y="2957513"/>
          <p14:tracePt t="12896" x="5291138" y="2965450"/>
          <p14:tracePt t="13029" x="5291138" y="2973388"/>
          <p14:tracePt t="13060" x="5291138" y="2981325"/>
          <p14:tracePt t="13074" x="5291138" y="2997200"/>
          <p14:tracePt t="13096" x="5291138" y="3003550"/>
          <p14:tracePt t="13108" x="5299075" y="3011488"/>
          <p14:tracePt t="13115" x="5299075" y="3019425"/>
          <p14:tracePt t="13127" x="5307013" y="3019425"/>
          <p14:tracePt t="13144" x="5307013" y="3027363"/>
          <p14:tracePt t="13161" x="5314950" y="3027363"/>
          <p14:tracePt t="13187" x="5322888" y="3035300"/>
          <p14:tracePt t="13201" x="5330825" y="3035300"/>
          <p14:tracePt t="13211" x="5338763" y="3043238"/>
          <p14:tracePt t="13227" x="5346700" y="3051175"/>
          <p14:tracePt t="13229" x="5354638" y="3051175"/>
          <p14:tracePt t="13245" x="5354638" y="3059113"/>
          <p14:tracePt t="13265" x="5362575" y="3059113"/>
          <p14:tracePt t="13286" x="5370513" y="3059113"/>
          <p14:tracePt t="13309" x="5370513" y="3067050"/>
          <p14:tracePt t="13329" x="5378450" y="3067050"/>
          <p14:tracePt t="13349" x="5386388" y="3067050"/>
          <p14:tracePt t="13374" x="5394325" y="3067050"/>
          <p14:tracePt t="13378" x="5394325" y="3074988"/>
          <p14:tracePt t="13386" x="5402263" y="3074988"/>
          <p14:tracePt t="13393" x="5402263" y="3082925"/>
          <p14:tracePt t="13411" x="5408613" y="3082925"/>
          <p14:tracePt t="13429" x="5424488" y="3082925"/>
          <p14:tracePt t="13443" x="5440363" y="3090863"/>
          <p14:tracePt t="13460" x="5448300" y="3090863"/>
          <p14:tracePt t="13477" x="5480050" y="3098800"/>
          <p14:tracePt t="13493" x="5495925" y="3098800"/>
          <p14:tracePt t="13511" x="5511800" y="3098800"/>
          <p14:tracePt t="13656" x="5519738" y="3106738"/>
          <p14:tracePt t="13715" x="5535613" y="3106738"/>
          <p14:tracePt t="13737" x="5543550" y="3114675"/>
          <p14:tracePt t="13758" x="5551488" y="3122613"/>
          <p14:tracePt t="14400" x="5543550" y="3138488"/>
          <p14:tracePt t="14406" x="5519738" y="3162300"/>
          <p14:tracePt t="14413" x="5472113" y="3216275"/>
          <p14:tracePt t="14431" x="5416550" y="3263900"/>
          <p14:tracePt t="14445" x="5346700" y="3319463"/>
          <p14:tracePt t="14460" x="5251450" y="3373438"/>
          <p14:tracePt t="14477" x="5126038" y="3421063"/>
          <p14:tracePt t="14493" x="5048250" y="3444875"/>
          <p14:tracePt t="14511" x="5000625" y="3460750"/>
          <p14:tracePt t="14528" x="4992688" y="3460750"/>
          <p14:tracePt t="14593" x="4984750" y="3460750"/>
          <p14:tracePt t="14599" x="4976813" y="3476625"/>
          <p14:tracePt t="14824" x="4968875" y="3492500"/>
          <p14:tracePt t="14827" x="4921250" y="3530600"/>
          <p14:tracePt t="14842" x="4921250" y="3538538"/>
          <p14:tracePt t="14878" x="4913313" y="3562350"/>
          <p14:tracePt t="14884" x="4899025" y="3586163"/>
          <p14:tracePt t="14929" x="4899025" y="3594100"/>
          <p14:tracePt t="14934" x="4875213" y="3641725"/>
          <p14:tracePt t="14964" x="4867275" y="3649663"/>
          <p14:tracePt t="14972" x="4867275" y="3665538"/>
          <p14:tracePt t="15128" x="4843463" y="3703638"/>
          <p14:tracePt t="15151" x="4843463" y="3711575"/>
          <p14:tracePt t="15155" x="4835525" y="3735388"/>
          <p14:tracePt t="15171" x="4835525" y="3751263"/>
          <p14:tracePt t="15178" x="4827588" y="3767138"/>
          <p14:tracePt t="15192" x="4827588" y="3775075"/>
          <p14:tracePt t="15209" x="4827588" y="3790950"/>
          <p14:tracePt t="15364" x="4827588" y="3798888"/>
          <p14:tracePt t="15371" x="4827588" y="3854450"/>
          <p14:tracePt t="15386" x="4827588" y="3868738"/>
          <p14:tracePt t="15391" x="4827588" y="3884613"/>
          <p14:tracePt t="15408" x="4827588" y="3900488"/>
          <p14:tracePt t="15425" x="4827588" y="3916363"/>
          <p14:tracePt t="15543" x="4827588" y="3932238"/>
          <p14:tracePt t="15563" x="4827588" y="3940175"/>
          <p14:tracePt t="16037" x="4843463" y="3940175"/>
          <p14:tracePt t="16040" x="4883150" y="3940175"/>
          <p14:tracePt t="16047" x="4913313" y="3940175"/>
          <p14:tracePt t="16057" x="4929188" y="3940175"/>
          <p14:tracePt t="16073" x="4992688" y="3940175"/>
          <p14:tracePt t="16091" x="5181600" y="3948113"/>
          <p14:tracePt t="16107" x="5330825" y="3963988"/>
          <p14:tracePt t="16124" x="5416550" y="3987800"/>
          <p14:tracePt t="16142" x="5487988" y="4003675"/>
          <p14:tracePt t="16157" x="5511800" y="4011613"/>
          <p14:tracePt t="16679" x="5519738" y="4011613"/>
          <p14:tracePt t="16684" x="5527675" y="4019550"/>
          <p14:tracePt t="16690" x="5535613" y="4019550"/>
          <p14:tracePt t="16706" x="5543550" y="4019550"/>
          <p14:tracePt t="16784" x="5551488" y="4019550"/>
          <p14:tracePt t="16799" x="5559425" y="4019550"/>
          <p14:tracePt t="16804" x="5559425" y="4027488"/>
          <p14:tracePt t="16812" x="5573713" y="4033838"/>
          <p14:tracePt t="16823" x="5581650" y="4033838"/>
          <p14:tracePt t="16840" x="5597525" y="4041775"/>
          <p14:tracePt t="16856" x="5613400" y="4041775"/>
          <p14:tracePt t="16873" x="5621338" y="4041775"/>
          <p14:tracePt t="17620" x="5605463" y="4065588"/>
          <p14:tracePt t="17626" x="5597525" y="4065588"/>
          <p14:tracePt t="17648" x="5581650" y="4081463"/>
          <p14:tracePt t="17655" x="5573713" y="4081463"/>
          <p14:tracePt t="17676" x="5559425" y="4097338"/>
          <p14:tracePt t="17688" x="5551488" y="4105275"/>
          <p14:tracePt t="17705" x="5495925" y="4137025"/>
          <p14:tracePt t="17722" x="5495925" y="4144963"/>
          <p14:tracePt t="17740" x="5416550" y="4168775"/>
          <p14:tracePt t="17754" x="5346700" y="4192588"/>
          <p14:tracePt t="17773" x="5314950" y="4206875"/>
          <p14:tracePt t="17775" x="5275263" y="4214813"/>
          <p14:tracePt t="17789" x="5251450" y="4222750"/>
          <p14:tracePt t="17805" x="5221288" y="4230688"/>
          <p14:tracePt t="17822" x="5173663" y="4246563"/>
          <p14:tracePt t="17825" x="5141913" y="4246563"/>
          <p14:tracePt t="17840" x="5078413" y="4254500"/>
          <p14:tracePt t="17854" x="5040313" y="4254500"/>
          <p14:tracePt t="17876" x="4984750" y="4254500"/>
          <p14:tracePt t="17887" x="4968875" y="4254500"/>
          <p14:tracePt t="17894" x="4953000" y="4254500"/>
          <p14:tracePt t="17905" x="4921250" y="4254500"/>
          <p14:tracePt t="17922" x="4891088" y="4254500"/>
          <p14:tracePt t="17939" x="4859338" y="4254500"/>
          <p14:tracePt t="17955" x="4819650" y="4254500"/>
          <p14:tracePt t="17971" x="4811713" y="4254500"/>
          <p14:tracePt t="17988" x="4803775" y="4246563"/>
          <p14:tracePt t="18004" x="4787900" y="4238625"/>
          <p14:tracePt t="18021" x="4772025" y="4176713"/>
          <p14:tracePt t="18038" x="4772025" y="4168775"/>
          <p14:tracePt t="18040" x="4772025" y="4160838"/>
          <p14:tracePt t="18061" x="4772025" y="4097338"/>
          <p14:tracePt t="18071" x="4772025" y="4049713"/>
          <p14:tracePt t="18088" x="4779963" y="4011613"/>
          <p14:tracePt t="18090" x="4795838" y="3979863"/>
          <p14:tracePt t="18104" x="4827588" y="3940175"/>
          <p14:tracePt t="18122" x="4937125" y="3854450"/>
          <p14:tracePt t="18138" x="5094288" y="3767138"/>
          <p14:tracePt t="18140" x="5197475" y="3743325"/>
          <p14:tracePt t="18156" x="5338763" y="3719513"/>
          <p14:tracePt t="18171" x="5424488" y="3687763"/>
          <p14:tracePt t="18188" x="5495925" y="3687763"/>
          <p14:tracePt t="18190" x="5543550" y="3687763"/>
          <p14:tracePt t="18204" x="5621338" y="3711575"/>
          <p14:tracePt t="18220" x="5676900" y="3727450"/>
          <p14:tracePt t="18238" x="5716588" y="3735388"/>
          <p14:tracePt t="18239" x="5724525" y="3751263"/>
          <p14:tracePt t="18254" x="5746750" y="3751263"/>
          <p14:tracePt t="18270" x="5762625" y="3767138"/>
          <p14:tracePt t="18288" x="5770563" y="3767138"/>
          <p14:tracePt t="18290" x="5778500" y="3775075"/>
          <p14:tracePt t="18319" x="5786438" y="3783013"/>
          <p14:tracePt t="18334" x="5786438" y="3790950"/>
          <p14:tracePt t="18340" x="5802313" y="3806825"/>
          <p14:tracePt t="18354" x="5810250" y="3814763"/>
          <p14:tracePt t="18371" x="5826125" y="3868738"/>
          <p14:tracePt t="18389" x="5834063" y="3940175"/>
          <p14:tracePt t="18407" x="5834063" y="3995738"/>
          <p14:tracePt t="18422" x="5834063" y="4065588"/>
          <p14:tracePt t="18426" x="5834063" y="4089400"/>
          <p14:tracePt t="18437" x="5834063" y="4105275"/>
          <p14:tracePt t="18439" x="5826125" y="4129088"/>
          <p14:tracePt t="18454" x="5810250" y="4184650"/>
          <p14:tracePt t="18471" x="5778500" y="4246563"/>
          <p14:tracePt t="18487" x="5778500" y="4262438"/>
          <p14:tracePt t="18835" x="5778500" y="4278313"/>
          <p14:tracePt t="18839" x="5778500" y="4310063"/>
          <p14:tracePt t="18853" x="5778500" y="4379913"/>
          <p14:tracePt t="18870" x="5770563" y="4427538"/>
          <p14:tracePt t="18887" x="5762625" y="4467225"/>
          <p14:tracePt t="18889" x="5762625" y="4475163"/>
          <p14:tracePt t="18905" x="5754688" y="4498975"/>
          <p14:tracePt t="18920" x="5754688" y="4530725"/>
          <p14:tracePt t="18937" x="5746750" y="4552950"/>
          <p14:tracePt t="18939" x="5746750" y="4576763"/>
          <p14:tracePt t="19225" x="5724525" y="4624388"/>
          <p14:tracePt t="19231" x="5708650" y="4640263"/>
          <p14:tracePt t="19238" x="5692775" y="4664075"/>
          <p14:tracePt t="19257" x="5543550" y="4757738"/>
          <p14:tracePt t="19262" x="5456238" y="4805363"/>
          <p14:tracePt t="19273" x="5346700" y="4821238"/>
          <p14:tracePt t="19274" x="5275263" y="4829175"/>
          <p14:tracePt t="19286" x="5229225" y="4845050"/>
          <p14:tracePt t="19288" x="5181600" y="4845050"/>
          <p14:tracePt t="19303" x="5149850" y="4852988"/>
          <p14:tracePt t="19320" x="5141913" y="4852988"/>
        </p14:tracePtLst>
      </p14:laserTraceLst>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3200C034-8A23-400A-BA4A-76AEF7F0F731}"/>
              </a:ext>
            </a:extLst>
          </p:cNvPr>
          <p:cNvSpPr>
            <a:spLocks noGrp="1"/>
          </p:cNvSpPr>
          <p:nvPr>
            <p:ph type="title"/>
          </p:nvPr>
        </p:nvSpPr>
        <p:spPr/>
        <p:txBody>
          <a:bodyPr/>
          <a:lstStyle/>
          <a:p>
            <a:endParaRPr kumimoji="1" lang="ja-JP" altLang="en-US"/>
          </a:p>
        </p:txBody>
      </p:sp>
      <p:pic>
        <p:nvPicPr>
          <p:cNvPr id="5" name="コンテンツ プレースホルダー 4" descr="テキスト, 新聞, クロスワードパズル が含まれている画像&#10;&#10;自動的に生成された説明">
            <a:extLst>
              <a:ext uri="{FF2B5EF4-FFF2-40B4-BE49-F238E27FC236}">
                <a16:creationId xmlns:a16="http://schemas.microsoft.com/office/drawing/2014/main" xmlns="" id="{57AE851B-830C-48C7-92D8-94A2E36A5F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029" y="0"/>
            <a:ext cx="4651349" cy="4351338"/>
          </a:xfrm>
        </p:spPr>
      </p:pic>
      <p:pic>
        <p:nvPicPr>
          <p:cNvPr id="1026" name="Picture 2" descr="クリックすると新しいウィンドウで開きます">
            <a:extLst>
              <a:ext uri="{FF2B5EF4-FFF2-40B4-BE49-F238E27FC236}">
                <a16:creationId xmlns:a16="http://schemas.microsoft.com/office/drawing/2014/main" xmlns="" id="{45B77F63-3A72-4629-9061-CA18016D58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1103" y="46701"/>
            <a:ext cx="42291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descr="テキスト, 新聞, スクリーンショット, 記号 が含まれている画像&#10;&#10;自動的に生成された説明">
            <a:extLst>
              <a:ext uri="{FF2B5EF4-FFF2-40B4-BE49-F238E27FC236}">
                <a16:creationId xmlns:a16="http://schemas.microsoft.com/office/drawing/2014/main" xmlns="" id="{CEDF92B9-9E70-418B-B699-313982CB80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11229"/>
            <a:ext cx="4751103" cy="3025725"/>
          </a:xfrm>
          <a:prstGeom prst="rect">
            <a:avLst/>
          </a:prstGeom>
        </p:spPr>
      </p:pic>
    </p:spTree>
    <p:extLst>
      <p:ext uri="{BB962C8B-B14F-4D97-AF65-F5344CB8AC3E}">
        <p14:creationId xmlns:p14="http://schemas.microsoft.com/office/powerpoint/2010/main" val="425218817"/>
      </p:ext>
    </p:extLst>
  </p:cSld>
  <p:clrMapOvr>
    <a:masterClrMapping/>
  </p:clrMapOvr>
  <mc:AlternateContent xmlns:mc="http://schemas.openxmlformats.org/markup-compatibility/2006" xmlns:p14="http://schemas.microsoft.com/office/powerpoint/2010/main">
    <mc:Choice Requires="p14">
      <p:transition spd="slow" p14:dur="2000" advTm="22733"/>
    </mc:Choice>
    <mc:Fallback xmlns="">
      <p:transition spd="slow" advTm="22733"/>
    </mc:Fallback>
  </mc:AlternateContent>
  <p:extLst>
    <p:ext uri="{3A86A75C-4F4B-4683-9AE1-C65F6400EC91}">
      <p14:laserTraceLst xmlns:p14="http://schemas.microsoft.com/office/powerpoint/2010/main">
        <p14:tracePtLst>
          <p14:tracePt t="963" x="5149850" y="4852988"/>
          <p14:tracePt t="969" x="5165725" y="4852988"/>
          <p14:tracePt t="976" x="5173663" y="4845050"/>
          <p14:tracePt t="989" x="5205413" y="4845050"/>
          <p14:tracePt t="1006" x="5259388" y="4837113"/>
          <p14:tracePt t="1023" x="5291138" y="4837113"/>
          <p14:tracePt t="1042" x="5307013" y="4837113"/>
          <p14:tracePt t="1412" x="5354638" y="4829175"/>
          <p14:tracePt t="1419" x="5394325" y="4805363"/>
          <p14:tracePt t="1426" x="5424488" y="4797425"/>
          <p14:tracePt t="1440" x="5480050" y="4757738"/>
          <p14:tracePt t="1457" x="5511800" y="4749800"/>
          <p14:tracePt t="1474" x="5543550" y="4749800"/>
          <p14:tracePt t="1476" x="5551488" y="4741863"/>
          <p14:tracePt t="1489" x="5573713" y="4741863"/>
          <p14:tracePt t="1577" x="5589588" y="4741863"/>
          <p14:tracePt t="1584" x="5613400" y="4741863"/>
          <p14:tracePt t="3932" x="5589588" y="4733925"/>
          <p14:tracePt t="3938" x="5581650" y="4733925"/>
          <p14:tracePt t="3945" x="5573713" y="4733925"/>
          <p14:tracePt t="3953" x="5543550" y="4733925"/>
          <p14:tracePt t="3970" x="5527675" y="4733925"/>
          <p14:tracePt t="3989" x="5519738" y="4733925"/>
          <p14:tracePt t="4004" x="5503863" y="4733925"/>
          <p14:tracePt t="4374" x="5456238" y="4749800"/>
          <p14:tracePt t="4380" x="5440363" y="4749800"/>
          <p14:tracePt t="4388" x="5386388" y="4765675"/>
          <p14:tracePt t="4407" x="5267325" y="4789488"/>
          <p14:tracePt t="4409" x="5243513" y="4797425"/>
          <p14:tracePt t="4420" x="5213350" y="4805363"/>
          <p14:tracePt t="4438" x="5157788" y="4805363"/>
          <p14:tracePt t="4457" x="5133975" y="4805363"/>
          <p14:tracePt t="4469" x="5126038" y="4805363"/>
          <p14:tracePt t="4953" x="5102225" y="4797425"/>
          <p14:tracePt t="4959" x="5086350" y="4781550"/>
          <p14:tracePt t="4968" x="5048250" y="4749800"/>
          <p14:tracePt t="4986" x="5000625" y="4718050"/>
          <p14:tracePt t="4988" x="4976813" y="4703763"/>
          <p14:tracePt t="5003" x="4913313" y="4664075"/>
          <p14:tracePt t="5020" x="4883150" y="4640263"/>
          <p14:tracePt t="5035" x="4867275" y="4640263"/>
          <p14:tracePt t="6740" x="4859338" y="4640263"/>
          <p14:tracePt t="6743" x="4843463" y="4640263"/>
          <p14:tracePt t="6751" x="4827588" y="4648200"/>
          <p14:tracePt t="6767" x="4803775" y="4664075"/>
          <p14:tracePt t="6783" x="4795838" y="4679950"/>
          <p14:tracePt t="6815" x="4787900" y="4687888"/>
          <p14:tracePt t="6822" x="4772025" y="4703763"/>
          <p14:tracePt t="6837" x="4772025" y="4711700"/>
          <p14:tracePt t="6858" x="4764088" y="4711700"/>
          <p14:tracePt t="7025" x="4756150" y="4733925"/>
          <p14:tracePt t="11012" x="4748213" y="4741863"/>
          <p14:tracePt t="11046" x="4740275" y="4757738"/>
          <p14:tracePt t="11054" x="4733925" y="4773613"/>
          <p14:tracePt t="11069" x="4725988" y="4773613"/>
          <p14:tracePt t="13176" x="4725988" y="4781550"/>
          <p14:tracePt t="13183" x="4694238" y="4829175"/>
          <p14:tracePt t="13191" x="4662488" y="4868863"/>
          <p14:tracePt t="13208" x="4575175" y="4954588"/>
          <p14:tracePt t="13210" x="4545013" y="5010150"/>
          <p14:tracePt t="13225" x="4497388" y="5072063"/>
          <p14:tracePt t="13241" x="4457700" y="5127625"/>
          <p14:tracePt t="13258" x="4441825" y="5135563"/>
          <p14:tracePt t="13260" x="4441825" y="5143500"/>
          <p14:tracePt t="14436" x="4433888" y="5151438"/>
          <p14:tracePt t="14502" x="4425950" y="5167313"/>
          <p14:tracePt t="14511" x="4418013" y="5175250"/>
          <p14:tracePt t="14795" x="4410075" y="5175250"/>
          <p14:tracePt t="14917" x="4410075" y="5183188"/>
          <p14:tracePt t="14976" x="4410075" y="5191125"/>
          <p14:tracePt t="15081" x="4418013" y="5191125"/>
          <p14:tracePt t="15087" x="4433888" y="5191125"/>
          <p14:tracePt t="15109" x="4441825" y="5191125"/>
          <p14:tracePt t="15116" x="4473575" y="5191125"/>
          <p14:tracePt t="15122" x="4497388" y="5175250"/>
          <p14:tracePt t="15139" x="4521200" y="5167313"/>
          <p14:tracePt t="15155" x="4552950" y="5143500"/>
          <p14:tracePt t="15173" x="4591050" y="5127625"/>
          <p14:tracePt t="15188" x="4606925" y="5119688"/>
          <p14:tracePt t="15206" x="4622800" y="5119688"/>
          <p14:tracePt t="15409" x="4630738" y="5119688"/>
          <p14:tracePt t="15416" x="4646613" y="5111750"/>
          <p14:tracePt t="15989" x="4654550" y="5111750"/>
          <p14:tracePt t="16795" x="4646613" y="5111750"/>
          <p14:tracePt t="16801" x="4638675" y="5111750"/>
          <p14:tracePt t="17366" x="4622800" y="5119688"/>
          <p14:tracePt t="17371" x="4606925" y="5135563"/>
          <p14:tracePt t="17422" x="4583113" y="5159375"/>
          <p14:tracePt t="17479" x="4583113" y="5167313"/>
          <p14:tracePt t="17486" x="4575175" y="5167313"/>
          <p14:tracePt t="17493" x="4560888" y="5191125"/>
          <p14:tracePt t="17536" x="4560888" y="5199063"/>
          <p14:tracePt t="17544" x="4552950" y="5199063"/>
          <p14:tracePt t="17553" x="4545013" y="5214938"/>
          <p14:tracePt t="20870" x="4529138" y="5229225"/>
          <p14:tracePt t="20914" x="4497388" y="5245100"/>
          <p14:tracePt t="20977" x="4473575" y="5260975"/>
          <p14:tracePt t="21019" x="4465638" y="5268913"/>
          <p14:tracePt t="21029" x="4449763" y="5268913"/>
          <p14:tracePt t="21032" x="4433888" y="5284788"/>
          <p14:tracePt t="21069" x="4425950" y="5284788"/>
          <p14:tracePt t="21141" x="4418013" y="5284788"/>
          <p14:tracePt t="21154" x="4395788" y="5300663"/>
          <p14:tracePt t="21161" x="4379913" y="5300663"/>
          <p14:tracePt t="21168" x="4371975" y="5300663"/>
          <p14:tracePt t="21181" x="4371975" y="5308600"/>
          <p14:tracePt t="21183" x="4356100" y="5308600"/>
          <p14:tracePt t="21197" x="4340225" y="5308600"/>
          <p14:tracePt t="21214" x="4300538" y="5308600"/>
          <p14:tracePt t="21231" x="4292600" y="5316538"/>
          <p14:tracePt t="21233" x="4284663" y="5316538"/>
          <p14:tracePt t="21255" x="4276725" y="5316538"/>
          <p14:tracePt t="21265" x="4244975" y="5316538"/>
          <p14:tracePt t="21283" x="4214813" y="5316538"/>
          <p14:tracePt t="21298" x="4206875" y="5316538"/>
          <p14:tracePt t="21314" x="4191000" y="5316538"/>
          <p14:tracePt t="21331" x="4167188" y="5316538"/>
        </p14:tracePtLst>
      </p14:laserTraceLst>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64FD58D1-F5B4-4715-B068-91DF10B2F19D}"/>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5E989B36-261F-4C78-A893-7D300B642F56}"/>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xmlns="" id="{C923174E-93B5-48E0-BB1B-0BBF61EE24EA}"/>
              </a:ext>
            </a:extLst>
          </p:cNvPr>
          <p:cNvPicPr>
            <a:picLocks noChangeAspect="1"/>
          </p:cNvPicPr>
          <p:nvPr/>
        </p:nvPicPr>
        <p:blipFill>
          <a:blip r:embed="rId2"/>
          <a:stretch>
            <a:fillRect/>
          </a:stretch>
        </p:blipFill>
        <p:spPr>
          <a:xfrm>
            <a:off x="111474" y="115745"/>
            <a:ext cx="8874584" cy="6642502"/>
          </a:xfrm>
          <a:prstGeom prst="rect">
            <a:avLst/>
          </a:prstGeom>
        </p:spPr>
      </p:pic>
    </p:spTree>
    <p:extLst>
      <p:ext uri="{BB962C8B-B14F-4D97-AF65-F5344CB8AC3E}">
        <p14:creationId xmlns:p14="http://schemas.microsoft.com/office/powerpoint/2010/main" val="2611157243"/>
      </p:ext>
    </p:extLst>
  </p:cSld>
  <p:clrMapOvr>
    <a:masterClrMapping/>
  </p:clrMapOvr>
  <mc:AlternateContent xmlns:mc="http://schemas.openxmlformats.org/markup-compatibility/2006" xmlns:p14="http://schemas.microsoft.com/office/powerpoint/2010/main">
    <mc:Choice Requires="p14">
      <p:transition spd="slow" p14:dur="2000" advTm="20423"/>
    </mc:Choice>
    <mc:Fallback xmlns="">
      <p:transition spd="slow" advTm="20423"/>
    </mc:Fallback>
  </mc:AlternateContent>
  <p:extLst>
    <p:ext uri="{3A86A75C-4F4B-4683-9AE1-C65F6400EC91}">
      <p14:laserTraceLst xmlns:p14="http://schemas.microsoft.com/office/powerpoint/2010/main">
        <p14:tracePtLst>
          <p14:tracePt t="945" x="4103688" y="5348288"/>
          <p14:tracePt t="952" x="4025900" y="5372100"/>
          <p14:tracePt t="959" x="3938588" y="5410200"/>
          <p14:tracePt t="963" x="3884613" y="5434013"/>
          <p14:tracePt t="974" x="3836988" y="5441950"/>
          <p14:tracePt t="976" x="3757613" y="5457825"/>
          <p14:tracePt t="991" x="3576638" y="5481638"/>
          <p14:tracePt t="1007" x="3490913" y="5481638"/>
          <p14:tracePt t="1024" x="3459163" y="5481638"/>
          <p14:tracePt t="1278" x="3411538" y="5481638"/>
          <p14:tracePt t="1283" x="3381375" y="5481638"/>
          <p14:tracePt t="1291" x="3333750" y="5473700"/>
          <p14:tracePt t="1308" x="3240088" y="5434013"/>
          <p14:tracePt t="1324" x="3160713" y="5387975"/>
          <p14:tracePt t="1326" x="3121025" y="5356225"/>
          <p14:tracePt t="1341" x="3027363" y="5229225"/>
          <p14:tracePt t="1357" x="2947988" y="4986338"/>
          <p14:tracePt t="1375" x="2886075" y="4757738"/>
          <p14:tracePt t="1376" x="2878138" y="4664075"/>
          <p14:tracePt t="1390" x="2846388" y="4403725"/>
          <p14:tracePt t="1406" x="2846388" y="4144963"/>
          <p14:tracePt t="1423" x="2862263" y="4027488"/>
          <p14:tracePt t="1440" x="2878138" y="3948113"/>
          <p14:tracePt t="1456" x="3019425" y="3830638"/>
          <p14:tracePt t="1473" x="3192463" y="3759200"/>
          <p14:tracePt t="1489" x="3309938" y="3727450"/>
          <p14:tracePt t="1491" x="3365500" y="3703638"/>
          <p14:tracePt t="1506" x="3451225" y="3687763"/>
          <p14:tracePt t="1525" x="3562350" y="3687763"/>
          <p14:tracePt t="1526" x="3608388" y="3687763"/>
          <p14:tracePt t="1540" x="3687763" y="3687763"/>
          <p14:tracePt t="1557" x="3735388" y="3695700"/>
          <p14:tracePt t="1791" x="3735388" y="3633788"/>
          <p14:tracePt t="1798" x="3735388" y="3602038"/>
          <p14:tracePt t="1808" x="3735388" y="3522663"/>
          <p14:tracePt t="1824" x="3773488" y="3389313"/>
          <p14:tracePt t="1826" x="3829050" y="3319463"/>
          <p14:tracePt t="1840" x="3906838" y="3192463"/>
          <p14:tracePt t="1856" x="4017963" y="3051175"/>
          <p14:tracePt t="1872" x="4119563" y="2949575"/>
          <p14:tracePt t="1889" x="4230688" y="2838450"/>
          <p14:tracePt t="1905" x="4292600" y="2800350"/>
          <p14:tracePt t="1922" x="4348163" y="2768600"/>
          <p14:tracePt t="1940" x="4513263" y="2681288"/>
          <p14:tracePt t="1955" x="4575175" y="2665413"/>
          <p14:tracePt t="2226" x="4575175" y="2657475"/>
          <p14:tracePt t="2232" x="4575175" y="2595563"/>
          <p14:tracePt t="2240" x="4575175" y="2532063"/>
          <p14:tracePt t="2255" x="4606925" y="2382838"/>
          <p14:tracePt t="2272" x="4630738" y="2305050"/>
          <p14:tracePt t="2289" x="4654550" y="2241550"/>
          <p14:tracePt t="2291" x="4654550" y="2233613"/>
          <p14:tracePt t="2305" x="4662488" y="2233613"/>
          <p14:tracePt t="2321" x="4710113" y="2185988"/>
          <p14:tracePt t="2338" x="4779963" y="2108200"/>
          <p14:tracePt t="2340" x="4795838" y="2092325"/>
          <p14:tracePt t="2355" x="4843463" y="2076450"/>
          <p14:tracePt t="2373" x="4867275" y="2060575"/>
          <p14:tracePt t="2388" x="4875213" y="2060575"/>
          <p14:tracePt t="2389" x="4883150" y="2060575"/>
          <p14:tracePt t="2434" x="4891088" y="2060575"/>
          <p14:tracePt t="2491" x="4899025" y="2060575"/>
          <p14:tracePt t="2505" x="4905375" y="2060575"/>
          <p14:tracePt t="2612" x="4913313" y="2060575"/>
          <p14:tracePt t="2626" x="4921250" y="2060575"/>
          <p14:tracePt t="2634" x="4929188" y="2060575"/>
          <p14:tracePt t="3320" x="4937125" y="2076450"/>
          <p14:tracePt t="3324" x="4960938" y="2100263"/>
          <p14:tracePt t="3337" x="4968875" y="2132013"/>
          <p14:tracePt t="3339" x="4976813" y="2162175"/>
          <p14:tracePt t="3354" x="4984750" y="2281238"/>
          <p14:tracePt t="3370" x="4984750" y="2390775"/>
          <p14:tracePt t="3388" x="4984750" y="2454275"/>
          <p14:tracePt t="3390" x="4984750" y="2470150"/>
          <p14:tracePt t="3403" x="4984750" y="2508250"/>
          <p14:tracePt t="3420" x="4976813" y="2547938"/>
          <p14:tracePt t="3437" x="4960938" y="2595563"/>
          <p14:tracePt t="3439" x="4945063" y="2619375"/>
          <p14:tracePt t="3454" x="4929188" y="2673350"/>
          <p14:tracePt t="5610" x="4937125" y="2681288"/>
          <p14:tracePt t="5623" x="4945063" y="2689225"/>
          <p14:tracePt t="5630" x="4960938" y="2689225"/>
          <p14:tracePt t="5637" x="4960938" y="2697163"/>
          <p14:tracePt t="5652" x="4976813" y="2705100"/>
          <p14:tracePt t="5668" x="4984750" y="2705100"/>
          <p14:tracePt t="6659" x="4984750" y="2720975"/>
          <p14:tracePt t="6666" x="4992688" y="2728913"/>
          <p14:tracePt t="6680" x="4992688" y="2744788"/>
          <p14:tracePt t="6687" x="4992688" y="2752725"/>
          <p14:tracePt t="6701" x="4992688" y="2784475"/>
          <p14:tracePt t="6716" x="4992688" y="2816225"/>
          <p14:tracePt t="6738" x="4992688" y="2901950"/>
          <p14:tracePt t="6752" x="4976813" y="2989263"/>
          <p14:tracePt t="6768" x="4968875" y="3003550"/>
          <p14:tracePt t="6783" x="4960938" y="3019425"/>
          <p14:tracePt t="7137" x="4945063" y="3059113"/>
          <p14:tracePt t="7143" x="4883150" y="3106738"/>
          <p14:tracePt t="7150" x="4859338" y="3130550"/>
          <p14:tracePt t="7165" x="4827588" y="3176588"/>
          <p14:tracePt t="7183" x="4756150" y="3224213"/>
          <p14:tracePt t="7201" x="4678363" y="3287713"/>
          <p14:tracePt t="7217" x="4622800" y="3335338"/>
          <p14:tracePt t="7232" x="4568825" y="3365500"/>
          <p14:tracePt t="7248" x="4545013" y="3381375"/>
          <p14:tracePt t="7249" x="4545013" y="3389313"/>
          <p14:tracePt t="7544" x="4465638" y="3460750"/>
          <p14:tracePt t="7551" x="4433888" y="3476625"/>
          <p14:tracePt t="7557" x="4418013" y="3500438"/>
          <p14:tracePt t="7564" x="4371975" y="3546475"/>
          <p14:tracePt t="7584" x="4252913" y="3649663"/>
          <p14:tracePt t="7586" x="4151313" y="3727450"/>
          <p14:tracePt t="7600" x="3946525" y="3908425"/>
          <p14:tracePt t="7615" x="3757613" y="4057650"/>
          <p14:tracePt t="7631" x="3640138" y="4192588"/>
          <p14:tracePt t="7651" x="3405188" y="4371975"/>
          <p14:tracePt t="7665" x="3278188" y="4427538"/>
          <p14:tracePt t="7682" x="3262313" y="4443413"/>
          <p14:tracePt t="7967" x="3200400" y="4498975"/>
          <p14:tracePt t="7971" x="3184525" y="4514850"/>
          <p14:tracePt t="7981" x="3128963" y="4568825"/>
          <p14:tracePt t="7998" x="2987675" y="4773613"/>
          <p14:tracePt t="8000" x="2940050" y="4829175"/>
          <p14:tracePt t="8015" x="2854325" y="4938713"/>
          <p14:tracePt t="8031" x="2720975" y="5057775"/>
          <p14:tracePt t="8048" x="2578100" y="5151438"/>
          <p14:tracePt t="8050" x="2555875" y="5175250"/>
          <p14:tracePt t="8069" x="2508250" y="5207000"/>
          <p14:tracePt t="8073" x="2484438" y="5222875"/>
          <p14:tracePt t="8080" x="2476500" y="5237163"/>
          <p14:tracePt t="8091" x="2468563" y="5245100"/>
          <p14:tracePt t="8393" x="2468563" y="5253038"/>
          <p14:tracePt t="8400" x="2452688" y="5300663"/>
          <p14:tracePt t="8408" x="2444750" y="5316538"/>
          <p14:tracePt t="8414" x="2428875" y="5332413"/>
          <p14:tracePt t="8431" x="2390775" y="5372100"/>
          <p14:tracePt t="8448" x="2319338" y="5457825"/>
          <p14:tracePt t="8450" x="2295525" y="5481638"/>
          <p14:tracePt t="8464" x="2233613" y="5568950"/>
          <p14:tracePt t="8480" x="2201863" y="5599113"/>
          <p14:tracePt t="8863" x="2193925" y="5622925"/>
          <p14:tracePt t="8871" x="2185988" y="5630863"/>
          <p14:tracePt t="8879" x="2178050" y="5638800"/>
          <p14:tracePt t="8898" x="2154238" y="5662613"/>
          <p14:tracePt t="8900" x="2138363" y="5686425"/>
          <p14:tracePt t="8913" x="2122488" y="5694363"/>
          <p14:tracePt t="8930" x="2122488" y="5702300"/>
          <p14:tracePt t="8946" x="2068513" y="5756275"/>
          <p14:tracePt t="8949" x="2060575" y="5772150"/>
          <p14:tracePt t="8978" x="2052638" y="5780088"/>
          <p14:tracePt t="8985" x="2036763" y="5803900"/>
          <p14:tracePt t="8997" x="1981200" y="5843588"/>
          <p14:tracePt t="9014" x="1973263" y="5851525"/>
          <p14:tracePt t="9035" x="1965325" y="5859463"/>
          <p14:tracePt t="9046" x="1949450" y="5875338"/>
          <p14:tracePt t="9064" x="1941513" y="5883275"/>
          <p14:tracePt t="9385" x="1933575" y="5899150"/>
          <p14:tracePt t="9392" x="1917700" y="5915025"/>
          <p14:tracePt t="9400" x="1887538" y="5937250"/>
          <p14:tracePt t="9415" x="1855788" y="5961063"/>
          <p14:tracePt t="9430" x="1808163" y="6000750"/>
          <p14:tracePt t="9447" x="1792288" y="6008688"/>
          <p14:tracePt t="9449" x="1784350" y="6016625"/>
          <p14:tracePt t="9473" x="1768475" y="6024563"/>
          <p14:tracePt t="9484" x="1730375" y="6032500"/>
          <p14:tracePt t="9486" x="1730375" y="6040438"/>
          <p14:tracePt t="9549" x="1714500" y="6048375"/>
          <p14:tracePt t="9563" x="1706563" y="6048375"/>
          <p14:tracePt t="9578" x="1706563" y="6056313"/>
          <p14:tracePt t="9593" x="1698625" y="6064250"/>
          <p14:tracePt t="9599" x="1682750" y="6080125"/>
          <p14:tracePt t="9612" x="1674813" y="6080125"/>
          <p14:tracePt t="9629" x="1643063" y="6094413"/>
          <p14:tracePt t="9646" x="1635125" y="6102350"/>
          <p14:tracePt t="9648" x="1619250" y="6110288"/>
          <p14:tracePt t="9663" x="1587500" y="6118225"/>
          <p14:tracePt t="9678" x="1533525" y="6126163"/>
          <p14:tracePt t="9696" x="1501775" y="6126163"/>
          <p14:tracePt t="9698" x="1470025" y="6126163"/>
          <p14:tracePt t="9713" x="1438275" y="6126163"/>
          <p14:tracePt t="9728" x="1414463" y="6126163"/>
          <p14:tracePt t="9746" x="1392238" y="6126163"/>
          <p14:tracePt t="9763" x="1352550" y="6110288"/>
          <p14:tracePt t="9779" x="1328738" y="6086475"/>
          <p14:tracePt t="9795" x="1312863" y="6080125"/>
          <p14:tracePt t="9813" x="1289050" y="6048375"/>
          <p14:tracePt t="9828" x="1273175" y="6016625"/>
          <p14:tracePt t="9846" x="1273175" y="5929313"/>
          <p14:tracePt t="9862" x="1265238" y="5921375"/>
          <p14:tracePt t="9879" x="1265238" y="5907088"/>
          <p14:tracePt t="9896" x="1265238" y="5843588"/>
          <p14:tracePt t="9898" x="1265238" y="5835650"/>
          <p14:tracePt t="9912" x="1265238" y="5827713"/>
          <p14:tracePt t="9928" x="1273175" y="5788025"/>
          <p14:tracePt t="9946" x="1304925" y="5734050"/>
          <p14:tracePt t="9963" x="1336675" y="5686425"/>
          <p14:tracePt t="9979" x="1344613" y="5670550"/>
          <p14:tracePt t="9996" x="1352550" y="5654675"/>
          <p14:tracePt t="9998" x="1368425" y="5622925"/>
          <p14:tracePt t="10012" x="1376363" y="5614988"/>
          <p14:tracePt t="10029" x="1392238" y="5583238"/>
          <p14:tracePt t="10046" x="1422400" y="5561013"/>
          <p14:tracePt t="10048" x="1430338" y="5553075"/>
          <p14:tracePt t="10063" x="1470025" y="5521325"/>
          <p14:tracePt t="10078" x="1485900" y="5513388"/>
          <p14:tracePt t="10095" x="1509713" y="5497513"/>
          <p14:tracePt t="10112" x="1525588" y="5497513"/>
          <p14:tracePt t="10131" x="1541463" y="5497513"/>
          <p14:tracePt t="10146" x="1549400" y="5497513"/>
          <p14:tracePt t="10148" x="1565275" y="5497513"/>
          <p14:tracePt t="10162" x="1573213" y="5497513"/>
          <p14:tracePt t="10179" x="1595438" y="5497513"/>
          <p14:tracePt t="10196" x="1611313" y="5505450"/>
          <p14:tracePt t="10211" x="1627188" y="5513388"/>
          <p14:tracePt t="10228" x="1651000" y="5521325"/>
          <p14:tracePt t="10246" x="1658938" y="5529263"/>
          <p14:tracePt t="10263" x="1666875" y="5537200"/>
          <p14:tracePt t="10279" x="1682750" y="5545138"/>
          <p14:tracePt t="10295" x="1690688" y="5553075"/>
          <p14:tracePt t="10313" x="1706563" y="5568950"/>
          <p14:tracePt t="10329" x="1714500" y="5575300"/>
          <p14:tracePt t="10345" x="1722438" y="5583238"/>
          <p14:tracePt t="10362" x="1746250" y="5614988"/>
          <p14:tracePt t="10378" x="1752600" y="5614988"/>
          <p14:tracePt t="10396" x="1760538" y="5630863"/>
          <p14:tracePt t="10398" x="1768475" y="5630863"/>
          <p14:tracePt t="10442" x="1768475" y="5638800"/>
          <p14:tracePt t="10465" x="1776413" y="5646738"/>
          <p14:tracePt t="10472" x="1784350" y="5646738"/>
          <p14:tracePt t="10481" x="1784350" y="5662613"/>
          <p14:tracePt t="10484" x="1800225" y="5670550"/>
          <p14:tracePt t="10494" x="1800225" y="5678488"/>
          <p14:tracePt t="10511" x="1816100" y="5710238"/>
          <p14:tracePt t="10513" x="1824038" y="5726113"/>
          <p14:tracePt t="10528" x="1831975" y="5748338"/>
          <p14:tracePt t="10545" x="1847850" y="5764213"/>
          <p14:tracePt t="10562" x="1855788" y="5803900"/>
          <p14:tracePt t="10579" x="1863725" y="5827713"/>
          <p14:tracePt t="10595" x="1863725" y="5851525"/>
          <p14:tracePt t="10612" x="1863725" y="5891213"/>
          <p14:tracePt t="10628" x="1871663" y="5907088"/>
          <p14:tracePt t="10645" x="1871663" y="5921375"/>
          <p14:tracePt t="10661" x="1871663" y="5937250"/>
          <p14:tracePt t="10684" x="1871663" y="5945188"/>
          <p14:tracePt t="10695" x="1871663" y="5976938"/>
          <p14:tracePt t="10712" x="1855788" y="6016625"/>
          <p14:tracePt t="10728" x="1831975" y="6086475"/>
          <p14:tracePt t="10745" x="1824038" y="6086475"/>
          <p14:tracePt t="10792" x="1824038" y="6110288"/>
          <p14:tracePt t="10798" x="1768475" y="6173788"/>
          <p14:tracePt t="10811" x="1760538" y="6173788"/>
          <p14:tracePt t="10828" x="1752600" y="6181725"/>
          <p14:tracePt t="10844" x="1730375" y="6205538"/>
          <p14:tracePt t="10862" x="1690688" y="6237288"/>
          <p14:tracePt t="10893" x="1666875" y="6245225"/>
          <p14:tracePt t="10902" x="1651000" y="6267450"/>
          <p14:tracePt t="10914" x="1643063" y="6267450"/>
          <p14:tracePt t="10928" x="1619250" y="6275388"/>
          <p14:tracePt t="10944" x="1611313" y="6283325"/>
          <p14:tracePt t="10961" x="1557338" y="6299200"/>
          <p14:tracePt t="10977" x="1549400" y="6299200"/>
          <p14:tracePt t="10994" x="1541463" y="6307138"/>
          <p14:tracePt t="11011" x="1477963" y="6315075"/>
          <p14:tracePt t="11013" x="1462088" y="6315075"/>
          <p14:tracePt t="11027" x="1430338" y="6315075"/>
          <p14:tracePt t="11044" x="1392238" y="6315075"/>
          <p14:tracePt t="11060" x="1368425" y="6315075"/>
          <p14:tracePt t="11062" x="1360488" y="6315075"/>
          <p14:tracePt t="11079" x="1352550" y="6307138"/>
          <p14:tracePt t="11156" x="1336675" y="6291263"/>
          <p14:tracePt t="11177" x="1328738" y="6283325"/>
          <p14:tracePt t="11183" x="1320800" y="6267450"/>
          <p14:tracePt t="11270" x="1312863" y="6267450"/>
          <p14:tracePt t="11306" x="1312863" y="6259513"/>
          <p14:tracePt t="11333" x="1312863" y="6253163"/>
          <p14:tracePt t="11599" x="1312863" y="6245225"/>
          <p14:tracePt t="11620" x="1304925" y="6245225"/>
          <p14:tracePt t="11625" x="1289050" y="6205538"/>
          <p14:tracePt t="11648" x="1281113" y="6189663"/>
          <p14:tracePt t="11654" x="1273175" y="6181725"/>
          <p14:tracePt t="11662" x="1273175" y="6173788"/>
          <p14:tracePt t="11676" x="1257300" y="6165850"/>
          <p14:tracePt t="11694" x="1249363" y="6142038"/>
          <p14:tracePt t="11696" x="1249363" y="6134100"/>
          <p14:tracePt t="11714" x="1243013" y="6134100"/>
          <p14:tracePt t="11728" x="1235075" y="6118225"/>
          <p14:tracePt t="11743" x="1227138" y="6110288"/>
          <p14:tracePt t="11760" x="1219200" y="6080125"/>
          <p14:tracePt t="11776" x="1211263" y="6032500"/>
          <p14:tracePt t="11793" x="1211263" y="6000750"/>
          <p14:tracePt t="11812" x="1211263" y="5961063"/>
          <p14:tracePt t="11833" x="1211263" y="5953125"/>
          <p14:tracePt t="11848" x="1211263" y="5945188"/>
          <p14:tracePt t="11869" x="1211263" y="5929313"/>
          <p14:tracePt t="11876" x="1219200" y="5859463"/>
          <p14:tracePt t="11894" x="1235075" y="5843588"/>
          <p14:tracePt t="11912" x="1249363" y="5803900"/>
          <p14:tracePt t="11926" x="1265238" y="5772150"/>
          <p14:tracePt t="11977" x="1273175" y="5772150"/>
          <p14:tracePt t="12012" x="1281113" y="5764213"/>
          <p14:tracePt t="12018" x="1296988" y="5741988"/>
          <p14:tracePt t="12048" x="1320800" y="5710238"/>
          <p14:tracePt t="12062" x="1328738" y="5702300"/>
          <p14:tracePt t="12079" x="1352550" y="5686425"/>
          <p14:tracePt t="12106" x="1368425" y="5678488"/>
          <p14:tracePt t="12111" x="1376363" y="5678488"/>
          <p14:tracePt t="12133" x="1384300" y="5678488"/>
          <p14:tracePt t="12142" x="1392238" y="5670550"/>
          <p14:tracePt t="12159" x="1408113" y="5662613"/>
          <p14:tracePt t="12176" x="1438275" y="5646738"/>
          <p14:tracePt t="12193" x="1462088" y="5646738"/>
          <p14:tracePt t="12210" x="1493838" y="5638800"/>
          <p14:tracePt t="12226" x="1509713" y="5638800"/>
          <p14:tracePt t="12244" x="1525588" y="5638800"/>
          <p14:tracePt t="12261" x="1533525" y="5638800"/>
          <p14:tracePt t="12277" x="1549400" y="5638800"/>
          <p14:tracePt t="12297" x="1557338" y="5638800"/>
          <p14:tracePt t="12314" x="1565275" y="5638800"/>
          <p14:tracePt t="12327" x="1573213" y="5638800"/>
          <p14:tracePt t="12343" x="1587500" y="5638800"/>
          <p14:tracePt t="12366" x="1595438" y="5638800"/>
          <p14:tracePt t="12369" x="1603375" y="5638800"/>
          <p14:tracePt t="12383" x="1619250" y="5638800"/>
          <p14:tracePt t="12397" x="1635125" y="5646738"/>
          <p14:tracePt t="12409" x="1643063" y="5646738"/>
          <p14:tracePt t="12411" x="1658938" y="5646738"/>
          <p14:tracePt t="12425" x="1682750" y="5662613"/>
          <p14:tracePt t="12442" x="1698625" y="5662613"/>
          <p14:tracePt t="12459" x="1722438" y="5686425"/>
          <p14:tracePt t="12460" x="1730375" y="5686425"/>
          <p14:tracePt t="12480" x="1738313" y="5686425"/>
          <p14:tracePt t="12482" x="1746250" y="5694363"/>
          <p14:tracePt t="12504" x="1752600" y="5702300"/>
          <p14:tracePt t="12519" x="1768475" y="5718175"/>
          <p14:tracePt t="12526" x="1768475" y="5726113"/>
          <p14:tracePt t="12542" x="1776413" y="5764213"/>
          <p14:tracePt t="12559" x="1784350" y="5803900"/>
          <p14:tracePt t="12561" x="1784350" y="5811838"/>
          <p14:tracePt t="12575" x="1784350" y="5859463"/>
          <p14:tracePt t="12592" x="1784350" y="5883275"/>
          <p14:tracePt t="12633" x="1784350" y="5915025"/>
          <p14:tracePt t="12639" x="1784350" y="5929313"/>
          <p14:tracePt t="12647" x="1784350" y="5937250"/>
          <p14:tracePt t="12671" x="1784350" y="5961063"/>
          <p14:tracePt t="12711" x="1776413" y="5976938"/>
          <p14:tracePt t="12718" x="1752600" y="6016625"/>
          <p14:tracePt t="12733" x="1746250" y="6016625"/>
          <p14:tracePt t="12747" x="1730375" y="6040438"/>
          <p14:tracePt t="12769" x="1730375" y="6048375"/>
          <p14:tracePt t="12811" x="1722438" y="6080125"/>
          <p14:tracePt t="12819" x="1714500" y="6080125"/>
          <p14:tracePt t="12870" x="1706563" y="6086475"/>
          <p14:tracePt t="12875" x="1674813" y="6142038"/>
          <p14:tracePt t="12882" x="1674813" y="6149975"/>
          <p14:tracePt t="12919" x="1674813" y="6157913"/>
          <p14:tracePt t="12933" x="1643063" y="6189663"/>
          <p14:tracePt t="13076" x="1635125" y="6189663"/>
          <p14:tracePt t="13498" x="1698625" y="6157913"/>
          <p14:tracePt t="13503" x="1714500" y="6149975"/>
          <p14:tracePt t="13511" x="1776413" y="6118225"/>
          <p14:tracePt t="13526" x="1965325" y="6000750"/>
          <p14:tracePt t="13540" x="2233613" y="5835650"/>
          <p14:tracePt t="13560" x="2508250" y="5741988"/>
          <p14:tracePt t="13579" x="2593975" y="5726113"/>
          <p14:tracePt t="13592" x="2697163" y="5726113"/>
          <p14:tracePt t="13607" x="2743200" y="5726113"/>
          <p14:tracePt t="13661" x="2759075" y="5726113"/>
          <p14:tracePt t="13667" x="2782888" y="5726113"/>
          <p14:tracePt t="13675" x="2790825" y="5726113"/>
          <p14:tracePt t="13690" x="2822575" y="5726113"/>
          <p14:tracePt t="13918" x="2838450" y="5718175"/>
          <p14:tracePt t="13924" x="2924175" y="5686425"/>
          <p14:tracePt t="13931" x="2979738" y="5678488"/>
          <p14:tracePt t="13940" x="3043238" y="5654675"/>
          <p14:tracePt t="13957" x="3168650" y="5646738"/>
          <p14:tracePt t="13975" x="3373438" y="5622925"/>
          <p14:tracePt t="13990" x="3530600" y="5622925"/>
          <p14:tracePt t="14007" x="3592513" y="5630863"/>
          <p14:tracePt t="14010" x="3616325" y="5638800"/>
          <p14:tracePt t="14024" x="3648075" y="5646738"/>
          <p14:tracePt t="14042" x="3656013" y="5646738"/>
          <p14:tracePt t="14088" x="3663950" y="5654675"/>
          <p14:tracePt t="14104" x="3679825" y="5662613"/>
          <p14:tracePt t="14346" x="3687763" y="5662613"/>
          <p14:tracePt t="14352" x="3727450" y="5662613"/>
          <p14:tracePt t="14360" x="3773488" y="5662613"/>
          <p14:tracePt t="14374" x="3876675" y="5662613"/>
          <p14:tracePt t="14389" x="3970338" y="5662613"/>
          <p14:tracePt t="14407" x="4025900" y="5678488"/>
          <p14:tracePt t="14409" x="4049713" y="5678488"/>
          <p14:tracePt t="14424" x="4079875" y="5694363"/>
          <p14:tracePt t="14440" x="4095750" y="5702300"/>
          <p14:tracePt t="14456" x="4103688" y="5702300"/>
          <p14:tracePt t="14510" x="4111625" y="5710238"/>
          <p14:tracePt t="14524" x="4119563" y="5710238"/>
          <p14:tracePt t="14531" x="4127500" y="5718175"/>
          <p14:tracePt t="14539" x="4135438" y="5718175"/>
          <p14:tracePt t="14810" x="4135438" y="5734050"/>
          <p14:tracePt t="14818" x="4135438" y="5748338"/>
          <p14:tracePt t="14823" x="4111625" y="5764213"/>
          <p14:tracePt t="14839" x="4057650" y="5819775"/>
          <p14:tracePt t="14857" x="4002088" y="5851525"/>
          <p14:tracePt t="14859" x="3962400" y="5883275"/>
          <p14:tracePt t="14874" x="3930650" y="5899150"/>
          <p14:tracePt t="14890" x="3876675" y="5921375"/>
          <p14:tracePt t="14906" x="3868738" y="5921375"/>
          <p14:tracePt t="14909" x="3844925" y="5937250"/>
          <p14:tracePt t="14923" x="3821113" y="5953125"/>
          <p14:tracePt t="14939" x="3781425" y="5976938"/>
          <p14:tracePt t="14959" x="3735388" y="6000750"/>
          <p14:tracePt t="14960" x="3687763" y="6016625"/>
          <p14:tracePt t="14974" x="3624263" y="6032500"/>
          <p14:tracePt t="14989" x="3584575" y="6040438"/>
          <p14:tracePt t="15007" x="3570288" y="6040438"/>
          <p14:tracePt t="15060" x="3562350" y="6040438"/>
          <p14:tracePt t="15073" x="3554413" y="6040438"/>
          <p14:tracePt t="15359" x="3546475" y="6040438"/>
          <p14:tracePt t="15403" x="3522663" y="6040438"/>
          <p14:tracePt t="15424" x="3514725" y="6040438"/>
          <p14:tracePt t="15775" x="3498850" y="6056313"/>
          <p14:tracePt t="15779" x="3482975" y="6064250"/>
          <p14:tracePt t="15794" x="3475038" y="6064250"/>
          <p14:tracePt t="15805" x="3467100" y="6072188"/>
          <p14:tracePt t="15821" x="3459163" y="6072188"/>
          <p14:tracePt t="15823" x="3451225" y="6072188"/>
          <p14:tracePt t="15838" x="3443288" y="6080125"/>
          <p14:tracePt t="15854" x="3435350" y="6080125"/>
          <p14:tracePt t="15960" x="3427413" y="6080125"/>
          <p14:tracePt t="16261" x="3411538" y="6080125"/>
          <p14:tracePt t="16268" x="3389313" y="6080125"/>
          <p14:tracePt t="16276" x="3365500" y="6080125"/>
          <p14:tracePt t="16287" x="3333750" y="6080125"/>
          <p14:tracePt t="16305" x="3309938" y="6080125"/>
          <p14:tracePt t="16337" x="3302000" y="6080125"/>
          <p14:tracePt t="16566" x="3294063" y="6080125"/>
          <p14:tracePt t="16587" x="3278188" y="6064250"/>
          <p14:tracePt t="16608" x="3262313" y="6056313"/>
          <p14:tracePt t="16623" x="3254375" y="6048375"/>
          <p14:tracePt t="16629" x="3246438" y="6040438"/>
          <p14:tracePt t="16638" x="3240088" y="6040438"/>
          <p14:tracePt t="16655" x="3224213" y="6032500"/>
          <p14:tracePt t="16671" x="3208338" y="6024563"/>
          <p14:tracePt t="16691" x="3200400" y="6016625"/>
          <p14:tracePt t="16704" x="3200400" y="6008688"/>
          <p14:tracePt t="16721" x="3184525" y="5992813"/>
          <p14:tracePt t="16722" x="3184525" y="5984875"/>
          <p14:tracePt t="16737" x="3176588" y="5961063"/>
          <p14:tracePt t="16753" x="3176588" y="5921375"/>
          <p14:tracePt t="16771" x="3176588" y="5883275"/>
          <p14:tracePt t="16810" x="3176588" y="5875338"/>
          <p14:tracePt t="16814" x="3176588" y="5867400"/>
          <p14:tracePt t="16821" x="3184525" y="5851525"/>
          <p14:tracePt t="16838" x="3192463" y="5835650"/>
          <p14:tracePt t="16854" x="3208338" y="5803900"/>
          <p14:tracePt t="16872" x="3278188" y="5756275"/>
          <p14:tracePt t="16887" x="3365500" y="5710238"/>
          <p14:tracePt t="16911" x="3514725" y="5678488"/>
          <p14:tracePt t="16916" x="3554413" y="5670550"/>
          <p14:tracePt t="16928" x="3570288" y="5670550"/>
          <p14:tracePt t="16936" x="3576638" y="5670550"/>
          <p14:tracePt t="16953" x="3584575" y="5670550"/>
          <p14:tracePt t="16969" x="3608388" y="5670550"/>
          <p14:tracePt t="16972" x="3616325" y="5670550"/>
          <p14:tracePt t="16987" x="3632200" y="5670550"/>
          <p14:tracePt t="17003" x="3656013" y="5678488"/>
          <p14:tracePt t="17019" x="3687763" y="5686425"/>
          <p14:tracePt t="17037" x="3735388" y="5702300"/>
          <p14:tracePt t="17053" x="3773488" y="5718175"/>
          <p14:tracePt t="17072" x="3813175" y="5734050"/>
          <p14:tracePt t="17088" x="3829050" y="5741988"/>
          <p14:tracePt t="17104" x="3844925" y="5748338"/>
          <p14:tracePt t="17121" x="3876675" y="5772150"/>
          <p14:tracePt t="17122" x="3884613" y="5780088"/>
          <p14:tracePt t="17137" x="3892550" y="5788025"/>
          <p14:tracePt t="17155" x="3906838" y="5795963"/>
          <p14:tracePt t="17157" x="3914775" y="5819775"/>
          <p14:tracePt t="17171" x="3922713" y="5835650"/>
          <p14:tracePt t="17193" x="3930650" y="5835650"/>
          <p14:tracePt t="17208" x="3938588" y="5859463"/>
          <p14:tracePt t="17244" x="3946525" y="5875338"/>
          <p14:tracePt t="17272" x="3946525" y="5883275"/>
          <p14:tracePt t="17316" x="3946525" y="5891213"/>
          <p14:tracePt t="17329" x="3946525" y="5921375"/>
          <p14:tracePt t="17338" x="3946525" y="5937250"/>
          <p14:tracePt t="17354" x="3946525" y="6000750"/>
          <p14:tracePt t="17370" x="3884613" y="6056313"/>
          <p14:tracePt t="17372" x="3852863" y="6080125"/>
          <p14:tracePt t="17387" x="3719513" y="6157913"/>
          <p14:tracePt t="17405" x="3570288" y="6229350"/>
          <p14:tracePt t="17419" x="3490913" y="6253163"/>
          <p14:tracePt t="17422" x="3467100" y="6267450"/>
          <p14:tracePt t="17436" x="3397250" y="6275388"/>
          <p14:tracePt t="17453" x="3317875" y="6275388"/>
          <p14:tracePt t="17469" x="3270250" y="6275388"/>
          <p14:tracePt t="17486" x="3246438" y="6267450"/>
          <p14:tracePt t="17503" x="3232150" y="6267450"/>
          <p14:tracePt t="17519" x="3192463" y="6229350"/>
          <p14:tracePt t="17521" x="3176588" y="6213475"/>
          <p14:tracePt t="17536" x="3128963" y="6181725"/>
          <p14:tracePt t="17552" x="3113088" y="6157913"/>
          <p14:tracePt t="17569" x="3105150" y="6149975"/>
          <p14:tracePt t="17586" x="3097213" y="6149975"/>
          <p14:tracePt t="17603" x="3089275" y="6134100"/>
          <p14:tracePt t="17619" x="3081338" y="6094413"/>
          <p14:tracePt t="17622" x="3081338" y="6072188"/>
          <p14:tracePt t="17636" x="3081338" y="6064250"/>
          <p14:tracePt t="17654" x="3081338" y="5961063"/>
          <p14:tracePt t="17670" x="3081338" y="5921375"/>
          <p14:tracePt t="17671" x="3081338" y="5891213"/>
          <p14:tracePt t="17686" x="3097213" y="5875338"/>
          <p14:tracePt t="17736" x="3113088" y="5859463"/>
          <p14:tracePt t="17744" x="3136900" y="5843588"/>
          <p14:tracePt t="17752" x="3136900" y="5835650"/>
          <p14:tracePt t="17769" x="3168650" y="5827713"/>
          <p14:tracePt t="17771" x="3192463" y="5827713"/>
          <p14:tracePt t="17785" x="3240088" y="5811838"/>
          <p14:tracePt t="17802" x="3278188" y="5803900"/>
          <p14:tracePt t="17820" x="3294063" y="5795963"/>
          <p14:tracePt t="17821" x="3302000" y="5788025"/>
          <p14:tracePt t="17837" x="3341688" y="5772150"/>
          <p14:tracePt t="17854" x="3381375" y="5756275"/>
          <p14:tracePt t="17869" x="3411538" y="5756275"/>
          <p14:tracePt t="17872" x="3427413" y="5748338"/>
          <p14:tracePt t="17886" x="3459163" y="5741988"/>
          <p14:tracePt t="17902" x="3467100" y="5741988"/>
          <p14:tracePt t="17919" x="3475038" y="5741988"/>
          <p14:tracePt t="17936" x="3482975" y="5741988"/>
          <p14:tracePt t="17965" x="3490913" y="5741988"/>
          <p14:tracePt t="17971" x="3522663" y="5741988"/>
          <p14:tracePt t="17986" x="3546475" y="5741988"/>
          <p14:tracePt t="18002" x="3570288" y="5741988"/>
          <p14:tracePt t="18018" x="3600450" y="5741988"/>
          <p14:tracePt t="18036" x="3648075" y="5741988"/>
          <p14:tracePt t="18052" x="3687763" y="5748338"/>
          <p14:tracePt t="18068" x="3711575" y="5756275"/>
          <p14:tracePt t="18086" x="3727450" y="5764213"/>
          <p14:tracePt t="18104" x="3735388" y="5764213"/>
          <p14:tracePt t="18118" x="3757613" y="5764213"/>
          <p14:tracePt t="18136" x="3789363" y="5780088"/>
          <p14:tracePt t="18152" x="3813175" y="5788025"/>
          <p14:tracePt t="18170" x="3844925" y="5803900"/>
          <p14:tracePt t="18214" x="3844925" y="5811838"/>
          <p14:tracePt t="18265" x="3860800" y="5827713"/>
          <p14:tracePt t="18279" x="3860800" y="5835650"/>
          <p14:tracePt t="18293" x="3876675" y="5851525"/>
          <p14:tracePt t="18322" x="3884613" y="5867400"/>
          <p14:tracePt t="18328" x="3884613" y="5883275"/>
          <p14:tracePt t="18335" x="3884613" y="5899150"/>
          <p14:tracePt t="18351" x="3884613" y="5953125"/>
          <p14:tracePt t="18368" x="3884613" y="5984875"/>
          <p14:tracePt t="18371" x="3884613" y="5992813"/>
          <p14:tracePt t="18385" x="3852863" y="6024563"/>
          <p14:tracePt t="18402" x="3797300" y="6056313"/>
          <p14:tracePt t="18418" x="3711575" y="6080125"/>
          <p14:tracePt t="18437" x="3592513" y="6086475"/>
          <p14:tracePt t="18452" x="3562350" y="6086475"/>
          <p14:tracePt t="18469" x="3506788" y="6086475"/>
          <p14:tracePt t="18471" x="3482975" y="6086475"/>
          <p14:tracePt t="18485" x="3435350" y="6080125"/>
          <p14:tracePt t="18501" x="3373438" y="6056313"/>
          <p14:tracePt t="18518" x="3325813" y="6048375"/>
          <p14:tracePt t="18520" x="3294063" y="6040438"/>
          <p14:tracePt t="18537" x="3270250" y="6032500"/>
          <p14:tracePt t="18554" x="3262313" y="6032500"/>
          <p14:tracePt t="18559" x="3254375" y="6024563"/>
          <p14:tracePt t="18657" x="3254375" y="6016625"/>
          <p14:tracePt t="18686" x="3246438" y="6008688"/>
          <p14:tracePt t="18721" x="3246438" y="6000750"/>
          <p14:tracePt t="18728" x="3246438" y="5984875"/>
          <p14:tracePt t="18735" x="3246438" y="5961063"/>
          <p14:tracePt t="18751" x="3246438" y="5953125"/>
          <p14:tracePt t="18817" x="3246438" y="5945188"/>
          <p14:tracePt t="18829" x="3246438" y="5929313"/>
          <p14:tracePt t="18834" x="3262313" y="5907088"/>
          <p14:tracePt t="18851" x="3262313" y="5899150"/>
          <p14:tracePt t="18867" x="3286125" y="5867400"/>
          <p14:tracePt t="18884" x="3397250" y="5795963"/>
          <p14:tracePt t="18901" x="3427413" y="5772150"/>
          <p14:tracePt t="18917" x="3451225" y="5748338"/>
          <p14:tracePt t="18936" x="3467100" y="5748338"/>
          <p14:tracePt t="18951" x="3490913" y="5748338"/>
          <p14:tracePt t="18978" x="3506788" y="5748338"/>
          <p14:tracePt t="18999" x="3530600" y="5748338"/>
          <p14:tracePt t="19006" x="3538538" y="5748338"/>
          <p14:tracePt t="19017" x="3554413" y="5748338"/>
          <p14:tracePt t="19034" x="3600450" y="5748338"/>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タイトル 1">
            <a:extLst>
              <a:ext uri="{FF2B5EF4-FFF2-40B4-BE49-F238E27FC236}">
                <a16:creationId xmlns:a16="http://schemas.microsoft.com/office/drawing/2014/main" xmlns="" id="{61EC7F71-9FEA-4B93-B8DC-A09B17B05992}"/>
              </a:ext>
            </a:extLst>
          </p:cNvPr>
          <p:cNvSpPr>
            <a:spLocks noGrp="1"/>
          </p:cNvSpPr>
          <p:nvPr>
            <p:ph type="title"/>
          </p:nvPr>
        </p:nvSpPr>
        <p:spPr/>
        <p:txBody>
          <a:bodyPr/>
          <a:lstStyle/>
          <a:p>
            <a:endParaRPr lang="ja-JP" altLang="en-US"/>
          </a:p>
        </p:txBody>
      </p:sp>
      <p:pic>
        <p:nvPicPr>
          <p:cNvPr id="13315" name="コンテンツ プレースホルダー 4">
            <a:extLst>
              <a:ext uri="{FF2B5EF4-FFF2-40B4-BE49-F238E27FC236}">
                <a16:creationId xmlns:a16="http://schemas.microsoft.com/office/drawing/2014/main" xmlns="" id="{B06F1489-59F2-4C39-95EF-6D4CE7E9733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14387" y="675002"/>
            <a:ext cx="8015288" cy="5707062"/>
          </a:xfrm>
        </p:spPr>
      </p:pic>
      <p:sp>
        <p:nvSpPr>
          <p:cNvPr id="13318" name="テキスト ボックス 5">
            <a:extLst>
              <a:ext uri="{FF2B5EF4-FFF2-40B4-BE49-F238E27FC236}">
                <a16:creationId xmlns:a16="http://schemas.microsoft.com/office/drawing/2014/main" xmlns="" id="{A5AA3649-B6E9-4881-85A7-C51FEA2A10D5}"/>
              </a:ext>
            </a:extLst>
          </p:cNvPr>
          <p:cNvSpPr txBox="1">
            <a:spLocks noChangeArrowheads="1"/>
          </p:cNvSpPr>
          <p:nvPr/>
        </p:nvSpPr>
        <p:spPr bwMode="auto">
          <a:xfrm>
            <a:off x="5360853" y="1382323"/>
            <a:ext cx="158088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dirty="0">
                <a:latin typeface="Arial" panose="020B0604020202020204" pitchFamily="34" charset="0"/>
              </a:rPr>
              <a:t>第１ゴール</a:t>
            </a:r>
            <a:endParaRPr lang="en-US" altLang="ja-JP" sz="2400" dirty="0">
              <a:latin typeface="Arial" panose="020B0604020202020204" pitchFamily="34" charset="0"/>
            </a:endParaRPr>
          </a:p>
          <a:p>
            <a:pPr eaLnBrk="1" hangingPunct="1">
              <a:spcBef>
                <a:spcPct val="0"/>
              </a:spcBef>
              <a:buFontTx/>
              <a:buNone/>
            </a:pPr>
            <a:r>
              <a:rPr lang="en-US" altLang="ja-JP" sz="2400" dirty="0">
                <a:latin typeface="Arial" panose="020B0604020202020204" pitchFamily="34" charset="0"/>
              </a:rPr>
              <a:t>2025</a:t>
            </a:r>
            <a:r>
              <a:rPr lang="ja-JP" altLang="en-US" sz="2400" dirty="0">
                <a:latin typeface="Arial" panose="020B0604020202020204" pitchFamily="34" charset="0"/>
              </a:rPr>
              <a:t>年</a:t>
            </a:r>
          </a:p>
        </p:txBody>
      </p:sp>
      <p:sp>
        <p:nvSpPr>
          <p:cNvPr id="13319" name="テキスト ボックス 6">
            <a:extLst>
              <a:ext uri="{FF2B5EF4-FFF2-40B4-BE49-F238E27FC236}">
                <a16:creationId xmlns:a16="http://schemas.microsoft.com/office/drawing/2014/main" xmlns="" id="{AE1C6C6E-9448-4D00-B89E-5ECCA0074329}"/>
              </a:ext>
            </a:extLst>
          </p:cNvPr>
          <p:cNvSpPr txBox="1">
            <a:spLocks noChangeArrowheads="1"/>
          </p:cNvSpPr>
          <p:nvPr/>
        </p:nvSpPr>
        <p:spPr bwMode="auto">
          <a:xfrm>
            <a:off x="6988542" y="1197633"/>
            <a:ext cx="154241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dirty="0">
                <a:latin typeface="Arial" panose="020B0604020202020204" pitchFamily="34" charset="0"/>
              </a:rPr>
              <a:t>第</a:t>
            </a:r>
            <a:r>
              <a:rPr lang="en-US" altLang="ja-JP" sz="2400" dirty="0">
                <a:latin typeface="Arial" panose="020B0604020202020204" pitchFamily="34" charset="0"/>
              </a:rPr>
              <a:t>2</a:t>
            </a:r>
            <a:r>
              <a:rPr lang="ja-JP" altLang="en-US" sz="2400" dirty="0">
                <a:latin typeface="Arial" panose="020B0604020202020204" pitchFamily="34" charset="0"/>
              </a:rPr>
              <a:t>ゴール</a:t>
            </a:r>
            <a:endParaRPr lang="en-US" altLang="ja-JP" sz="2400" dirty="0">
              <a:latin typeface="Arial" panose="020B0604020202020204" pitchFamily="34" charset="0"/>
            </a:endParaRPr>
          </a:p>
          <a:p>
            <a:pPr eaLnBrk="1" hangingPunct="1">
              <a:spcBef>
                <a:spcPct val="0"/>
              </a:spcBef>
              <a:buFontTx/>
              <a:buNone/>
            </a:pPr>
            <a:r>
              <a:rPr lang="en-US" altLang="ja-JP" sz="2400" dirty="0">
                <a:latin typeface="Arial" panose="020B0604020202020204" pitchFamily="34" charset="0"/>
              </a:rPr>
              <a:t>2040</a:t>
            </a:r>
            <a:r>
              <a:rPr lang="ja-JP" altLang="en-US" sz="2400" dirty="0">
                <a:latin typeface="Arial" panose="020B0604020202020204" pitchFamily="34" charset="0"/>
              </a:rPr>
              <a:t>年</a:t>
            </a:r>
          </a:p>
        </p:txBody>
      </p:sp>
      <p:sp>
        <p:nvSpPr>
          <p:cNvPr id="13320" name="テキスト ボックス 7">
            <a:extLst>
              <a:ext uri="{FF2B5EF4-FFF2-40B4-BE49-F238E27FC236}">
                <a16:creationId xmlns:a16="http://schemas.microsoft.com/office/drawing/2014/main" xmlns="" id="{13673B64-C6DA-4975-93CF-74300BD73AD2}"/>
              </a:ext>
            </a:extLst>
          </p:cNvPr>
          <p:cNvSpPr txBox="1">
            <a:spLocks noChangeArrowheads="1"/>
          </p:cNvSpPr>
          <p:nvPr/>
        </p:nvSpPr>
        <p:spPr bwMode="auto">
          <a:xfrm>
            <a:off x="8118475" y="3259138"/>
            <a:ext cx="1133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a:latin typeface="Arial" panose="020B0604020202020204" pitchFamily="34" charset="0"/>
              </a:rPr>
              <a:t>75</a:t>
            </a:r>
            <a:r>
              <a:rPr lang="ja-JP" altLang="en-US" sz="1800">
                <a:latin typeface="Arial" panose="020B0604020202020204" pitchFamily="34" charset="0"/>
              </a:rPr>
              <a:t>歳以上</a:t>
            </a:r>
          </a:p>
        </p:txBody>
      </p:sp>
      <p:sp>
        <p:nvSpPr>
          <p:cNvPr id="13321" name="テキスト ボックス 8">
            <a:extLst>
              <a:ext uri="{FF2B5EF4-FFF2-40B4-BE49-F238E27FC236}">
                <a16:creationId xmlns:a16="http://schemas.microsoft.com/office/drawing/2014/main" xmlns="" id="{ECED9BD2-3C32-482B-8B7F-1CB35F39279D}"/>
              </a:ext>
            </a:extLst>
          </p:cNvPr>
          <p:cNvSpPr txBox="1">
            <a:spLocks noChangeArrowheads="1"/>
          </p:cNvSpPr>
          <p:nvPr/>
        </p:nvSpPr>
        <p:spPr bwMode="auto">
          <a:xfrm>
            <a:off x="8118475" y="4516438"/>
            <a:ext cx="11592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dirty="0">
                <a:latin typeface="Arial" panose="020B0604020202020204" pitchFamily="34" charset="0"/>
              </a:rPr>
              <a:t>65</a:t>
            </a:r>
            <a:r>
              <a:rPr lang="ja-JP" altLang="en-US" sz="1800" dirty="0">
                <a:latin typeface="Arial" panose="020B0604020202020204" pitchFamily="34" charset="0"/>
              </a:rPr>
              <a:t>～</a:t>
            </a:r>
            <a:r>
              <a:rPr lang="en-US" altLang="ja-JP" sz="1800" dirty="0">
                <a:latin typeface="Arial" panose="020B0604020202020204" pitchFamily="34" charset="0"/>
              </a:rPr>
              <a:t>74</a:t>
            </a:r>
            <a:r>
              <a:rPr lang="ja-JP" altLang="en-US" sz="1800" dirty="0">
                <a:latin typeface="Arial" panose="020B0604020202020204" pitchFamily="34" charset="0"/>
              </a:rPr>
              <a:t>歳</a:t>
            </a:r>
            <a:endParaRPr lang="en-US" altLang="ja-JP" sz="1800" dirty="0">
              <a:latin typeface="Arial" panose="020B0604020202020204" pitchFamily="34" charset="0"/>
            </a:endParaRPr>
          </a:p>
          <a:p>
            <a:pPr eaLnBrk="1" hangingPunct="1">
              <a:spcBef>
                <a:spcPct val="0"/>
              </a:spcBef>
              <a:buFontTx/>
              <a:buNone/>
            </a:pPr>
            <a:endParaRPr lang="ja-JP" altLang="en-US" sz="1800" dirty="0">
              <a:latin typeface="Arial" panose="020B0604020202020204" pitchFamily="34" charset="0"/>
            </a:endParaRPr>
          </a:p>
        </p:txBody>
      </p:sp>
      <p:sp>
        <p:nvSpPr>
          <p:cNvPr id="5" name="テキスト ボックス 4">
            <a:extLst>
              <a:ext uri="{FF2B5EF4-FFF2-40B4-BE49-F238E27FC236}">
                <a16:creationId xmlns:a16="http://schemas.microsoft.com/office/drawing/2014/main" xmlns="" id="{D07E8D7F-FFA6-4D7E-BE62-F2A175692939}"/>
              </a:ext>
            </a:extLst>
          </p:cNvPr>
          <p:cNvSpPr txBox="1"/>
          <p:nvPr/>
        </p:nvSpPr>
        <p:spPr>
          <a:xfrm>
            <a:off x="8032798" y="2121277"/>
            <a:ext cx="1111202" cy="369332"/>
          </a:xfrm>
          <a:prstGeom prst="rect">
            <a:avLst/>
          </a:prstGeom>
          <a:noFill/>
        </p:spPr>
        <p:txBody>
          <a:bodyPr wrap="none" rtlCol="0">
            <a:spAutoFit/>
          </a:bodyPr>
          <a:lstStyle/>
          <a:p>
            <a:r>
              <a:rPr kumimoji="1" lang="en-US" altLang="ja-JP" dirty="0"/>
              <a:t>65</a:t>
            </a:r>
            <a:r>
              <a:rPr kumimoji="1" lang="ja-JP" altLang="en-US" dirty="0"/>
              <a:t>歳以上</a:t>
            </a:r>
          </a:p>
        </p:txBody>
      </p:sp>
      <p:sp>
        <p:nvSpPr>
          <p:cNvPr id="6" name="雲 5">
            <a:extLst>
              <a:ext uri="{FF2B5EF4-FFF2-40B4-BE49-F238E27FC236}">
                <a16:creationId xmlns:a16="http://schemas.microsoft.com/office/drawing/2014/main" xmlns="" id="{B91C0789-9B40-48F4-A9CA-8A88D10BF6B9}"/>
              </a:ext>
            </a:extLst>
          </p:cNvPr>
          <p:cNvSpPr/>
          <p:nvPr/>
        </p:nvSpPr>
        <p:spPr>
          <a:xfrm>
            <a:off x="2323761" y="1590391"/>
            <a:ext cx="2944224" cy="1057826"/>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rPr>
              <a:t>　　</a:t>
            </a:r>
            <a:r>
              <a:rPr kumimoji="1" lang="en-US" altLang="ja-JP" dirty="0">
                <a:solidFill>
                  <a:schemeClr val="tx1"/>
                </a:solidFill>
              </a:rPr>
              <a:t>2025</a:t>
            </a:r>
            <a:r>
              <a:rPr kumimoji="1" lang="ja-JP" altLang="en-US" dirty="0">
                <a:solidFill>
                  <a:schemeClr val="tx1"/>
                </a:solidFill>
              </a:rPr>
              <a:t>年問題</a:t>
            </a:r>
            <a:endParaRPr kumimoji="1" lang="en-US" altLang="ja-JP" dirty="0">
              <a:solidFill>
                <a:schemeClr val="tx1"/>
              </a:solidFill>
            </a:endParaRPr>
          </a:p>
          <a:p>
            <a:r>
              <a:rPr kumimoji="1" lang="ja-JP" altLang="en-US" dirty="0">
                <a:solidFill>
                  <a:schemeClr val="tx1"/>
                </a:solidFill>
              </a:rPr>
              <a:t>　　団塊世代</a:t>
            </a:r>
            <a:endParaRPr kumimoji="1" lang="en-US" altLang="ja-JP" dirty="0">
              <a:solidFill>
                <a:schemeClr val="tx1"/>
              </a:solidFill>
            </a:endParaRPr>
          </a:p>
          <a:p>
            <a:r>
              <a:rPr kumimoji="1" lang="ja-JP" altLang="en-US" dirty="0">
                <a:solidFill>
                  <a:schemeClr val="tx1"/>
                </a:solidFill>
              </a:rPr>
              <a:t>　　が</a:t>
            </a:r>
            <a:r>
              <a:rPr kumimoji="1" lang="en-US" altLang="ja-JP" dirty="0">
                <a:solidFill>
                  <a:schemeClr val="tx1"/>
                </a:solidFill>
              </a:rPr>
              <a:t>75</a:t>
            </a:r>
            <a:r>
              <a:rPr kumimoji="1" lang="ja-JP" altLang="en-US" dirty="0">
                <a:solidFill>
                  <a:schemeClr val="tx1"/>
                </a:solidFill>
              </a:rPr>
              <a:t>歳以上</a:t>
            </a:r>
            <a:endParaRPr kumimoji="1" lang="en-US" altLang="ja-JP" dirty="0">
              <a:solidFill>
                <a:schemeClr val="tx1"/>
              </a:solidFill>
            </a:endParaRPr>
          </a:p>
        </p:txBody>
      </p:sp>
      <p:sp>
        <p:nvSpPr>
          <p:cNvPr id="7" name="雲 6">
            <a:extLst>
              <a:ext uri="{FF2B5EF4-FFF2-40B4-BE49-F238E27FC236}">
                <a16:creationId xmlns:a16="http://schemas.microsoft.com/office/drawing/2014/main" xmlns="" id="{84E59053-0427-466F-8A8B-4A9CD7E65D44}"/>
              </a:ext>
            </a:extLst>
          </p:cNvPr>
          <p:cNvSpPr/>
          <p:nvPr/>
        </p:nvSpPr>
        <p:spPr>
          <a:xfrm>
            <a:off x="6513072" y="217802"/>
            <a:ext cx="2630928" cy="91440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2040</a:t>
            </a:r>
            <a:r>
              <a:rPr kumimoji="1" lang="ja-JP" altLang="en-US" dirty="0">
                <a:solidFill>
                  <a:schemeClr val="tx1"/>
                </a:solidFill>
              </a:rPr>
              <a:t>年問題</a:t>
            </a:r>
            <a:endParaRPr kumimoji="1" lang="en-US" altLang="ja-JP" dirty="0">
              <a:solidFill>
                <a:schemeClr val="tx1"/>
              </a:solidFill>
            </a:endParaRPr>
          </a:p>
          <a:p>
            <a:pPr algn="ctr"/>
            <a:r>
              <a:rPr kumimoji="1" lang="ja-JP" altLang="en-US" dirty="0">
                <a:solidFill>
                  <a:schemeClr val="tx1"/>
                </a:solidFill>
              </a:rPr>
              <a:t>団塊ジュニアが</a:t>
            </a:r>
            <a:r>
              <a:rPr kumimoji="1" lang="en-US" altLang="ja-JP" dirty="0">
                <a:solidFill>
                  <a:schemeClr val="tx1"/>
                </a:solidFill>
              </a:rPr>
              <a:t>65</a:t>
            </a:r>
            <a:r>
              <a:rPr kumimoji="1" lang="ja-JP" altLang="en-US" dirty="0">
                <a:solidFill>
                  <a:schemeClr val="tx1"/>
                </a:solidFill>
              </a:rPr>
              <a:t>歳以上</a:t>
            </a:r>
          </a:p>
        </p:txBody>
      </p:sp>
    </p:spTree>
    <p:extLst>
      <p:ext uri="{BB962C8B-B14F-4D97-AF65-F5344CB8AC3E}">
        <p14:creationId xmlns:p14="http://schemas.microsoft.com/office/powerpoint/2010/main" val="2673151579"/>
      </p:ext>
    </p:extLst>
  </p:cSld>
  <p:clrMapOvr>
    <a:masterClrMapping/>
  </p:clrMapOvr>
  <mc:AlternateContent xmlns:mc="http://schemas.openxmlformats.org/markup-compatibility/2006" xmlns:p14="http://schemas.microsoft.com/office/powerpoint/2010/main">
    <mc:Choice Requires="p14">
      <p:transition spd="slow" p14:dur="2000" advTm="275"/>
    </mc:Choice>
    <mc:Fallback xmlns="">
      <p:transition spd="slow" advTm="275"/>
    </mc:Fallback>
  </mc:AlternateContent>
  <p:extLst>
    <p:ext uri="{3A86A75C-4F4B-4683-9AE1-C65F6400EC91}">
      <p14:laserTraceLst xmlns:p14="http://schemas.microsoft.com/office/powerpoint/2010/main">
        <p14:tracePtLst>
          <p14:tracePt t="851" x="5016500" y="5253038"/>
          <p14:tracePt t="857" x="5008563" y="5253038"/>
          <p14:tracePt t="869" x="5000625" y="5253038"/>
          <p14:tracePt t="887" x="4976813" y="5253038"/>
          <p14:tracePt t="903" x="4960938" y="5253038"/>
          <p14:tracePt t="919" x="4953000" y="5253038"/>
          <p14:tracePt t="921" x="4945063" y="5253038"/>
          <p14:tracePt t="936" x="4929188" y="5253038"/>
          <p14:tracePt t="952" x="4921250" y="5253038"/>
          <p14:tracePt t="1265" x="4883150" y="5222875"/>
          <p14:tracePt t="1273" x="4867275" y="5207000"/>
          <p14:tracePt t="1286" x="4803775" y="5127625"/>
          <p14:tracePt t="1301" x="4718050" y="4938713"/>
          <p14:tracePt t="1319" x="4694238" y="4805363"/>
          <p14:tracePt t="1320" x="4686300" y="4757738"/>
          <p14:tracePt t="1337" x="4670425" y="4656138"/>
          <p14:tracePt t="1353" x="4670425" y="4592638"/>
          <p14:tracePt t="1369" x="4670425" y="4522788"/>
          <p14:tracePt t="1386" x="4662488" y="4443413"/>
          <p14:tracePt t="1736" x="4662488" y="4435475"/>
          <p14:tracePt t="1744" x="4654550" y="4403725"/>
          <p14:tracePt t="1752" x="4646613" y="4379913"/>
          <p14:tracePt t="1768" x="4638675" y="4325938"/>
          <p14:tracePt t="1786" x="4638675" y="4286250"/>
          <p14:tracePt t="1802" x="4638675" y="4262438"/>
          <p14:tracePt t="1818" x="4638675" y="4230688"/>
          <p14:tracePt t="1820" x="4638675" y="4222750"/>
          <p14:tracePt t="1837" x="4638675" y="4206875"/>
          <p14:tracePt t="1852" x="4646613" y="4184650"/>
          <p14:tracePt t="1869" x="4662488" y="4160838"/>
          <p14:tracePt t="1887" x="4662488" y="4152900"/>
          <p14:tracePt t="1930" x="4670425" y="4152900"/>
          <p14:tracePt t="1935" x="4670425" y="4144963"/>
          <p14:tracePt t="3642" x="4670425" y="4137025"/>
          <p14:tracePt t="3656" x="4678363" y="4129088"/>
          <p14:tracePt t="3677" x="4686300" y="4121150"/>
          <p14:tracePt t="3684" x="4686300" y="4113213"/>
          <p14:tracePt t="3692" x="4694238" y="4113213"/>
          <p14:tracePt t="3699" x="4702175" y="4113213"/>
          <p14:tracePt t="3728" x="4702175" y="4105275"/>
          <p14:tracePt t="3828" x="4710113" y="4105275"/>
          <p14:tracePt t="3934" x="4718050" y="4105275"/>
          <p14:tracePt t="3950" x="4725988" y="4105275"/>
          <p14:tracePt t="3955" x="4725988" y="4097338"/>
          <p14:tracePt t="3966" x="4733925" y="4097338"/>
          <p14:tracePt t="3983" x="4740275" y="4089400"/>
          <p14:tracePt t="4000" x="4748213" y="4081463"/>
          <p14:tracePt t="4017" x="4756150" y="4081463"/>
          <p14:tracePt t="4034" x="4756150" y="4073525"/>
          <p14:tracePt t="4050" x="4772025" y="4065588"/>
          <p14:tracePt t="4067" x="4779963" y="4065588"/>
          <p14:tracePt t="4083" x="4795838" y="4057650"/>
          <p14:tracePt t="4521" x="4795838" y="4049713"/>
          <p14:tracePt t="4527" x="4795838" y="4033838"/>
          <p14:tracePt t="4533" x="4795838" y="4019550"/>
          <p14:tracePt t="4548" x="4795838" y="3995738"/>
          <p14:tracePt t="4564" x="4803775" y="3979863"/>
          <p14:tracePt t="4582" x="4803775" y="3971925"/>
          <p14:tracePt t="4584" x="4819650" y="3956050"/>
          <p14:tracePt t="4598" x="4851400" y="3924300"/>
          <p14:tracePt t="4614" x="4875213" y="3892550"/>
          <p14:tracePt t="4632" x="4899025" y="3876675"/>
          <p14:tracePt t="4634" x="4905375" y="3868738"/>
          <p14:tracePt t="4648" x="4913313" y="3868738"/>
          <p14:tracePt t="4664" x="4921250" y="3860800"/>
          <p14:tracePt t="4681" x="4929188" y="3854450"/>
          <p14:tracePt t="4683" x="4937125" y="3846513"/>
          <p14:tracePt t="4697" x="4953000" y="3838575"/>
          <p14:tracePt t="4715" x="4968875" y="3814763"/>
          <p14:tracePt t="4731" x="4984750" y="3806825"/>
          <p14:tracePt t="4733" x="4992688" y="3798888"/>
          <p14:tracePt t="5113" x="4992688" y="3790950"/>
          <p14:tracePt t="5118" x="4992688" y="3759200"/>
          <p14:tracePt t="5133" x="4992688" y="3743325"/>
          <p14:tracePt t="5147" x="4992688" y="3727450"/>
          <p14:tracePt t="5166" x="5000625" y="3711575"/>
          <p14:tracePt t="5180" x="5016500" y="3687763"/>
          <p14:tracePt t="5197" x="5024438" y="3687763"/>
          <p14:tracePt t="5214" x="5056188" y="3641725"/>
          <p14:tracePt t="5231" x="5056188" y="3633788"/>
          <p14:tracePt t="5569" x="5064125" y="3625850"/>
          <p14:tracePt t="5577" x="5070475" y="3609975"/>
          <p14:tracePt t="5583" x="5070475" y="3602038"/>
          <p14:tracePt t="5596" x="5070475" y="3594100"/>
          <p14:tracePt t="5690" x="5086350" y="3586163"/>
          <p14:tracePt t="5719" x="5086350" y="3578225"/>
          <p14:tracePt t="5726" x="5094288" y="3578225"/>
          <p14:tracePt t="5740" x="5094288" y="3570288"/>
          <p14:tracePt t="5762" x="5102225" y="3570288"/>
          <p14:tracePt t="5790" x="5102225" y="3562350"/>
          <p14:tracePt t="5905" x="5102225" y="3554413"/>
          <p14:tracePt t="5933" x="5110163" y="3554413"/>
          <p14:tracePt t="6019" x="5118100" y="3546475"/>
          <p14:tracePt t="6061" x="5118100" y="3538538"/>
          <p14:tracePt t="6090" x="5126038" y="3538538"/>
          <p14:tracePt t="6106" x="5141913" y="3530600"/>
          <p14:tracePt t="6140" x="5141913" y="3522663"/>
          <p14:tracePt t="6155" x="5149850" y="3522663"/>
          <p14:tracePt t="6205" x="5157788" y="3522663"/>
          <p14:tracePt t="6218" x="5157788" y="3514725"/>
          <p14:tracePt t="6569" x="5157788" y="3500438"/>
          <p14:tracePt t="6575" x="5165725" y="3476625"/>
          <p14:tracePt t="6583" x="5181600" y="3444875"/>
          <p14:tracePt t="6596" x="5205413" y="3381375"/>
          <p14:tracePt t="6612" x="5243513" y="3327400"/>
          <p14:tracePt t="6629" x="5267325" y="3263900"/>
          <p14:tracePt t="6646" x="5299075" y="3216275"/>
          <p14:tracePt t="6662" x="5322888" y="3192463"/>
          <p14:tracePt t="6679" x="5338763" y="3170238"/>
          <p14:tracePt t="6700" x="5370513" y="3138488"/>
          <p14:tracePt t="6714" x="5402263" y="3122613"/>
          <p14:tracePt t="6729" x="5402263" y="3114675"/>
          <p14:tracePt t="6745" x="5402263" y="3106738"/>
          <p14:tracePt t="7025" x="5408613" y="3074988"/>
          <p14:tracePt t="7033" x="5416550" y="3051175"/>
          <p14:tracePt t="7046" x="5472113" y="2973388"/>
          <p14:tracePt t="7061" x="5519738" y="2886075"/>
          <p14:tracePt t="7078" x="5551488" y="2846388"/>
          <p14:tracePt t="7100" x="5613400" y="2784475"/>
          <p14:tracePt t="7113" x="5661025" y="2744788"/>
          <p14:tracePt t="7128" x="5692775" y="2720975"/>
          <p14:tracePt t="7145" x="5732463" y="2705100"/>
          <p14:tracePt t="7146" x="5746750" y="2681288"/>
          <p14:tracePt t="7161" x="5770563" y="2665413"/>
          <p14:tracePt t="7178" x="5794375" y="2657475"/>
          <p14:tracePt t="7198" x="5802313" y="2651125"/>
          <p14:tracePt t="7211" x="5818188" y="2651125"/>
          <p14:tracePt t="7689" x="5834063" y="2619375"/>
          <p14:tracePt t="7696" x="5849938" y="2603500"/>
          <p14:tracePt t="7703" x="5857875" y="2595563"/>
          <p14:tracePt t="7710" x="5865813" y="2587625"/>
          <p14:tracePt t="7727" x="5873750" y="2571750"/>
          <p14:tracePt t="7744" x="5889625" y="2555875"/>
          <p14:tracePt t="7746" x="5903913" y="2547938"/>
          <p14:tracePt t="7761" x="5911850" y="2532063"/>
          <p14:tracePt t="7777" x="5927725" y="2524125"/>
          <p14:tracePt t="7794" x="5927725" y="2516188"/>
          <p14:tracePt t="7810" x="5935663" y="2516188"/>
          <p14:tracePt t="8047" x="5927725" y="2516188"/>
          <p14:tracePt t="8061" x="5919788" y="2516188"/>
          <p14:tracePt t="8068" x="5903913" y="2516188"/>
          <p14:tracePt t="8077" x="5897563" y="2516188"/>
          <p14:tracePt t="8094" x="5881688" y="2516188"/>
          <p14:tracePt t="8096" x="5873750" y="2516188"/>
          <p14:tracePt t="8110" x="5865813" y="2516188"/>
          <p14:tracePt t="8131" x="5857875" y="2516188"/>
          <p14:tracePt t="8503" x="5849938" y="2516188"/>
          <p14:tracePt t="8509" x="5810250" y="2516188"/>
          <p14:tracePt t="8516" x="5794375" y="2508250"/>
          <p14:tracePt t="8527" x="5746750" y="2508250"/>
          <p14:tracePt t="8543" x="5692775" y="2508250"/>
          <p14:tracePt t="8544" x="5684838" y="2508250"/>
          <p14:tracePt t="8562" x="5661025" y="2508250"/>
          <p14:tracePt t="8578" x="5645150" y="2508250"/>
          <p14:tracePt t="8595" x="5597525" y="2508250"/>
          <p14:tracePt t="8610" x="5559425" y="2508250"/>
          <p14:tracePt t="8626" x="5519738" y="2516188"/>
          <p14:tracePt t="8643" x="5511800" y="2516188"/>
          <p14:tracePt t="8645" x="5503863" y="2516188"/>
          <p14:tracePt t="8945" x="5464175" y="2516188"/>
          <p14:tracePt t="8952" x="5440363" y="2516188"/>
          <p14:tracePt t="8959" x="5394325" y="2516188"/>
          <p14:tracePt t="8977" x="5307013" y="2516188"/>
          <p14:tracePt t="8995" x="5126038" y="2524125"/>
          <p14:tracePt t="9010" x="5056188" y="2532063"/>
          <p14:tracePt t="9026" x="5024438" y="2532063"/>
          <p14:tracePt t="9044" x="5000625" y="2532063"/>
          <p14:tracePt t="9337" x="4992688" y="2532063"/>
          <p14:tracePt t="9344" x="4968875" y="2532063"/>
          <p14:tracePt t="9352" x="4945063" y="2540000"/>
          <p14:tracePt t="9359" x="4905375" y="2547938"/>
          <p14:tracePt t="9375" x="4843463" y="2547938"/>
          <p14:tracePt t="9391" x="4803775" y="2555875"/>
          <p14:tracePt t="9409" x="4795838" y="2555875"/>
          <p14:tracePt t="10245" x="4779963" y="2563813"/>
          <p14:tracePt t="10252" x="4764088" y="2571750"/>
          <p14:tracePt t="10258" x="4748213" y="2595563"/>
          <p14:tracePt t="10274" x="4725988" y="2603500"/>
          <p14:tracePt t="10291" x="4710113" y="2619375"/>
          <p14:tracePt t="10293" x="4710113" y="2635250"/>
          <p14:tracePt t="10308" x="4670425" y="2651125"/>
          <p14:tracePt t="10324" x="4654550" y="2665413"/>
          <p14:tracePt t="10341" x="4630738" y="2681288"/>
          <p14:tracePt t="10358" x="4614863" y="2689225"/>
          <p14:tracePt t="10374" x="4591050" y="2697163"/>
          <p14:tracePt t="10392" x="4560888" y="2713038"/>
          <p14:tracePt t="10394" x="4545013" y="2720975"/>
          <p14:tracePt t="10408" x="4529138" y="2736850"/>
          <p14:tracePt t="10425" x="4497388" y="2744788"/>
          <p14:tracePt t="10440" x="4489450" y="2752725"/>
          <p14:tracePt t="10853" x="4465638" y="2752725"/>
          <p14:tracePt t="10858" x="4441825" y="2752725"/>
          <p14:tracePt t="10875" x="4371975" y="2752725"/>
          <p14:tracePt t="10890" x="4332288" y="2752725"/>
          <p14:tracePt t="10906" x="4316413" y="2752725"/>
          <p14:tracePt t="11030" x="4308475" y="2752725"/>
          <p14:tracePt t="11093" x="4300538" y="2752725"/>
          <p14:tracePt t="11360" x="4292600" y="2752725"/>
          <p14:tracePt t="11367" x="4284663" y="2752725"/>
          <p14:tracePt t="11380" x="4276725" y="2752725"/>
          <p14:tracePt t="11389" x="4268788" y="2752725"/>
          <p14:tracePt t="11472" x="4260850" y="2752725"/>
          <p14:tracePt t="11494" x="4252913" y="2752725"/>
          <p14:tracePt t="11501" x="4244975" y="2752725"/>
          <p14:tracePt t="11508" x="4238625" y="2752725"/>
          <p14:tracePt t="11530" x="4230688" y="2752725"/>
          <p14:tracePt t="11540" x="4222750" y="2752725"/>
          <p14:tracePt t="11543" x="4214813" y="2752725"/>
          <p14:tracePt t="11565" x="4206875" y="2752725"/>
          <p14:tracePt t="11573" x="4198938" y="2752725"/>
          <p14:tracePt t="11589" x="4175125" y="2752725"/>
          <p14:tracePt t="11606" x="4159250" y="2752725"/>
          <p14:tracePt t="11622" x="4151313" y="2752725"/>
          <p14:tracePt t="12533" x="4135438" y="2752725"/>
          <p14:tracePt t="12536" x="4111625" y="2752725"/>
          <p14:tracePt t="12542" x="4095750" y="2736850"/>
          <p14:tracePt t="12556" x="4087813" y="2736850"/>
          <p14:tracePt t="12557" x="4079875" y="2736850"/>
          <p14:tracePt t="12571" x="4065588" y="2728913"/>
          <p14:tracePt t="12590" x="4057650" y="2728913"/>
          <p14:tracePt t="12992" x="4049713" y="2720975"/>
          <p14:tracePt t="13030" x="4041775" y="2720975"/>
          <p14:tracePt t="13050" x="4025900" y="2720975"/>
          <p14:tracePt t="13057" x="4017963" y="2720975"/>
          <p14:tracePt t="13085" x="4010025" y="2713038"/>
          <p14:tracePt t="13107" x="4002088" y="2713038"/>
          <p14:tracePt t="13121" x="3994150" y="2713038"/>
          <p14:tracePt t="13143" x="3986213" y="2713038"/>
          <p14:tracePt t="13149" x="3978275" y="2713038"/>
          <p14:tracePt t="13164" x="3970338" y="2713038"/>
          <p14:tracePt t="13171" x="3962400" y="2713038"/>
          <p14:tracePt t="13187" x="3954463" y="2713038"/>
          <p14:tracePt t="13213" x="3946525" y="2713038"/>
          <p14:tracePt t="13236" x="3946525" y="2705100"/>
          <p14:tracePt t="13242" x="3938588" y="2705100"/>
          <p14:tracePt t="13256" x="3930650" y="2705100"/>
          <p14:tracePt t="13271" x="3922713" y="2705100"/>
          <p14:tracePt t="13288" x="3914775" y="2705100"/>
          <p14:tracePt t="13304" x="3906838" y="2697163"/>
          <p14:tracePt t="13327" x="3906838" y="2689225"/>
          <p14:tracePt t="13342" x="3900488" y="2689225"/>
          <p14:tracePt t="13364" x="3892550" y="2689225"/>
          <p14:tracePt t="13420" x="3892550" y="2681288"/>
          <p14:tracePt t="13450" x="3884613" y="2681288"/>
          <p14:tracePt t="16155" x="3876675" y="2673350"/>
          <p14:tracePt t="16262" x="3868738" y="2673350"/>
          <p14:tracePt t="16311" x="3868738" y="2665413"/>
          <p14:tracePt t="16368" x="3868738" y="2657475"/>
          <p14:tracePt t="16404" x="3860800" y="2651125"/>
          <p14:tracePt t="16441" x="3860800" y="2643188"/>
          <p14:tracePt t="16476" x="3860800" y="2635250"/>
          <p14:tracePt t="16511" x="3860800" y="2627313"/>
          <p14:tracePt t="16563" x="3860800" y="2619375"/>
          <p14:tracePt t="16575" x="3860800" y="2611438"/>
          <p14:tracePt t="16611" x="3860800" y="2603500"/>
          <p14:tracePt t="16655" x="3860800" y="2587625"/>
          <p14:tracePt t="16669" x="3860800" y="2579688"/>
          <p14:tracePt t="16769" x="3860800" y="2571750"/>
          <p14:tracePt t="16798" x="3860800" y="2563813"/>
          <p14:tracePt t="16847" x="3860800" y="2547938"/>
          <p14:tracePt t="16854" x="3860800" y="2540000"/>
          <p14:tracePt t="16897" x="3860800" y="2532063"/>
          <p14:tracePt t="16933" x="3860800" y="2524125"/>
          <p14:tracePt t="16954" x="3860800" y="2516188"/>
          <p14:tracePt t="16991" x="3868738" y="2516188"/>
          <p14:tracePt t="16997" x="3868738" y="2508250"/>
          <p14:tracePt t="17003" x="3876675" y="2500313"/>
          <p14:tracePt t="17040" x="3884613" y="2492375"/>
          <p14:tracePt t="17068" x="3892550" y="2492375"/>
          <p14:tracePt t="17083" x="3900488" y="2478088"/>
          <p14:tracePt t="17118" x="3914775" y="2470150"/>
          <p14:tracePt t="17124" x="3914775" y="2462213"/>
          <p14:tracePt t="17140" x="3922713" y="2462213"/>
          <p14:tracePt t="17154" x="3930650" y="2462213"/>
          <p14:tracePt t="17187" x="3946525" y="2454275"/>
          <p14:tracePt t="17192" x="3954463" y="2454275"/>
          <p14:tracePt t="17199" x="3962400" y="2446338"/>
          <p14:tracePt t="17216" x="3962400" y="2438400"/>
          <p14:tracePt t="17217" x="3970338" y="2438400"/>
          <p14:tracePt t="17235" x="3986213" y="2430463"/>
          <p14:tracePt t="17249" x="3994150" y="2430463"/>
          <p14:tracePt t="17269" x="4010025" y="2422525"/>
          <p14:tracePt t="17283" x="4017963" y="2414588"/>
          <p14:tracePt t="17304" x="4025900" y="2406650"/>
          <p14:tracePt t="17318" x="4033838" y="2406650"/>
          <p14:tracePt t="17333" x="4041775" y="2406650"/>
          <p14:tracePt t="17348" x="4049713" y="2406650"/>
          <p14:tracePt t="17367" x="4057650" y="2398713"/>
          <p14:tracePt t="17385" x="4065588" y="2390775"/>
          <p14:tracePt t="17399" x="4073525" y="2390775"/>
          <p14:tracePt t="17415" x="4087813" y="2382838"/>
          <p14:tracePt t="17418" x="4095750" y="2374900"/>
          <p14:tracePt t="17432" x="4111625" y="2366963"/>
          <p14:tracePt t="17512" x="4119563" y="2366963"/>
          <p14:tracePt t="17518" x="4127500" y="2366963"/>
          <p14:tracePt t="17533" x="4143375" y="2359025"/>
          <p14:tracePt t="17550" x="4151313" y="2359025"/>
          <p14:tracePt t="17554" x="4159250" y="2359025"/>
          <p14:tracePt t="17581" x="4167188" y="2359025"/>
          <p14:tracePt t="17589" x="4183063" y="2359025"/>
          <p14:tracePt t="17611" x="4191000" y="2359025"/>
          <p14:tracePt t="17618" x="4198938" y="2359025"/>
          <p14:tracePt t="17639" x="4206875" y="2359025"/>
          <p14:tracePt t="17676" x="4214813" y="2359025"/>
          <p14:tracePt t="17689" x="4214813" y="2351088"/>
          <p14:tracePt t="17695" x="4222750" y="2351088"/>
          <p14:tracePt t="17711" x="4230688" y="2351088"/>
          <p14:tracePt t="17718" x="4238625" y="2351088"/>
          <p14:tracePt t="17731" x="4244975" y="2351088"/>
          <p14:tracePt t="17768" x="4252913" y="2351088"/>
          <p14:tracePt t="17807" x="4260850" y="2351088"/>
          <p14:tracePt t="17832" x="4268788" y="2351088"/>
          <p14:tracePt t="17968" x="4276725" y="2351088"/>
          <p14:tracePt t="18031" x="4284663" y="2351088"/>
          <p14:tracePt t="18054" x="4292600" y="2351088"/>
          <p14:tracePt t="18096" x="4300538" y="2351088"/>
          <p14:tracePt t="18139" x="4308475" y="2351088"/>
          <p14:tracePt t="18154" x="4316413" y="2351088"/>
          <p14:tracePt t="18162" x="4324350" y="2351088"/>
          <p14:tracePt t="18175" x="4332288" y="2351088"/>
          <p14:tracePt t="18188" x="4340225" y="2351088"/>
          <p14:tracePt t="18203" x="4348163" y="2351088"/>
          <p14:tracePt t="18261" x="4356100" y="2351088"/>
          <p14:tracePt t="18275" x="4364038" y="2351088"/>
          <p14:tracePt t="18280" x="4379913" y="2351088"/>
          <p14:tracePt t="18297" x="4387850" y="2351088"/>
          <p14:tracePt t="18314" x="4395788" y="2351088"/>
          <p14:tracePt t="18330" x="4403725" y="2351088"/>
          <p14:tracePt t="18347" x="4410075" y="2351088"/>
          <p14:tracePt t="18367" x="4418013" y="2351088"/>
          <p14:tracePt t="18390" x="4425950" y="2351088"/>
          <p14:tracePt t="18403" x="4433888" y="2351088"/>
          <p14:tracePt t="18424" x="4441825" y="2359025"/>
          <p14:tracePt t="18496" x="4457700" y="2359025"/>
          <p14:tracePt t="18517" x="4465638" y="2366963"/>
          <p14:tracePt t="18531" x="4473575" y="2366963"/>
          <p14:tracePt t="18539" x="4481513" y="2366963"/>
          <p14:tracePt t="18546" x="4489450" y="2366963"/>
          <p14:tracePt t="18563" x="4489450" y="2374900"/>
          <p14:tracePt t="18581" x="4497388" y="2374900"/>
          <p14:tracePt t="18597" x="4505325" y="2374900"/>
          <p14:tracePt t="18614" x="4521200" y="2382838"/>
          <p14:tracePt t="18616" x="4529138" y="2382838"/>
          <p14:tracePt t="18631" x="4537075" y="2390775"/>
          <p14:tracePt t="18648" x="4545013" y="2390775"/>
          <p14:tracePt t="18675" x="4552950" y="2390775"/>
          <p14:tracePt t="18696" x="4560888" y="2390775"/>
          <p14:tracePt t="18702" x="4560888" y="2398713"/>
          <p14:tracePt t="18724" x="4568825" y="2398713"/>
          <p14:tracePt t="18731" x="4575175" y="2398713"/>
          <p14:tracePt t="18752" x="4583113" y="2398713"/>
          <p14:tracePt t="18775" x="4598988" y="2398713"/>
          <p14:tracePt t="18789" x="4606925" y="2398713"/>
          <p14:tracePt t="18796" x="4614863" y="2406650"/>
          <p14:tracePt t="18817" x="4622800" y="2406650"/>
          <p14:tracePt t="18904" x="4630738" y="2406650"/>
          <p14:tracePt t="18988" x="4638675" y="2406650"/>
          <p14:tracePt t="19131" x="4638675" y="2414588"/>
          <p14:tracePt t="19238" x="4638675" y="2422525"/>
          <p14:tracePt t="19582" x="4638675" y="2430463"/>
          <p14:tracePt t="19588" x="4598988" y="2446338"/>
          <p14:tracePt t="19595" x="4560888" y="2470150"/>
          <p14:tracePt t="19612" x="4465638" y="2524125"/>
          <p14:tracePt t="19630" x="4425950" y="2532063"/>
          <p14:tracePt t="19645" x="4418013" y="2532063"/>
          <p14:tracePt t="19663" x="4403725" y="2532063"/>
          <p14:tracePt t="19679" x="4395788" y="2532063"/>
          <p14:tracePt t="19696" x="4364038" y="2540000"/>
          <p14:tracePt t="19712" x="4340225" y="2540000"/>
          <p14:tracePt t="19730" x="4308475" y="2547938"/>
          <p14:tracePt t="19745" x="4276725" y="2555875"/>
          <p14:tracePt t="19762" x="4252913" y="2563813"/>
          <p14:tracePt t="19779" x="4230688" y="2563813"/>
          <p14:tracePt t="19781" x="4214813" y="2571750"/>
          <p14:tracePt t="19795" x="4198938" y="2571750"/>
          <p14:tracePt t="19812" x="4191000" y="2579688"/>
          <p14:tracePt t="19838" x="4175125" y="2579688"/>
          <p14:tracePt t="19866" x="4159250" y="2587625"/>
          <p14:tracePt t="19881" x="4151313" y="2587625"/>
          <p14:tracePt t="19886" x="4143375" y="2587625"/>
          <p14:tracePt t="19895" x="4135438" y="2587625"/>
          <p14:tracePt t="19912" x="4127500" y="2587625"/>
          <p14:tracePt t="19928" x="4119563" y="2587625"/>
          <p14:tracePt t="19946" x="4103688" y="2587625"/>
          <p14:tracePt t="19966" x="4087813" y="2587625"/>
          <p14:tracePt t="19994" x="4079875" y="2587625"/>
          <p14:tracePt t="21048" x="4087813" y="2587625"/>
          <p14:tracePt t="21056" x="4095750" y="2587625"/>
          <p14:tracePt t="21065" x="4103688" y="2587625"/>
          <p14:tracePt t="21079" x="4119563" y="2579688"/>
          <p14:tracePt t="21094" x="4127500" y="2579688"/>
          <p14:tracePt t="21116" x="4135438" y="2579688"/>
          <p14:tracePt t="21146" x="4135438" y="2571750"/>
          <p14:tracePt t="21157" x="4151313" y="2571750"/>
          <p14:tracePt t="21173" x="4159250" y="2571750"/>
          <p14:tracePt t="21180" x="4167188" y="2571750"/>
          <p14:tracePt t="21199" x="4183063" y="2571750"/>
          <p14:tracePt t="21212" x="4191000" y="2571750"/>
          <p14:tracePt t="21227" x="4198938" y="2571750"/>
          <p14:tracePt t="21230" x="4206875" y="2571750"/>
          <p14:tracePt t="21244" x="4214813" y="2571750"/>
          <p14:tracePt t="21259" x="4230688" y="2571750"/>
          <p14:tracePt t="21277" x="4244975" y="2563813"/>
          <p14:tracePt t="21279" x="4252913" y="2563813"/>
          <p14:tracePt t="21294" x="4268788" y="2563813"/>
          <p14:tracePt t="21311" x="4300538" y="2563813"/>
          <p14:tracePt t="21327" x="4316413" y="2563813"/>
          <p14:tracePt t="21329" x="4332288" y="2563813"/>
          <p14:tracePt t="21343" x="4356100" y="2563813"/>
          <p14:tracePt t="21360" x="4379913" y="2563813"/>
          <p14:tracePt t="21377" x="4395788" y="2563813"/>
          <p14:tracePt t="21379" x="4403725" y="2563813"/>
          <p14:tracePt t="21481" x="4410075" y="2563813"/>
          <p14:tracePt t="21708" x="4418013" y="2563813"/>
          <p14:tracePt t="21714" x="4433888" y="2547938"/>
          <p14:tracePt t="21726" x="4457700" y="2516188"/>
          <p14:tracePt t="21744" x="4552950" y="2486025"/>
          <p14:tracePt t="21760" x="4654550" y="2454275"/>
          <p14:tracePt t="21776" x="4795838" y="2430463"/>
          <p14:tracePt t="21779" x="4883150" y="2422525"/>
          <p14:tracePt t="21793" x="5008563" y="2406650"/>
          <p14:tracePt t="21809" x="5205413" y="2398713"/>
          <p14:tracePt t="21826" x="5346700" y="2374900"/>
          <p14:tracePt t="21828" x="5416550" y="2374900"/>
          <p14:tracePt t="21844" x="5480050" y="2374900"/>
          <p14:tracePt t="21860" x="5511800" y="2374900"/>
          <p14:tracePt t="21876" x="5519738" y="2374900"/>
          <p14:tracePt t="21929" x="5527675" y="2374900"/>
          <p14:tracePt t="22139" x="5559425" y="2366963"/>
          <p14:tracePt t="22145" x="5573713" y="2366963"/>
          <p14:tracePt t="22159" x="5613400" y="2359025"/>
          <p14:tracePt t="22176" x="5645150" y="2359025"/>
          <p14:tracePt t="22193" x="5732463" y="2359025"/>
          <p14:tracePt t="22209" x="5794375" y="2359025"/>
          <p14:tracePt t="22226" x="5897563" y="2359025"/>
          <p14:tracePt t="22228" x="5927725" y="2359025"/>
          <p14:tracePt t="22242" x="5975350" y="2359025"/>
          <p14:tracePt t="22260" x="5991225" y="2359025"/>
          <p14:tracePt t="23087" x="5983288" y="2359025"/>
          <p14:tracePt t="23100" x="5975350" y="2359025"/>
          <p14:tracePt t="23114" x="5967413" y="2359025"/>
          <p14:tracePt t="23128" x="5959475" y="2359025"/>
          <p14:tracePt t="23135" x="5951538" y="2359025"/>
          <p14:tracePt t="23142" x="5943600" y="2359025"/>
          <p14:tracePt t="23171" x="5935663" y="2359025"/>
          <p14:tracePt t="23208" x="5927725" y="2359025"/>
          <p14:tracePt t="23228" x="5919788" y="2359025"/>
          <p14:tracePt t="23243" x="5911850" y="2359025"/>
          <p14:tracePt t="23307" x="5903913" y="2359025"/>
          <p14:tracePt t="23321" x="5897563" y="2359025"/>
          <p14:tracePt t="23328" x="5897563" y="2366963"/>
          <p14:tracePt t="23341" x="5889625" y="2366963"/>
          <p14:tracePt t="23343" x="5889625" y="2374900"/>
          <p14:tracePt t="23357" x="5881688" y="2374900"/>
          <p14:tracePt t="23378" x="5873750" y="2374900"/>
          <p14:tracePt t="23391" x="5865813" y="2374900"/>
          <p14:tracePt t="23408" x="5857875" y="2382838"/>
          <p14:tracePt t="23428" x="5849938" y="2382838"/>
          <p14:tracePt t="23450" x="5842000" y="2382838"/>
          <p14:tracePt t="23464" x="5834063" y="2382838"/>
          <p14:tracePt t="23474" x="5834063" y="2390775"/>
          <p14:tracePt t="23496" x="5826125" y="2390775"/>
          <p14:tracePt t="23499" x="5818188" y="2390775"/>
          <p14:tracePt t="23513" x="5818188" y="2398713"/>
          <p14:tracePt t="23524" x="5810250" y="2398713"/>
          <p14:tracePt t="23549" x="5802313" y="2398713"/>
          <p14:tracePt t="23558" x="5794375" y="2398713"/>
          <p14:tracePt t="23577" x="5786438" y="2398713"/>
          <p14:tracePt t="23592" x="5770563" y="2398713"/>
          <p14:tracePt t="23607" x="5762625" y="2398713"/>
          <p14:tracePt t="23623" x="5746750" y="2398713"/>
          <p14:tracePt t="23640" x="5738813" y="2398713"/>
          <p14:tracePt t="23642" x="5732463" y="2398713"/>
          <p14:tracePt t="23657" x="5716588" y="2398713"/>
          <p14:tracePt t="23673" x="5708650" y="2398713"/>
          <p14:tracePt t="23690" x="5700713" y="2398713"/>
          <p14:tracePt t="23692" x="5692775" y="2398713"/>
          <p14:tracePt t="23715" x="5684838" y="2398713"/>
          <p14:tracePt t="23724" x="5676900" y="2398713"/>
          <p14:tracePt t="23741" x="5645150" y="2398713"/>
          <p14:tracePt t="23759" x="5637213" y="2390775"/>
          <p14:tracePt t="23774" x="5613400" y="2382838"/>
          <p14:tracePt t="23792" x="5581650" y="2366963"/>
          <p14:tracePt t="23807" x="5581650" y="2359025"/>
          <p14:tracePt t="23823" x="5567363" y="2359025"/>
          <p14:tracePt t="23840" x="5559425" y="2351088"/>
          <p14:tracePt t="23856" x="5551488" y="2343150"/>
          <p14:tracePt t="23873" x="5543550" y="2335213"/>
          <p14:tracePt t="23890" x="5535613" y="2319338"/>
          <p14:tracePt t="23906" x="5535613" y="2312988"/>
          <p14:tracePt t="23923" x="5527675" y="2305050"/>
          <p14:tracePt t="23940" x="5519738" y="2305050"/>
          <p14:tracePt t="23942" x="5519738" y="2297113"/>
          <p14:tracePt t="23957" x="5511800" y="2289175"/>
          <p14:tracePt t="23973" x="5511800" y="2281238"/>
          <p14:tracePt t="23990" x="5511800" y="2273300"/>
          <p14:tracePt t="23993" x="5503863" y="2257425"/>
          <p14:tracePt t="24009" x="5503863" y="2249488"/>
          <p14:tracePt t="24023" x="5503863" y="2233613"/>
          <p14:tracePt t="24040" x="5503863" y="2209800"/>
          <p14:tracePt t="24042" x="5503863" y="2201863"/>
          <p14:tracePt t="24057" x="5503863" y="2193925"/>
          <p14:tracePt t="24073" x="5503863" y="2178050"/>
          <p14:tracePt t="24090" x="5503863" y="2162175"/>
          <p14:tracePt t="24092" x="5511800" y="2162175"/>
          <p14:tracePt t="24106" x="5511800" y="2154238"/>
          <p14:tracePt t="24123" x="5519738" y="2132013"/>
          <p14:tracePt t="24142" x="5527675" y="2132013"/>
          <p14:tracePt t="24156" x="5527675" y="2116138"/>
          <p14:tracePt t="24173" x="5535613" y="2108200"/>
          <p14:tracePt t="24190" x="5543550" y="2100263"/>
          <p14:tracePt t="24213" x="5551488" y="2092325"/>
          <p14:tracePt t="24223" x="5559425" y="2092325"/>
          <p14:tracePt t="24240" x="5567363" y="2076450"/>
          <p14:tracePt t="24242" x="5581650" y="2068513"/>
          <p14:tracePt t="24257" x="5597525" y="2060575"/>
          <p14:tracePt t="24273" x="5605463" y="2060575"/>
          <p14:tracePt t="24289" x="5621338" y="2044700"/>
          <p14:tracePt t="24291" x="5629275" y="2036763"/>
          <p14:tracePt t="24320" x="5637213" y="2028825"/>
          <p14:tracePt t="24342" x="5653088" y="2020888"/>
          <p14:tracePt t="24356" x="5661025" y="2012950"/>
          <p14:tracePt t="24363" x="5676900" y="2012950"/>
          <p14:tracePt t="24372" x="5692775" y="2005013"/>
          <p14:tracePt t="24420" x="5700713" y="2005013"/>
          <p14:tracePt t="24428" x="5716588" y="2005013"/>
          <p14:tracePt t="24439" x="5724525" y="2005013"/>
          <p14:tracePt t="24442" x="5732463" y="2005013"/>
          <p14:tracePt t="24456" x="5762625" y="2005013"/>
          <p14:tracePt t="24473" x="5794375" y="2005013"/>
          <p14:tracePt t="24489" x="5826125" y="1997075"/>
          <p14:tracePt t="24491" x="5834063" y="1997075"/>
          <p14:tracePt t="24508" x="5857875" y="1997075"/>
          <p14:tracePt t="24524" x="5865813" y="1997075"/>
          <p14:tracePt t="24540" x="5881688" y="1997075"/>
          <p14:tracePt t="24556" x="5903913" y="1997075"/>
          <p14:tracePt t="24577" x="5911850" y="1997075"/>
          <p14:tracePt t="24592" x="5943600" y="1997075"/>
          <p14:tracePt t="24606" x="5959475" y="2005013"/>
          <p14:tracePt t="24623" x="5991225" y="2012950"/>
          <p14:tracePt t="24639" x="6015038" y="2020888"/>
          <p14:tracePt t="24641" x="6022975" y="2020888"/>
          <p14:tracePt t="24656" x="6038850" y="2020888"/>
          <p14:tracePt t="24942" x="6046788" y="2020888"/>
          <p14:tracePt t="24949" x="6054725" y="2028825"/>
          <p14:tracePt t="24962" x="6054725" y="2036763"/>
          <p14:tracePt t="24972" x="6062663" y="2044700"/>
          <p14:tracePt t="24989" x="6062663" y="2060575"/>
          <p14:tracePt t="25005" x="6062663" y="2068513"/>
          <p14:tracePt t="25022" x="6069013" y="2076450"/>
          <p14:tracePt t="25039" x="6069013" y="2092325"/>
          <p14:tracePt t="25041" x="6069013" y="2100263"/>
          <p14:tracePt t="25056" x="6069013" y="2116138"/>
          <p14:tracePt t="25076" x="6069013" y="2124075"/>
          <p14:tracePt t="25093" x="6069013" y="2139950"/>
          <p14:tracePt t="25106" x="6069013" y="2154238"/>
          <p14:tracePt t="25122" x="6069013" y="2170113"/>
          <p14:tracePt t="25138" x="6069013" y="2178050"/>
          <p14:tracePt t="25156" x="6069013" y="2193925"/>
          <p14:tracePt t="25177" x="6069013" y="2201863"/>
          <p14:tracePt t="25189" x="6062663" y="2201863"/>
          <p14:tracePt t="25191" x="6054725" y="2209800"/>
          <p14:tracePt t="25206" x="6046788" y="2217738"/>
          <p14:tracePt t="25221" x="6038850" y="2233613"/>
          <p14:tracePt t="25239" x="6022975" y="2249488"/>
          <p14:tracePt t="25241" x="6007100" y="2249488"/>
          <p14:tracePt t="25255" x="5983288" y="2265363"/>
          <p14:tracePt t="25272" x="5951538" y="2281238"/>
          <p14:tracePt t="25289" x="5911850" y="2305050"/>
          <p14:tracePt t="25305" x="5889625" y="2312988"/>
          <p14:tracePt t="25322" x="5865813" y="2319338"/>
          <p14:tracePt t="25338" x="5849938" y="2327275"/>
          <p14:tracePt t="25340" x="5826125" y="2335213"/>
          <p14:tracePt t="25355" x="5786438" y="2335213"/>
          <p14:tracePt t="25372" x="5762625" y="2343150"/>
          <p14:tracePt t="25388" x="5732463" y="2343150"/>
          <p14:tracePt t="25390" x="5708650" y="2343150"/>
          <p14:tracePt t="25405" x="5676900" y="2351088"/>
          <p14:tracePt t="25421" x="5653088" y="2351088"/>
          <p14:tracePt t="25438" x="5629275" y="2351088"/>
          <p14:tracePt t="25440" x="5621338" y="2351088"/>
          <p14:tracePt t="25454" x="5597525" y="2351088"/>
          <p14:tracePt t="25471" x="5573713" y="2327275"/>
          <p14:tracePt t="25488" x="5559425" y="2319338"/>
          <p14:tracePt t="25491" x="5551488" y="2305050"/>
          <p14:tracePt t="25505" x="5527675" y="2289175"/>
          <p14:tracePt t="25522" x="5503863" y="2265363"/>
          <p14:tracePt t="25539" x="5480050" y="2241550"/>
          <p14:tracePt t="25541" x="5472113" y="2241550"/>
          <p14:tracePt t="25555" x="5456238" y="2225675"/>
          <p14:tracePt t="25571" x="5440363" y="2209800"/>
          <p14:tracePt t="25588" x="5440363" y="2185988"/>
          <p14:tracePt t="25590" x="5432425" y="2178050"/>
          <p14:tracePt t="25605" x="5424488" y="2139950"/>
          <p14:tracePt t="25622" x="5424488" y="2108200"/>
          <p14:tracePt t="25638" x="5424488" y="2068513"/>
          <p14:tracePt t="25640" x="5424488" y="2052638"/>
          <p14:tracePt t="25655" x="5432425" y="1997075"/>
          <p14:tracePt t="25671" x="5448300" y="1966913"/>
          <p14:tracePt t="25688" x="5480050" y="1919288"/>
          <p14:tracePt t="25707" x="5543550" y="1847850"/>
          <p14:tracePt t="25721" x="5597525" y="1800225"/>
          <p14:tracePt t="25738" x="5629275" y="1762125"/>
          <p14:tracePt t="25740" x="5653088" y="1746250"/>
          <p14:tracePt t="25755" x="5668963" y="1738313"/>
          <p14:tracePt t="25820" x="5676900" y="1738313"/>
          <p14:tracePt t="25826" x="5700713" y="1738313"/>
          <p14:tracePt t="25841" x="5738813" y="1738313"/>
          <p14:tracePt t="26112" x="5762625" y="1722438"/>
          <p14:tracePt t="26119" x="5786438" y="1706563"/>
          <p14:tracePt t="26126" x="5802313" y="1698625"/>
          <p14:tracePt t="26137" x="5810250" y="1682750"/>
          <p14:tracePt t="26154" x="5849938" y="1658938"/>
          <p14:tracePt t="26171" x="5897563" y="1643063"/>
          <p14:tracePt t="26187" x="5935663" y="1628775"/>
          <p14:tracePt t="26206" x="5999163" y="1628775"/>
          <p14:tracePt t="26220" x="6038850" y="1628775"/>
          <p14:tracePt t="26240" x="6046788" y="1628775"/>
          <p14:tracePt t="26255" x="6069013" y="1628775"/>
          <p14:tracePt t="26270" x="6084888" y="1628775"/>
          <p14:tracePt t="26288" x="6100763" y="1628775"/>
          <p14:tracePt t="26290" x="6108700" y="1628775"/>
          <p14:tracePt t="26304" x="6124575" y="1628775"/>
          <p14:tracePt t="26320" x="6140450" y="1628775"/>
          <p14:tracePt t="26337" x="6148388" y="1628775"/>
          <p14:tracePt t="26412" x="6156325" y="1628775"/>
          <p14:tracePt t="26426" x="6164263" y="1628775"/>
          <p14:tracePt t="26448" x="6180138" y="1628775"/>
          <p14:tracePt t="26464" x="6188075" y="1628775"/>
          <p14:tracePt t="26471" x="6196013" y="1628775"/>
          <p14:tracePt t="26478" x="6203950" y="1628775"/>
          <p14:tracePt t="26488" x="6211888" y="1628775"/>
          <p14:tracePt t="26491" x="6227763" y="1635125"/>
          <p14:tracePt t="26504" x="6242050" y="1658938"/>
          <p14:tracePt t="26521" x="6265863" y="1682750"/>
          <p14:tracePt t="26537" x="6289675" y="1730375"/>
          <p14:tracePt t="26555" x="6313488" y="1762125"/>
          <p14:tracePt t="26570" x="6329363" y="1793875"/>
          <p14:tracePt t="26587" x="6329363" y="1808163"/>
          <p14:tracePt t="26604" x="6337300" y="1831975"/>
          <p14:tracePt t="26620" x="6337300" y="1839913"/>
          <p14:tracePt t="26638" x="6345238" y="1847850"/>
          <p14:tracePt t="26662" x="6353175" y="1855788"/>
          <p14:tracePt t="26670" x="6353175" y="1863725"/>
          <p14:tracePt t="26687" x="6353175" y="1879600"/>
          <p14:tracePt t="26718" x="6353175" y="1903413"/>
          <p14:tracePt t="26747" x="6353175" y="1911350"/>
          <p14:tracePt t="26754" x="6353175" y="1919288"/>
          <p14:tracePt t="26783" x="6353175" y="1943100"/>
          <p14:tracePt t="26797" x="6353175" y="1966913"/>
          <p14:tracePt t="26803" x="6353175" y="1981200"/>
          <p14:tracePt t="26819" x="6353175" y="2020888"/>
          <p14:tracePt t="26837" x="6353175" y="2044700"/>
          <p14:tracePt t="26853" x="6353175" y="2060575"/>
          <p14:tracePt t="26887" x="6353175" y="2068513"/>
          <p14:tracePt t="26912" x="6345238" y="2076450"/>
          <p14:tracePt t="26933" x="6345238" y="2092325"/>
          <p14:tracePt t="26939" x="6337300" y="2092325"/>
          <p14:tracePt t="26953" x="6329363" y="2108200"/>
          <p14:tracePt t="26969" x="6321425" y="2124075"/>
          <p14:tracePt t="26986" x="6313488" y="2124075"/>
          <p14:tracePt t="27040" x="6305550" y="2139950"/>
          <p14:tracePt t="27047" x="6305550" y="2146300"/>
          <p14:tracePt t="27070" x="6289675" y="2154238"/>
          <p14:tracePt t="27075" x="6289675" y="2162175"/>
          <p14:tracePt t="27105" x="6273800" y="2193925"/>
          <p14:tracePt t="27161" x="6273800" y="2201863"/>
          <p14:tracePt t="27183" x="6257925" y="2217738"/>
          <p14:tracePt t="27190" x="6257925" y="2225675"/>
          <p14:tracePt t="27203" x="6257925" y="2233613"/>
          <p14:tracePt t="27226" x="6242050" y="2257425"/>
          <p14:tracePt t="27284" x="6242050" y="2265363"/>
          <p14:tracePt t="27318" x="6234113" y="2265363"/>
          <p14:tracePt t="27325" x="6219825" y="2281238"/>
          <p14:tracePt t="27376" x="6211888" y="2297113"/>
          <p14:tracePt t="27383" x="6203950" y="2319338"/>
          <p14:tracePt t="27426" x="6196013" y="2319338"/>
          <p14:tracePt t="27433" x="6180138" y="2335213"/>
          <p14:tracePt t="27483" x="6156325" y="2359025"/>
          <p14:tracePt t="27490" x="6148388" y="2366963"/>
          <p14:tracePt t="27510" x="6140450" y="2366963"/>
          <p14:tracePt t="27519" x="6124575" y="2374900"/>
          <p14:tracePt t="27547" x="6124575" y="2382838"/>
          <p14:tracePt t="27553" x="6116638" y="2382838"/>
          <p14:tracePt t="27570" x="6084888" y="2406650"/>
          <p14:tracePt t="27589" x="6076950" y="2414588"/>
          <p14:tracePt t="27602" x="6054725" y="2438400"/>
          <p14:tracePt t="27639" x="6054725" y="2446338"/>
          <p14:tracePt t="27645" x="6046788" y="2446338"/>
          <p14:tracePt t="27660" x="6046788" y="2454275"/>
          <p14:tracePt t="27669" x="6022975" y="2470150"/>
          <p14:tracePt t="27686" x="5999163" y="2492375"/>
          <p14:tracePt t="27725" x="5983288" y="2516188"/>
          <p14:tracePt t="27732" x="5967413" y="2547938"/>
          <p14:tracePt t="27804" x="5943600" y="2571750"/>
          <p14:tracePt t="27833" x="5943600" y="2579688"/>
          <p14:tracePt t="27854" x="5943600" y="2587625"/>
          <p14:tracePt t="27869" x="5927725" y="2611438"/>
          <p14:tracePt t="27874" x="5919788" y="2619375"/>
          <p14:tracePt t="28068" x="5911850" y="2619375"/>
          <p14:tracePt t="28074" x="5897563" y="2643188"/>
          <p14:tracePt t="28247" x="5889625" y="2643188"/>
          <p14:tracePt t="28468" x="5889625" y="2627313"/>
          <p14:tracePt t="28474" x="5889625" y="2619375"/>
          <p14:tracePt t="28484" x="5889625" y="2611438"/>
          <p14:tracePt t="28518" x="5889625" y="2595563"/>
          <p14:tracePt t="28523" x="5889625" y="2579688"/>
          <p14:tracePt t="28534" x="5889625" y="2571750"/>
          <p14:tracePt t="28597" x="5889625" y="2563813"/>
          <p14:tracePt t="28630" x="5889625" y="2547938"/>
          <p14:tracePt t="28637" x="5903913" y="2516188"/>
          <p14:tracePt t="28645" x="5911850" y="2516188"/>
          <p14:tracePt t="28739" x="5911850" y="2508250"/>
          <p14:tracePt t="28783" x="5919788" y="2508250"/>
          <p14:tracePt t="28831" x="5919788" y="2500313"/>
          <p14:tracePt t="28837" x="5935663" y="2486025"/>
          <p14:tracePt t="28851" x="5951538" y="2470150"/>
          <p14:tracePt t="28881" x="5959475" y="2462213"/>
          <p14:tracePt t="28887" x="5975350" y="2454275"/>
          <p14:tracePt t="28924" x="5983288" y="2454275"/>
          <p14:tracePt t="28947" x="5991225" y="2446338"/>
          <p14:tracePt t="28957" x="5999163" y="2446338"/>
          <p14:tracePt t="28967" x="6007100" y="2438400"/>
          <p14:tracePt t="28988" x="6015038" y="2438400"/>
          <p14:tracePt t="29000" x="6022975" y="2438400"/>
          <p14:tracePt t="29081" x="6030913" y="2438400"/>
          <p14:tracePt t="29139" x="6038850" y="2438400"/>
          <p14:tracePt t="29153" x="6046788" y="2438400"/>
          <p14:tracePt t="29961" x="6069013" y="2430463"/>
          <p14:tracePt t="31324" x="6084888" y="2430463"/>
          <p14:tracePt t="31329" x="6084888" y="2422525"/>
          <p14:tracePt t="31351" x="6092825" y="2422525"/>
          <p14:tracePt t="31430" x="6100763" y="2422525"/>
          <p14:tracePt t="31437" x="6108700" y="2414588"/>
          <p14:tracePt t="31479" x="6116638" y="2414588"/>
          <p14:tracePt t="31487" x="6116638" y="2406650"/>
          <p14:tracePt t="31530" x="6124575" y="2406650"/>
          <p14:tracePt t="31545" x="6132513" y="2406650"/>
          <p14:tracePt t="32338" x="6140450" y="2398713"/>
          <p14:tracePt t="32357" x="6156325" y="2398713"/>
          <p14:tracePt t="32371" x="6164263" y="2398713"/>
          <p14:tracePt t="32379" x="6172200" y="2398713"/>
          <p14:tracePt t="32408" x="6172200" y="2390775"/>
          <p14:tracePt t="32414" x="6180138" y="2390775"/>
          <p14:tracePt t="32446" x="6188075" y="2390775"/>
          <p14:tracePt t="32453" x="6196013" y="2390775"/>
          <p14:tracePt t="32479" x="6203950" y="2390775"/>
          <p14:tracePt t="32508" x="6219825" y="2390775"/>
          <p14:tracePt t="32586" x="6219825" y="2382838"/>
          <p14:tracePt t="32592" x="6227763" y="2382838"/>
          <p14:tracePt t="32622" x="6242050" y="2374900"/>
          <p14:tracePt t="32643" x="6249988" y="2374900"/>
          <p14:tracePt t="32657" x="6257925" y="2374900"/>
          <p14:tracePt t="32794" x="6265863" y="2374900"/>
          <p14:tracePt t="32800" x="6281738" y="2374900"/>
          <p14:tracePt t="32878" x="6297613" y="2374900"/>
          <p14:tracePt t="32957" x="6305550" y="2374900"/>
          <p14:tracePt t="32978" x="6313488" y="2374900"/>
          <p14:tracePt t="32985" x="6329363" y="2374900"/>
          <p14:tracePt t="33007" x="6337300" y="2374900"/>
          <p14:tracePt t="34614" x="6353175" y="2366963"/>
          <p14:tracePt t="34635" x="6361113" y="2366963"/>
          <p14:tracePt t="34663" x="6369050" y="2359025"/>
          <p14:tracePt t="34670" x="6384925" y="2351088"/>
          <p14:tracePt t="34684" x="6400800" y="2351088"/>
          <p14:tracePt t="34693" x="6407150" y="2351088"/>
          <p14:tracePt t="34710" x="6415088" y="2343150"/>
          <p14:tracePt t="34727" x="6423025" y="2343150"/>
          <p14:tracePt t="34792" x="6438900" y="2335213"/>
          <p14:tracePt t="34813" x="6454775" y="2335213"/>
          <p14:tracePt t="34842" x="6462713" y="2335213"/>
          <p14:tracePt t="34898" x="6470650" y="2335213"/>
          <p14:tracePt t="34926" x="6478588" y="2335213"/>
          <p14:tracePt t="34962" x="6486525" y="2335213"/>
          <p14:tracePt t="35042" x="6494463" y="2335213"/>
          <p14:tracePt t="35163" x="6502400" y="2335213"/>
          <p14:tracePt t="35219" x="6510338" y="2335213"/>
          <p14:tracePt t="35285" x="6518275" y="2335213"/>
          <p14:tracePt t="35355" x="6526213" y="2335213"/>
          <p14:tracePt t="35626" x="6534150" y="2335213"/>
          <p14:tracePt t="35634" x="6550025" y="2335213"/>
          <p14:tracePt t="35670" x="6550025" y="2327275"/>
          <p14:tracePt t="35675" x="6565900" y="2327275"/>
          <p14:tracePt t="36284" x="6572250" y="2327275"/>
          <p14:tracePt t="36289" x="6580188" y="2327275"/>
          <p14:tracePt t="36297" x="6596063" y="2319338"/>
          <p14:tracePt t="36319" x="6604000" y="2319338"/>
          <p14:tracePt t="36326" x="6611938" y="2319338"/>
          <p14:tracePt t="36341" x="6627813" y="2319338"/>
          <p14:tracePt t="36358" x="6635750" y="2312988"/>
          <p14:tracePt t="36375" x="6643688" y="2312988"/>
          <p14:tracePt t="36391" x="6659563" y="2312988"/>
          <p14:tracePt t="36433" x="6675438" y="2312988"/>
          <p14:tracePt t="36455" x="6683375" y="2312988"/>
          <p14:tracePt t="36461" x="6699250" y="2305050"/>
          <p14:tracePt t="36490" x="6715125" y="2297113"/>
          <p14:tracePt t="36533" x="6731000" y="2297113"/>
          <p14:tracePt t="36582" x="6745288" y="2297113"/>
          <p14:tracePt t="36589" x="6745288" y="2289175"/>
          <p14:tracePt t="36611" x="6753225" y="2289175"/>
          <p14:tracePt t="36619" x="6761163" y="2289175"/>
          <p14:tracePt t="36626" x="6777038" y="2289175"/>
          <p14:tracePt t="36640" x="6784975" y="2281238"/>
          <p14:tracePt t="36658" x="6800850" y="2273300"/>
          <p14:tracePt t="36674" x="6808788" y="2273300"/>
          <p14:tracePt t="36676" x="6816725" y="2265363"/>
          <p14:tracePt t="36690" x="6832600" y="2265363"/>
          <p14:tracePt t="36732" x="6840538" y="2257425"/>
          <p14:tracePt t="36740" x="6848475" y="2257425"/>
          <p14:tracePt t="36776" x="6856413" y="2257425"/>
          <p14:tracePt t="36782" x="6864350" y="2257425"/>
          <p14:tracePt t="37183" x="6872288" y="2257425"/>
          <p14:tracePt t="37189" x="6880225" y="2241550"/>
          <p14:tracePt t="37204" x="6888163" y="2241550"/>
          <p14:tracePt t="37225" x="6888163" y="2233613"/>
          <p14:tracePt t="37232" x="6902450" y="2233613"/>
          <p14:tracePt t="37240" x="6902450" y="2225675"/>
          <p14:tracePt t="37256" x="6902450" y="2217738"/>
          <p14:tracePt t="37274" x="6918325" y="2209800"/>
          <p14:tracePt t="37289" x="6926263" y="2201863"/>
          <p14:tracePt t="37306" x="6934200" y="2201863"/>
          <p14:tracePt t="37323" x="6958013" y="2185988"/>
          <p14:tracePt t="37325" x="6965950" y="2185988"/>
          <p14:tracePt t="37340" x="6973888" y="2178050"/>
          <p14:tracePt t="37356" x="6989763" y="2170113"/>
          <p14:tracePt t="37375" x="6997700" y="2170113"/>
          <p14:tracePt t="37389" x="7005638" y="2162175"/>
          <p14:tracePt t="37438" x="7021513" y="2154238"/>
          <p14:tracePt t="37446" x="7037388" y="2146300"/>
          <p14:tracePt t="37456" x="7045325" y="2146300"/>
          <p14:tracePt t="37482" x="7053263" y="2139950"/>
          <p14:tracePt t="37490" x="7061200" y="2139950"/>
          <p14:tracePt t="37532" x="7075488" y="2132013"/>
          <p14:tracePt t="38005" x="7091363" y="2124075"/>
          <p14:tracePt t="38011" x="7099300" y="2124075"/>
          <p14:tracePt t="38022" x="7115175" y="2116138"/>
          <p14:tracePt t="38025" x="7123113" y="2108200"/>
          <p14:tracePt t="38039" x="7138988" y="2100263"/>
          <p14:tracePt t="38055" x="7194550" y="2084388"/>
          <p14:tracePt t="38073" x="7256463" y="2052638"/>
          <p14:tracePt t="38075" x="7296150" y="2052638"/>
          <p14:tracePt t="38089" x="7359650" y="2028825"/>
          <p14:tracePt t="38105" x="7405688" y="2012950"/>
          <p14:tracePt t="38124" x="7429500" y="2012950"/>
          <p14:tracePt t="38224" x="7437438" y="2012950"/>
          <p14:tracePt t="38275" x="7453313" y="2012950"/>
          <p14:tracePt t="38303" x="7461250" y="2012950"/>
          <p14:tracePt t="38317" x="7477125" y="2012950"/>
          <p14:tracePt t="38332" x="7485063" y="2012950"/>
          <p14:tracePt t="38346" x="7493000" y="2012950"/>
          <p14:tracePt t="38403" x="7500938" y="2012950"/>
          <p14:tracePt t="38439" x="7516813" y="2012950"/>
          <p14:tracePt t="38753" x="7516813" y="2028825"/>
          <p14:tracePt t="38810" x="7516813" y="2036763"/>
          <p14:tracePt t="38824" x="7508875" y="2044700"/>
          <p14:tracePt t="38831" x="7508875" y="2052638"/>
          <p14:tracePt t="38867" x="7508875" y="2060575"/>
          <p14:tracePt t="38873" x="7493000" y="2076450"/>
          <p14:tracePt t="38895" x="7485063" y="2076450"/>
          <p14:tracePt t="38920" x="7477125" y="2084388"/>
          <p14:tracePt t="38928" x="7469188" y="2092325"/>
          <p14:tracePt t="38974" x="7461250" y="2100263"/>
          <p14:tracePt t="38981" x="7453313" y="2108200"/>
          <p14:tracePt t="38987" x="7437438" y="2124075"/>
          <p14:tracePt t="39004" x="7429500" y="2124075"/>
          <p14:tracePt t="39024" x="7397750" y="2132013"/>
          <p14:tracePt t="39038" x="7391400" y="2132013"/>
          <p14:tracePt t="39059" x="7391400" y="2139950"/>
          <p14:tracePt t="39095" x="7383463" y="2139950"/>
          <p14:tracePt t="39103" x="7359650" y="2146300"/>
          <p14:tracePt t="39146" x="7351713" y="2146300"/>
          <p14:tracePt t="39219" x="7343775" y="2154238"/>
          <p14:tracePt t="39225" x="7327900" y="2154238"/>
          <p14:tracePt t="39247" x="7319963" y="2154238"/>
          <p14:tracePt t="39317" x="7304088" y="2154238"/>
          <p14:tracePt t="39323" x="7296150" y="2154238"/>
          <p14:tracePt t="39345" x="7288213" y="2162175"/>
          <p14:tracePt t="39366" x="7280275" y="2162175"/>
          <p14:tracePt t="39372" x="7272338" y="2162175"/>
          <p14:tracePt t="39379" x="7264400" y="2162175"/>
          <p14:tracePt t="39402" x="7248525" y="2162175"/>
          <p14:tracePt t="39417" x="7232650" y="2162175"/>
          <p14:tracePt t="39424" x="7226300" y="2162175"/>
          <p14:tracePt t="39437" x="7210425" y="2162175"/>
          <p14:tracePt t="39453" x="7202488" y="2162175"/>
          <p14:tracePt t="39470" x="7170738" y="2162175"/>
          <p14:tracePt t="39472" x="7154863" y="2162175"/>
          <p14:tracePt t="39488" x="7138988" y="2162175"/>
          <p14:tracePt t="39503" x="7123113" y="2154238"/>
          <p14:tracePt t="39521" x="7107238" y="2154238"/>
          <p14:tracePt t="39523" x="7099300" y="2146300"/>
          <p14:tracePt t="39538" x="7083425" y="2139950"/>
          <p14:tracePt t="39561" x="7075488" y="2124075"/>
          <p14:tracePt t="39571" x="7067550" y="2116138"/>
          <p14:tracePt t="39573" x="7067550" y="2108200"/>
          <p14:tracePt t="39588" x="7061200" y="2108200"/>
          <p14:tracePt t="39603" x="7045325" y="2076450"/>
          <p14:tracePt t="39622" x="7037388" y="2060575"/>
          <p14:tracePt t="39623" x="7037388" y="2052638"/>
          <p14:tracePt t="39637" x="7037388" y="2044700"/>
          <p14:tracePt t="39654" x="7037388" y="2036763"/>
          <p14:tracePt t="39671" x="7037388" y="2020888"/>
          <p14:tracePt t="39674" x="7029450" y="2020888"/>
          <p14:tracePt t="39688" x="7029450" y="2005013"/>
          <p14:tracePt t="39709" x="7029450" y="1989138"/>
          <p14:tracePt t="39720" x="7029450" y="1981200"/>
          <p14:tracePt t="39738" x="7029450" y="1966913"/>
          <p14:tracePt t="39755" x="7029450" y="1943100"/>
          <p14:tracePt t="39770" x="7029450" y="1919288"/>
          <p14:tracePt t="39787" x="7029450" y="1903413"/>
          <p14:tracePt t="39806" x="7029450" y="1887538"/>
          <p14:tracePt t="39820" x="7037388" y="1879600"/>
          <p14:tracePt t="39837" x="7053263" y="1839913"/>
          <p14:tracePt t="39853" x="7061200" y="1824038"/>
          <p14:tracePt t="39870" x="7083425" y="1800225"/>
          <p14:tracePt t="39887" x="7107238" y="1778000"/>
          <p14:tracePt t="39903" x="7131050" y="1762125"/>
          <p14:tracePt t="39920" x="7146925" y="1754188"/>
          <p14:tracePt t="39936" x="7162800" y="1746250"/>
          <p14:tracePt t="39953" x="7178675" y="1730375"/>
          <p14:tracePt t="39973" x="7194550" y="1722438"/>
          <p14:tracePt t="39987" x="7210425" y="1714500"/>
          <p14:tracePt t="40003" x="7232650" y="1706563"/>
          <p14:tracePt t="40020" x="7256463" y="1698625"/>
          <p14:tracePt t="40037" x="7288213" y="1690688"/>
          <p14:tracePt t="40055" x="7319963" y="1690688"/>
          <p14:tracePt t="40070" x="7335838" y="1682750"/>
          <p14:tracePt t="40088" x="7367588" y="1682750"/>
          <p14:tracePt t="40103" x="7383463" y="1682750"/>
          <p14:tracePt t="40121" x="7397750" y="1682750"/>
          <p14:tracePt t="40122" x="7413625" y="1682750"/>
          <p14:tracePt t="40145" x="7421563" y="1682750"/>
          <p14:tracePt t="40153" x="7429500" y="1682750"/>
          <p14:tracePt t="40170" x="7445375" y="1682750"/>
          <p14:tracePt t="40172" x="7453313" y="1682750"/>
          <p14:tracePt t="40186" x="7461250" y="1682750"/>
          <p14:tracePt t="40202" x="7469188" y="1682750"/>
          <p14:tracePt t="40218" x="7485063" y="1682750"/>
          <p14:tracePt t="40235" x="7500938" y="1682750"/>
          <p14:tracePt t="40252" x="7516813" y="1682750"/>
          <p14:tracePt t="40270" x="7532688" y="1682750"/>
          <p14:tracePt t="40285" x="7548563" y="1682750"/>
          <p14:tracePt t="40307" x="7556500" y="1682750"/>
          <p14:tracePt t="40319" x="7564438" y="1682750"/>
          <p14:tracePt t="40344" x="7570788" y="1690688"/>
          <p14:tracePt t="40358" x="7578725" y="1690688"/>
          <p14:tracePt t="40369" x="7586663" y="1690688"/>
          <p14:tracePt t="40387" x="7602538" y="1690688"/>
          <p14:tracePt t="40402" x="7602538" y="1698625"/>
          <p14:tracePt t="40459" x="7610475" y="1698625"/>
          <p14:tracePt t="40466" x="7618413" y="1698625"/>
          <p14:tracePt t="40552" x="7626350" y="1698625"/>
          <p14:tracePt t="40558" x="7626350" y="1706563"/>
          <p14:tracePt t="40568" x="7634288" y="1706563"/>
          <p14:tracePt t="40954" x="7642225" y="1706563"/>
          <p14:tracePt t="40968" x="7650163" y="1706563"/>
          <p14:tracePt t="40975" x="7658100" y="1714500"/>
          <p14:tracePt t="40986" x="7666038" y="1714500"/>
          <p14:tracePt t="41002" x="7673975" y="1722438"/>
          <p14:tracePt t="41018" x="7681913" y="1722438"/>
          <p14:tracePt t="41035" x="7689850" y="1722438"/>
          <p14:tracePt t="41037" x="7697788" y="1738313"/>
          <p14:tracePt t="41065" x="7705725" y="1746250"/>
          <p14:tracePt t="41108" x="7705725" y="1754188"/>
          <p14:tracePt t="41130" x="7713663" y="1754188"/>
          <p14:tracePt t="41172" x="7721600" y="1762125"/>
          <p14:tracePt t="41209" x="7729538" y="1770063"/>
          <p14:tracePt t="41215" x="7729538" y="1778000"/>
          <p14:tracePt t="41237" x="7735888" y="1778000"/>
          <p14:tracePt t="41279" x="7743825" y="1785938"/>
          <p14:tracePt t="41321" x="7743825" y="1793875"/>
          <p14:tracePt t="41343" x="7743825" y="1800225"/>
          <p14:tracePt t="41350" x="7751763" y="1808163"/>
          <p14:tracePt t="41394" x="7751763" y="1816100"/>
          <p14:tracePt t="41439" x="7751763" y="1824038"/>
          <p14:tracePt t="41458" x="7759700" y="1831975"/>
          <p14:tracePt t="41503" x="7759700" y="1847850"/>
          <p14:tracePt t="41537" x="7759700" y="1879600"/>
          <p14:tracePt t="41630" x="7759700" y="1895475"/>
          <p14:tracePt t="41658" x="7751763" y="1903413"/>
          <p14:tracePt t="41715" x="7743825" y="1919288"/>
          <p14:tracePt t="41722" x="7735888" y="1927225"/>
          <p14:tracePt t="41734" x="7735888" y="1935163"/>
          <p14:tracePt t="41765" x="7735888" y="1951038"/>
          <p14:tracePt t="41772" x="7729538" y="1951038"/>
          <p14:tracePt t="41858" x="7729538" y="1958975"/>
          <p14:tracePt t="41865" x="7713663" y="1981200"/>
          <p14:tracePt t="41879" x="7705725" y="1981200"/>
          <p14:tracePt t="41936" x="7697788" y="1989138"/>
          <p14:tracePt t="41945" x="7689850" y="1989138"/>
          <p14:tracePt t="42015" x="7673975" y="2005013"/>
          <p14:tracePt t="42022" x="7658100" y="2020888"/>
          <p14:tracePt t="42065" x="7650163" y="2028825"/>
          <p14:tracePt t="42072" x="7626350" y="2036763"/>
          <p14:tracePt t="42084" x="7618413" y="2044700"/>
          <p14:tracePt t="42121" x="7594600" y="2052638"/>
          <p14:tracePt t="42129" x="7564438" y="2060575"/>
          <p14:tracePt t="42171" x="7532688" y="2076450"/>
          <p14:tracePt t="42178" x="7516813" y="2084388"/>
          <p14:tracePt t="42194" x="7508875" y="2084388"/>
          <p14:tracePt t="42207" x="7500938" y="2084388"/>
          <p14:tracePt t="42222" x="7485063" y="2100263"/>
          <p14:tracePt t="42235" x="7477125" y="2100263"/>
          <p14:tracePt t="42358" x="7469188" y="2100263"/>
          <p14:tracePt t="43093" x="7461250" y="2100263"/>
          <p14:tracePt t="43114" x="7437438" y="2100263"/>
          <p14:tracePt t="43128" x="7429500" y="2100263"/>
          <p14:tracePt t="43135" x="7421563" y="2100263"/>
          <p14:tracePt t="43152" x="7405688" y="2100263"/>
          <p14:tracePt t="43169" x="7383463" y="2100263"/>
          <p14:tracePt t="43182" x="7375525" y="2100263"/>
          <p14:tracePt t="43243" x="7367588" y="2100263"/>
          <p14:tracePt t="43257" x="7351713" y="2100263"/>
          <p14:tracePt t="43263" x="7343775" y="2100263"/>
          <p14:tracePt t="43271" x="7335838" y="2100263"/>
          <p14:tracePt t="43282" x="7327900" y="2100263"/>
          <p14:tracePt t="43299" x="7319963" y="2100263"/>
          <p14:tracePt t="43315" x="7312025" y="2100263"/>
          <p14:tracePt t="43332" x="7296150" y="2100263"/>
          <p14:tracePt t="43351" x="7280275" y="2100263"/>
          <p14:tracePt t="43364" x="7272338" y="2100263"/>
          <p14:tracePt t="43400" x="7264400" y="2100263"/>
          <p14:tracePt t="43428" x="7256463" y="2100263"/>
          <p14:tracePt t="43435" x="7248525" y="2100263"/>
          <p14:tracePt t="43444" x="7240588" y="2100263"/>
          <p14:tracePt t="43452" x="7240588" y="2092325"/>
          <p14:tracePt t="43467" x="7232650" y="2084388"/>
          <p14:tracePt t="43485" x="7226300" y="2076450"/>
          <p14:tracePt t="43500" x="7218363" y="2076450"/>
          <p14:tracePt t="43517" x="7210425" y="2068513"/>
          <p14:tracePt t="43579" x="7210425" y="2060575"/>
          <p14:tracePt t="43598" x="7202488" y="2060575"/>
          <p14:tracePt t="43621" x="7194550" y="2052638"/>
          <p14:tracePt t="43628" x="7194550" y="2044700"/>
          <p14:tracePt t="43649" x="7186613" y="2036763"/>
          <p14:tracePt t="43656" x="7186613" y="2028825"/>
          <p14:tracePt t="43667" x="7186613" y="2020888"/>
          <p14:tracePt t="43691" x="7186613" y="2012950"/>
          <p14:tracePt t="43706" x="7186613" y="1989138"/>
          <p14:tracePt t="43728" x="7186613" y="1981200"/>
          <p14:tracePt t="43735" x="7186613" y="1966913"/>
          <p14:tracePt t="43755" x="7186613" y="1943100"/>
          <p14:tracePt t="43771" x="7186613" y="1927225"/>
          <p14:tracePt t="43785" x="7186613" y="1911350"/>
          <p14:tracePt t="43806" x="7194550" y="1911350"/>
          <p14:tracePt t="43815" x="7194550" y="1903413"/>
          <p14:tracePt t="43831" x="7202488" y="1903413"/>
          <p14:tracePt t="43849" x="7210425" y="1887538"/>
          <p14:tracePt t="43865" x="7218363" y="1879600"/>
          <p14:tracePt t="43884" x="7240588" y="1863725"/>
          <p14:tracePt t="43900" x="7248525" y="1863725"/>
          <p14:tracePt t="43917" x="7264400" y="1855788"/>
          <p14:tracePt t="43931" x="7280275" y="1847850"/>
          <p14:tracePt t="43949" x="7288213" y="1847850"/>
          <p14:tracePt t="43965" x="7304088" y="1847850"/>
          <p14:tracePt t="43981" x="7319963" y="1839913"/>
          <p14:tracePt t="43999" x="7343775" y="1839913"/>
          <p14:tracePt t="44020" x="7367588" y="1839913"/>
          <p14:tracePt t="44032" x="7383463" y="1839913"/>
          <p14:tracePt t="44034" x="7391400" y="1831975"/>
          <p14:tracePt t="44048" x="7397750" y="1831975"/>
          <p14:tracePt t="44064" x="7405688" y="1831975"/>
          <p14:tracePt t="44092" x="7413625" y="1831975"/>
          <p14:tracePt t="44120" x="7421563" y="1831975"/>
          <p14:tracePt t="44134" x="7429500" y="1831975"/>
          <p14:tracePt t="44142" x="7437438" y="1831975"/>
          <p14:tracePt t="44155" x="7453313" y="1831975"/>
          <p14:tracePt t="44169" x="7461250" y="1831975"/>
          <p14:tracePt t="44185" x="7477125" y="1831975"/>
          <p14:tracePt t="44202" x="7493000" y="1831975"/>
          <p14:tracePt t="44214" x="7500938" y="1831975"/>
          <p14:tracePt t="44230" x="7508875" y="1831975"/>
          <p14:tracePt t="44248" x="7524750" y="1831975"/>
          <p14:tracePt t="44264" x="7532688" y="1831975"/>
          <p14:tracePt t="44281" x="7548563" y="1831975"/>
          <p14:tracePt t="44306" x="7556500" y="1831975"/>
          <p14:tracePt t="44707" x="7556500" y="1816100"/>
          <p14:tracePt t="44712" x="7556500" y="1793875"/>
          <p14:tracePt t="44720" x="7556500" y="1770063"/>
          <p14:tracePt t="44732" x="7556500" y="1730375"/>
          <p14:tracePt t="44734" x="7556500" y="1706563"/>
          <p14:tracePt t="44748" x="7556500" y="1666875"/>
          <p14:tracePt t="44763" x="7556500" y="1620838"/>
          <p14:tracePt t="44780" x="7556500" y="1581150"/>
          <p14:tracePt t="44797" x="7564438" y="1557338"/>
          <p14:tracePt t="44814" x="7564438" y="1549400"/>
          <p14:tracePt t="45291" x="7556500" y="1549400"/>
          <p14:tracePt t="45297" x="7508875" y="1541463"/>
          <p14:tracePt t="45305" x="7485063" y="1541463"/>
          <p14:tracePt t="45312" x="7437438" y="1533525"/>
          <p14:tracePt t="45329" x="7304088" y="1517650"/>
          <p14:tracePt t="45347" x="7178675" y="1509713"/>
          <p14:tracePt t="47283" x="7178675" y="1501775"/>
          <p14:tracePt t="47296" x="7178675" y="1485900"/>
          <p14:tracePt t="47304" x="7194550" y="1485900"/>
          <p14:tracePt t="47310" x="7210425" y="1485900"/>
          <p14:tracePt t="47327" x="7240588" y="1477963"/>
          <p14:tracePt t="47344" x="7272338" y="1470025"/>
          <p14:tracePt t="47345" x="7288213" y="1470025"/>
          <p14:tracePt t="47361" x="7312025" y="1470025"/>
          <p14:tracePt t="47376" x="7319963" y="1470025"/>
          <p14:tracePt t="47394" x="7335838" y="1470025"/>
          <p14:tracePt t="47424" x="7343775" y="1470025"/>
          <p14:tracePt t="47439" x="7351713" y="1470025"/>
          <p14:tracePt t="47461" x="7359650" y="1470025"/>
          <p14:tracePt t="47482" x="7367588" y="1470025"/>
          <p14:tracePt t="47904" x="7375525" y="1470025"/>
          <p14:tracePt t="48027" x="7375525" y="1462088"/>
          <p14:tracePt t="48033" x="7391400" y="1462088"/>
          <p14:tracePt t="48068" x="7397750" y="1462088"/>
          <p14:tracePt t="48176" x="7405688" y="1462088"/>
          <p14:tracePt t="48182" x="7421563" y="1462088"/>
          <p14:tracePt t="48193" x="7429500" y="1462088"/>
          <p14:tracePt t="48425" x="7445375" y="1439863"/>
          <p14:tracePt t="48431" x="7453313" y="1423988"/>
          <p14:tracePt t="48444" x="7477125" y="1400175"/>
          <p14:tracePt t="48445" x="7493000" y="1384300"/>
          <p14:tracePt t="48461" x="7548563" y="1312863"/>
          <p14:tracePt t="48476" x="7626350" y="1274763"/>
          <p14:tracePt t="48493" x="7681913" y="1250950"/>
          <p14:tracePt t="48494" x="7713663" y="1235075"/>
          <p14:tracePt t="48511" x="7751763" y="1203325"/>
          <p14:tracePt t="48527" x="7767638" y="1203325"/>
          <p14:tracePt t="48544" x="7783513" y="1187450"/>
          <p14:tracePt t="48889" x="7807325" y="1155700"/>
          <p14:tracePt t="48895" x="7831138" y="1131888"/>
          <p14:tracePt t="48910" x="7916863" y="1062038"/>
          <p14:tracePt t="48926" x="7972425" y="1030288"/>
          <p14:tracePt t="48941" x="8004175" y="1006475"/>
          <p14:tracePt t="48959" x="8059738" y="990600"/>
          <p14:tracePt t="48976" x="8074025" y="982663"/>
          <p14:tracePt t="48994" x="8089900" y="974725"/>
          <p14:tracePt t="48995" x="8097838" y="966788"/>
          <p14:tracePt t="49009" x="8105775" y="966788"/>
          <p14:tracePt t="49027" x="8113713" y="966788"/>
          <p14:tracePt t="49043" x="8121650" y="966788"/>
          <p14:tracePt t="49044" x="8121650" y="958850"/>
          <p14:tracePt t="49375" x="8129588" y="958850"/>
          <p14:tracePt t="49380" x="8145463" y="942975"/>
          <p14:tracePt t="49391" x="8177213" y="928688"/>
          <p14:tracePt t="49407" x="8208963" y="912813"/>
          <p14:tracePt t="49424" x="8231188" y="912813"/>
          <p14:tracePt t="49441" x="8239125" y="904875"/>
          <p14:tracePt t="49457" x="8270875" y="896938"/>
          <p14:tracePt t="49495" x="8278813" y="896938"/>
          <p14:tracePt t="50002" x="8286750" y="896938"/>
          <p14:tracePt t="50015" x="8294688" y="896938"/>
          <p14:tracePt t="50023" x="8294688" y="920750"/>
          <p14:tracePt t="50044" x="8294688" y="928688"/>
          <p14:tracePt t="50052" x="8294688" y="936625"/>
          <p14:tracePt t="50066" x="8294688" y="942975"/>
          <p14:tracePt t="50073" x="8294688" y="958850"/>
          <p14:tracePt t="50091" x="8294688" y="974725"/>
          <p14:tracePt t="50093" x="8294688" y="990600"/>
          <p14:tracePt t="50109" x="8294688" y="1006475"/>
          <p14:tracePt t="50123" x="8286750" y="1006475"/>
          <p14:tracePt t="50144" x="8286750" y="1014413"/>
          <p14:tracePt t="50165" x="8278813" y="1022350"/>
          <p14:tracePt t="50180" x="8278813" y="1038225"/>
          <p14:tracePt t="50190" x="8270875" y="1046163"/>
          <p14:tracePt t="50207" x="8262938" y="1062038"/>
          <p14:tracePt t="50223" x="8255000" y="1069975"/>
          <p14:tracePt t="50266" x="8247063" y="1077913"/>
          <p14:tracePt t="50294" x="8247063" y="1085850"/>
          <p14:tracePt t="50301" x="8247063" y="1093788"/>
          <p14:tracePt t="50308" x="8231188" y="1116013"/>
          <p14:tracePt t="50339" x="8231188" y="1123950"/>
          <p14:tracePt t="50344" x="8224838" y="1139825"/>
          <p14:tracePt t="51002" x="8216900" y="1147763"/>
          <p14:tracePt t="51064" x="8208963" y="1147763"/>
          <p14:tracePt t="51137" x="8193088" y="1163638"/>
          <p14:tracePt t="51143" x="8161338" y="1171575"/>
          <p14:tracePt t="51315" x="8161338" y="1179513"/>
          <p14:tracePt t="51352" x="8153400" y="1179513"/>
          <p14:tracePt t="51365" x="8145463" y="1179513"/>
          <p14:tracePt t="51394" x="8121650" y="1187450"/>
          <p14:tracePt t="51415" x="8113713" y="1187450"/>
          <p14:tracePt t="51580" x="8105775" y="1187450"/>
          <p14:tracePt t="51644" x="8089900" y="1187450"/>
          <p14:tracePt t="51744" x="8081963" y="1187450"/>
          <p14:tracePt t="51750" x="8074025" y="1187450"/>
          <p14:tracePt t="51774" x="8066088" y="1187450"/>
          <p14:tracePt t="51779" x="8059738" y="1187450"/>
          <p14:tracePt t="51789" x="8051800" y="1187450"/>
          <p14:tracePt t="51807" x="8043863" y="1187450"/>
          <p14:tracePt t="51850" x="8035925" y="1187450"/>
          <p14:tracePt t="51887" x="8020050" y="1187450"/>
          <p14:tracePt t="51915" x="8004175" y="1187450"/>
          <p14:tracePt t="51937" x="7996238" y="1187450"/>
          <p14:tracePt t="51942" x="7980363" y="1187450"/>
          <p14:tracePt t="51964" x="7972425" y="1187450"/>
          <p14:tracePt t="52387" x="7956550" y="1203325"/>
          <p14:tracePt t="52393" x="7932738" y="1227138"/>
          <p14:tracePt t="52405" x="7916863" y="1266825"/>
          <p14:tracePt t="52407" x="7886700" y="1304925"/>
          <p14:tracePt t="52423" x="7870825" y="1368425"/>
          <p14:tracePt t="52438" x="7854950" y="1416050"/>
          <p14:tracePt t="52454" x="7847013" y="1470025"/>
          <p14:tracePt t="52472" x="7847013" y="1501775"/>
          <p14:tracePt t="52487" x="7847013" y="1509713"/>
          <p14:tracePt t="52787" x="7847013" y="1525588"/>
          <p14:tracePt t="52793" x="7847013" y="1541463"/>
          <p14:tracePt t="52806" x="7831138" y="1581150"/>
          <p14:tracePt t="52821" x="7815263" y="1628775"/>
          <p14:tracePt t="52837" x="7799388" y="1658938"/>
          <p14:tracePt t="52854" x="7791450" y="1682750"/>
          <p14:tracePt t="52856" x="7791450" y="1690688"/>
          <p14:tracePt t="52876" x="7783513" y="1698625"/>
          <p14:tracePt t="52893" x="7751763" y="1730375"/>
          <p14:tracePt t="52904" x="7743825" y="1746250"/>
          <p14:tracePt t="52921" x="7729538" y="1754188"/>
          <p14:tracePt t="52937" x="7681913" y="1793875"/>
          <p14:tracePt t="52953" x="7681913" y="1800225"/>
          <p14:tracePt t="52955" x="7673975" y="1808163"/>
          <p14:tracePt t="52970" x="7642225" y="1816100"/>
          <p14:tracePt t="52992" x="7634288" y="1816100"/>
          <p14:tracePt t="53006" x="7618413" y="1824038"/>
          <p14:tracePt t="53021" x="7602538" y="1831975"/>
          <p14:tracePt t="53036" x="7586663" y="1839913"/>
          <p14:tracePt t="53056" x="7556500" y="1847850"/>
          <p14:tracePt t="53070" x="7540625" y="1855788"/>
          <p14:tracePt t="53087" x="7500938" y="1863725"/>
          <p14:tracePt t="53103" x="7485063" y="1863725"/>
          <p14:tracePt t="53121" x="7453313" y="1871663"/>
          <p14:tracePt t="53136" x="7445375" y="1871663"/>
          <p14:tracePt t="53153" x="7421563" y="1871663"/>
          <p14:tracePt t="53156" x="7405688" y="1871663"/>
          <p14:tracePt t="53170" x="7383463" y="1871663"/>
          <p14:tracePt t="53186" x="7367588" y="1871663"/>
          <p14:tracePt t="53203" x="7351713" y="1871663"/>
          <p14:tracePt t="53220" x="7319963" y="1871663"/>
          <p14:tracePt t="53236" x="7296150" y="1871663"/>
          <p14:tracePt t="53253" x="7288213" y="1871663"/>
          <p14:tracePt t="53255" x="7272338" y="1871663"/>
          <p14:tracePt t="53270" x="7256463" y="1871663"/>
          <p14:tracePt t="53286" x="7248525" y="1863725"/>
          <p14:tracePt t="53305" x="7240588" y="1863725"/>
          <p14:tracePt t="53320" x="7232650" y="1863725"/>
          <p14:tracePt t="53337" x="7226300" y="1855788"/>
          <p14:tracePt t="53353" x="7218363" y="1831975"/>
          <p14:tracePt t="53371" x="7210425" y="1800225"/>
          <p14:tracePt t="53387" x="7202488" y="1800225"/>
          <p14:tracePt t="53403" x="7202488" y="1770063"/>
          <p14:tracePt t="53405" x="7202488" y="1762125"/>
          <p14:tracePt t="53420" x="7202488" y="1738313"/>
          <p14:tracePt t="53437" x="7202488" y="1698625"/>
          <p14:tracePt t="53456" x="7202488" y="1690688"/>
          <p14:tracePt t="53470" x="7202488" y="1674813"/>
          <p14:tracePt t="53500" x="7202488" y="1658938"/>
          <p14:tracePt t="53506" x="7202488" y="1651000"/>
          <p14:tracePt t="53519" x="7210425" y="1651000"/>
          <p14:tracePt t="53536" x="7218363" y="1635125"/>
          <p14:tracePt t="53555" x="7232650" y="1620838"/>
          <p14:tracePt t="53569" x="7248525" y="1604963"/>
          <p14:tracePt t="53587" x="7264400" y="1581150"/>
          <p14:tracePt t="53603" x="7280275" y="1573213"/>
          <p14:tracePt t="53621" x="7280275" y="1565275"/>
          <p14:tracePt t="53637" x="7288213" y="1565275"/>
          <p14:tracePt t="53654" x="7296150" y="1557338"/>
          <p14:tracePt t="53670" x="7312025" y="1541463"/>
          <p14:tracePt t="53688" x="7327900" y="1525588"/>
          <p14:tracePt t="53702" x="7343775" y="1509713"/>
          <p14:tracePt t="53720" x="7367588" y="1501775"/>
          <p14:tracePt t="53735" x="7383463" y="1493838"/>
          <p14:tracePt t="53753" x="7397750" y="1485900"/>
          <p14:tracePt t="53770" x="7445375" y="1462088"/>
          <p14:tracePt t="53786" x="7469188" y="1455738"/>
          <p14:tracePt t="53805" x="7500938" y="1439863"/>
          <p14:tracePt t="53820" x="7516813" y="1439863"/>
          <p14:tracePt t="53836" x="7524750" y="1439863"/>
          <p14:tracePt t="53854" x="7548563" y="1439863"/>
          <p14:tracePt t="53871" x="7570788" y="1439863"/>
          <p14:tracePt t="53888" x="7586663" y="1439863"/>
          <p14:tracePt t="53903" x="7610475" y="1439863"/>
          <p14:tracePt t="53905" x="7618413" y="1439863"/>
          <p14:tracePt t="53920" x="7642225" y="1439863"/>
          <p14:tracePt t="53939" x="7658100" y="1447800"/>
          <p14:tracePt t="53941" x="7666038" y="1455738"/>
          <p14:tracePt t="53952" x="7681913" y="1455738"/>
          <p14:tracePt t="53969" x="7705725" y="1470025"/>
          <p14:tracePt t="53985" x="7713663" y="1477963"/>
          <p14:tracePt t="54002" x="7729538" y="1485900"/>
          <p14:tracePt t="54019" x="7735888" y="1493838"/>
          <p14:tracePt t="54035" x="7743825" y="1501775"/>
          <p14:tracePt t="54052" x="7743825" y="1509713"/>
          <p14:tracePt t="54055" x="7751763" y="1517650"/>
          <p14:tracePt t="54070" x="7759700" y="1525588"/>
          <p14:tracePt t="54086" x="7767638" y="1533525"/>
          <p14:tracePt t="54102" x="7783513" y="1557338"/>
          <p14:tracePt t="54121" x="7791450" y="1597025"/>
          <p14:tracePt t="54135" x="7799388" y="1635125"/>
          <p14:tracePt t="54152" x="7799388" y="1666875"/>
          <p14:tracePt t="54169" x="7799388" y="1682750"/>
          <p14:tracePt t="54185" x="7799388" y="1690688"/>
          <p14:tracePt t="54201" x="7799388" y="1706563"/>
          <p14:tracePt t="54219" x="7799388" y="1746250"/>
          <p14:tracePt t="54234" x="7799388" y="1778000"/>
          <p14:tracePt t="54251" x="7799388" y="1793875"/>
          <p14:tracePt t="54270" x="7791450" y="1800225"/>
          <p14:tracePt t="54299" x="7775575" y="1816100"/>
          <p14:tracePt t="54307" x="7759700" y="1831975"/>
          <p14:tracePt t="54319" x="7751763" y="1839913"/>
          <p14:tracePt t="54336" x="7729538" y="1855788"/>
          <p14:tracePt t="54352" x="7705725" y="1871663"/>
          <p14:tracePt t="54799" x="7697788" y="1887538"/>
          <p14:tracePt t="54819" x="7697788" y="1895475"/>
          <p14:tracePt t="54835" x="7681913" y="1903413"/>
          <p14:tracePt t="54841" x="7681913" y="1911350"/>
          <p14:tracePt t="54949" x="7681913" y="1919288"/>
          <p14:tracePt t="54955" x="7658100" y="1943100"/>
          <p14:tracePt t="54967" x="7650163" y="1951038"/>
          <p14:tracePt t="55048" x="7634288" y="1951038"/>
          <p14:tracePt t="55055" x="7618413" y="1973263"/>
          <p14:tracePt t="55084" x="7610475" y="1973263"/>
          <p14:tracePt t="55112" x="7602538" y="1989138"/>
          <p14:tracePt t="55119" x="7594600" y="1997075"/>
          <p14:tracePt t="55126" x="7586663" y="2005013"/>
          <p14:tracePt t="55183" x="7578725" y="2012950"/>
          <p14:tracePt t="55190" x="7570788" y="2028825"/>
          <p14:tracePt t="55400" x="7570788" y="2036763"/>
          <p14:tracePt t="55405" x="7548563" y="2052638"/>
          <p14:tracePt t="55419" x="7548563" y="2060575"/>
          <p14:tracePt t="55540" x="7524750" y="2084388"/>
          <p14:tracePt t="55548" x="7516813" y="2100263"/>
          <p14:tracePt t="55804" x="7508875" y="2100263"/>
          <p14:tracePt t="55811" x="7493000" y="2124075"/>
          <p14:tracePt t="56091" x="7485063" y="2124075"/>
          <p14:tracePt t="56539" x="7485063" y="2132013"/>
          <p14:tracePt t="56599" x="7477125" y="2132013"/>
          <p14:tracePt t="58425" x="7485063" y="2132013"/>
          <p14:tracePt t="58445" x="7493000" y="2132013"/>
          <p14:tracePt t="58517" x="7500938" y="2132013"/>
          <p14:tracePt t="58524" x="7508875" y="2132013"/>
          <p14:tracePt t="58545" x="7516813" y="2132013"/>
          <p14:tracePt t="58552" x="7524750" y="2132013"/>
          <p14:tracePt t="58567" x="7532688" y="2132013"/>
          <p14:tracePt t="58580" x="7540625" y="2132013"/>
          <p14:tracePt t="58596" x="7556500" y="2132013"/>
          <p14:tracePt t="58613" x="7564438" y="2132013"/>
          <p14:tracePt t="58638" x="7570788" y="2132013"/>
          <p14:tracePt t="58675" x="7578725" y="2132013"/>
          <p14:tracePt t="58695" x="7586663" y="2132013"/>
          <p14:tracePt t="58710" x="7594600" y="2132013"/>
          <p14:tracePt t="58884" x="7602538" y="2132013"/>
          <p14:tracePt t="59077" x="7610475" y="2132013"/>
          <p14:tracePt t="59186" x="7618413" y="2132013"/>
          <p14:tracePt t="59332" x="7626350" y="2132013"/>
          <p14:tracePt t="59359" x="7634288" y="2132013"/>
          <p14:tracePt t="59409" x="7650163" y="2132013"/>
          <p14:tracePt t="59431" x="7658100" y="2132013"/>
          <p14:tracePt t="59436" x="7666038" y="2132013"/>
          <p14:tracePt t="59452" x="7681913" y="2132013"/>
          <p14:tracePt t="59463" x="7689850" y="2132013"/>
          <p14:tracePt t="59478" x="7697788" y="2132013"/>
          <p14:tracePt t="59496" x="7713663" y="2132013"/>
          <p14:tracePt t="59511" x="7729538" y="2132013"/>
          <p14:tracePt t="59529" x="7751763" y="2132013"/>
          <p14:tracePt t="59559" x="7759700" y="2132013"/>
          <p14:tracePt t="59566" x="7767638" y="2132013"/>
          <p14:tracePt t="59581" x="7775575" y="2132013"/>
          <p14:tracePt t="59660" x="7783513" y="2139950"/>
          <p14:tracePt t="59680" x="7791450" y="2146300"/>
          <p14:tracePt t="59694" x="7799388" y="2146300"/>
          <p14:tracePt t="59716" x="7799388" y="2154238"/>
          <p14:tracePt t="59723" x="7807325" y="2154238"/>
          <p14:tracePt t="59830" x="7815263" y="2154238"/>
          <p14:tracePt t="59837" x="7815263" y="2162175"/>
          <p14:tracePt t="60631" x="7823200" y="2162175"/>
          <p14:tracePt t="60637" x="7831138" y="2162175"/>
          <p14:tracePt t="60650" x="7839075" y="2162175"/>
          <p14:tracePt t="60665" x="7847013" y="2162175"/>
          <p14:tracePt t="60679" x="7854950" y="2162175"/>
          <p14:tracePt t="60700" x="7862888" y="2162175"/>
          <p14:tracePt t="60723" x="7870825" y="2162175"/>
          <p14:tracePt t="60736" x="7878763" y="2170113"/>
          <p14:tracePt t="60743" x="7886700" y="2170113"/>
          <p14:tracePt t="60773" x="7900988" y="2178050"/>
          <p14:tracePt t="60787" x="7908925" y="2178050"/>
          <p14:tracePt t="60794" x="7916863" y="2185988"/>
          <p14:tracePt t="60810" x="7932738" y="2193925"/>
          <p14:tracePt t="60827" x="7940675" y="2201863"/>
          <p14:tracePt t="60843" x="7956550" y="2209800"/>
          <p14:tracePt t="60860" x="7972425" y="2217738"/>
          <p14:tracePt t="60877" x="7996238" y="2217738"/>
          <p14:tracePt t="60879" x="8004175" y="2225675"/>
          <p14:tracePt t="60895" x="8012113" y="2225675"/>
          <p14:tracePt t="60910" x="8027988" y="2233613"/>
          <p14:tracePt t="60927" x="8043863" y="2241550"/>
          <p14:tracePt t="60943" x="8059738" y="2241550"/>
          <p14:tracePt t="60960" x="8074025" y="2249488"/>
          <p14:tracePt t="60981" x="8081963" y="2257425"/>
          <p14:tracePt t="61008" x="8089900" y="2265363"/>
          <p14:tracePt t="61037" x="8097838" y="2265363"/>
          <p14:tracePt t="61065" x="8113713" y="2273300"/>
          <p14:tracePt t="61079" x="8121650" y="2273300"/>
          <p14:tracePt t="61093" x="8129588" y="2281238"/>
          <p14:tracePt t="61101" x="8129588" y="2289175"/>
          <p14:tracePt t="61114" x="8137525" y="2289175"/>
          <p14:tracePt t="61126" x="8145463" y="2297113"/>
          <p14:tracePt t="61128" x="8153400" y="2297113"/>
          <p14:tracePt t="61142" x="8161338" y="2305050"/>
          <p14:tracePt t="61159" x="8169275" y="2312988"/>
          <p14:tracePt t="61176" x="8177213" y="2319338"/>
          <p14:tracePt t="61194" x="8185150" y="2319338"/>
          <p14:tracePt t="61211" x="8185150" y="2327275"/>
          <p14:tracePt t="61227" x="8193088" y="2335213"/>
          <p14:tracePt t="61228" x="8201025" y="2335213"/>
          <p14:tracePt t="61245" x="8208963" y="2351088"/>
          <p14:tracePt t="61259" x="8216900" y="2351088"/>
          <p14:tracePt t="61673" x="8247063" y="2351088"/>
          <p14:tracePt t="61678" x="8278813" y="2359025"/>
          <p14:tracePt t="61693" x="8366125" y="2382838"/>
          <p14:tracePt t="61709" x="8412163" y="2414588"/>
          <p14:tracePt t="61725" x="8443913" y="2422525"/>
          <p14:tracePt t="61743" x="8483600" y="2462213"/>
          <p14:tracePt t="61759" x="8515350" y="2492375"/>
          <p14:tracePt t="61775" x="8539163" y="2516188"/>
          <p14:tracePt t="61778" x="8547100" y="2516188"/>
          <p14:tracePt t="61792" x="8569325" y="2540000"/>
          <p14:tracePt t="61808" x="8585200" y="2547938"/>
          <p14:tracePt t="62194" x="8585200" y="2555875"/>
          <p14:tracePt t="62207" x="8585200" y="2563813"/>
          <p14:tracePt t="62228" x="8593138" y="2579688"/>
          <p14:tracePt t="62307" x="8593138" y="2595563"/>
          <p14:tracePt t="62315" x="8593138" y="2603500"/>
          <p14:tracePt t="62336" x="8593138" y="2611438"/>
          <p14:tracePt t="62372" x="8593138" y="2627313"/>
          <p14:tracePt t="62378" x="8593138" y="2635250"/>
          <p14:tracePt t="62391" x="8593138" y="2643188"/>
          <p14:tracePt t="62408" x="8593138" y="2657475"/>
          <p14:tracePt t="62426" x="8593138" y="2673350"/>
          <p14:tracePt t="62442" x="8585200" y="2689225"/>
          <p14:tracePt t="62457" x="8569325" y="2713038"/>
          <p14:tracePt t="62475" x="8555038" y="2728913"/>
          <p14:tracePt t="62492" x="8547100" y="2736850"/>
          <p14:tracePt t="62536" x="8523288" y="2760663"/>
          <p14:tracePt t="62542" x="8515350" y="2760663"/>
          <p14:tracePt t="62866" x="8507413" y="2760663"/>
          <p14:tracePt t="62871" x="8443913" y="2776538"/>
          <p14:tracePt t="62877" x="8389938" y="2784475"/>
          <p14:tracePt t="62892" x="8294688" y="2792413"/>
          <p14:tracePt t="62910" x="8216900" y="2800350"/>
          <p14:tracePt t="62929" x="7964488" y="2816225"/>
          <p14:tracePt t="62941" x="7870825" y="2816225"/>
          <p14:tracePt t="62943" x="7823200" y="2816225"/>
          <p14:tracePt t="62957" x="7729538" y="2816225"/>
          <p14:tracePt t="62974" x="7697788" y="2816225"/>
          <p14:tracePt t="62992" x="7658100" y="2816225"/>
          <p14:tracePt t="63007" x="7650163" y="2816225"/>
          <p14:tracePt t="63293" x="7602538" y="2816225"/>
          <p14:tracePt t="63299" x="7570788" y="2816225"/>
          <p14:tracePt t="63307" x="7477125" y="2816225"/>
          <p14:tracePt t="63323" x="7264400" y="2824163"/>
          <p14:tracePt t="63341" x="7099300" y="2846388"/>
          <p14:tracePt t="63358" x="7037388" y="2846388"/>
          <p14:tracePt t="63374" x="6973888" y="2846388"/>
          <p14:tracePt t="63390" x="6958013" y="2846388"/>
          <p14:tracePt t="63664" x="6902450" y="2846388"/>
          <p14:tracePt t="63669" x="6888163" y="2854325"/>
          <p14:tracePt t="63677" x="6832600" y="2854325"/>
          <p14:tracePt t="63690" x="6792913" y="2854325"/>
          <p14:tracePt t="63692" x="6745288" y="2854325"/>
          <p14:tracePt t="63707" x="6723063" y="2854325"/>
          <p14:tracePt t="63723" x="6715125" y="2854325"/>
          <p14:tracePt t="63741" x="6707188" y="2854325"/>
          <p14:tracePt t="63792" x="6699250" y="2854325"/>
          <p14:tracePt t="63798" x="6699250" y="2846388"/>
          <p14:tracePt t="63806" x="6691313" y="2846388"/>
          <p14:tracePt t="63824" x="6691313" y="2838450"/>
          <p14:tracePt t="63863" x="6691313" y="2830513"/>
          <p14:tracePt t="63877" x="6691313" y="2824163"/>
          <p14:tracePt t="63884" x="6691313" y="2808288"/>
          <p14:tracePt t="63899" x="6691313" y="2800350"/>
          <p14:tracePt t="63905" x="6691313" y="2792413"/>
          <p14:tracePt t="63927" x="6691313" y="2784475"/>
          <p14:tracePt t="63939" x="6699250" y="2776538"/>
          <p14:tracePt t="63941" x="6715125" y="2760663"/>
          <p14:tracePt t="63956" x="6715125" y="2752725"/>
          <p14:tracePt t="63972" x="6737350" y="2736850"/>
          <p14:tracePt t="64027" x="6745288" y="2720975"/>
          <p14:tracePt t="64034" x="6753225" y="2713038"/>
          <p14:tracePt t="64040" x="6761163" y="2713038"/>
          <p14:tracePt t="64057" x="6769100" y="2705100"/>
          <p14:tracePt t="64074" x="6792913" y="2697163"/>
          <p14:tracePt t="64091" x="6816725" y="2681288"/>
          <p14:tracePt t="64108" x="6832600" y="2665413"/>
          <p14:tracePt t="64124" x="6840538" y="2651125"/>
          <p14:tracePt t="64139" x="6856413" y="2651125"/>
          <p14:tracePt t="64155" x="6872288" y="2643188"/>
          <p14:tracePt t="64172" x="6888163" y="2635250"/>
          <p14:tracePt t="64189" x="6896100" y="2635250"/>
          <p14:tracePt t="64191" x="6902450" y="2635250"/>
          <p14:tracePt t="64205" x="6918325" y="2627313"/>
          <p14:tracePt t="64479" x="6934200" y="2603500"/>
          <p14:tracePt t="64483" x="6950075" y="2579688"/>
          <p14:tracePt t="64491" x="6965950" y="2555875"/>
          <p14:tracePt t="64507" x="7021513" y="2500313"/>
          <p14:tracePt t="64523" x="7045325" y="2486025"/>
          <p14:tracePt t="64539" x="7061200" y="2470150"/>
          <p14:tracePt t="64541" x="7067550" y="2470150"/>
          <p14:tracePt t="64556" x="7075488" y="2470150"/>
          <p14:tracePt t="64577" x="7083425" y="2462213"/>
          <p14:tracePt t="64591" x="7091363" y="2462213"/>
          <p14:tracePt t="64620" x="7099300" y="2462213"/>
          <p14:tracePt t="64627" x="7107238" y="2462213"/>
          <p14:tracePt t="64641" x="7115175" y="2454275"/>
          <p14:tracePt t="64655" x="7131050" y="2446338"/>
          <p14:tracePt t="64671" x="7138988" y="2446338"/>
          <p14:tracePt t="64689" x="7154863" y="2446338"/>
          <p14:tracePt t="64691" x="7162800" y="2446338"/>
          <p14:tracePt t="64708" x="7162800" y="2438400"/>
          <p14:tracePt t="64725" x="7178675" y="2438400"/>
          <p14:tracePt t="64729" x="7186613" y="2430463"/>
          <p14:tracePt t="64741" x="7202488" y="2430463"/>
          <p14:tracePt t="64755" x="7210425" y="2430463"/>
          <p14:tracePt t="64772" x="7226300" y="2430463"/>
          <p14:tracePt t="64790" x="7232650" y="2422525"/>
          <p14:tracePt t="64805" x="7240588" y="2422525"/>
          <p14:tracePt t="64821" x="7248525" y="2422525"/>
          <p14:tracePt t="64848" x="7256463" y="2422525"/>
          <p14:tracePt t="64862" x="7264400" y="2422525"/>
          <p14:tracePt t="64884" x="7272338" y="2422525"/>
          <p14:tracePt t="64941" x="7280275" y="2422525"/>
          <p14:tracePt t="64962" x="7288213" y="2422525"/>
          <p14:tracePt t="64969" x="7296150" y="2422525"/>
          <p14:tracePt t="64991" x="7304088" y="2422525"/>
          <p14:tracePt t="65234" x="7319963" y="2422525"/>
          <p14:tracePt t="65385" x="7327900" y="2422525"/>
          <p14:tracePt t="66348" x="7327900" y="2430463"/>
          <p14:tracePt t="66353" x="7319963" y="2430463"/>
          <p14:tracePt t="66525" x="7312025" y="2430463"/>
          <p14:tracePt t="66561" x="7304088" y="2430463"/>
          <p14:tracePt t="66575" x="7296150" y="2430463"/>
          <p14:tracePt t="66582" x="7280275" y="2438400"/>
          <p14:tracePt t="66589" x="7272338" y="2446338"/>
          <p14:tracePt t="66611" x="7256463" y="2446338"/>
          <p14:tracePt t="66619" x="7248525" y="2446338"/>
          <p14:tracePt t="66636" x="7232650" y="2454275"/>
          <p14:tracePt t="66654" x="7210425" y="2454275"/>
          <p14:tracePt t="66669" x="7194550" y="2470150"/>
          <p14:tracePt t="66686" x="7178675" y="2470150"/>
          <p14:tracePt t="66703" x="7146925" y="2470150"/>
          <p14:tracePt t="66719" x="7115175" y="2486025"/>
          <p14:tracePt t="66736" x="7075488" y="2486025"/>
          <p14:tracePt t="66752" x="7021513" y="2516188"/>
          <p14:tracePt t="66769" x="6989763" y="2516188"/>
          <p14:tracePt t="66785" x="6965950" y="2532063"/>
          <p14:tracePt t="66804" x="6950075" y="2540000"/>
          <p14:tracePt t="66818" x="6934200" y="2547938"/>
          <p14:tracePt t="66838" x="6918325" y="2547938"/>
          <p14:tracePt t="66839" x="6910388" y="2547938"/>
          <p14:tracePt t="67111" x="6872288" y="2547938"/>
          <p14:tracePt t="67118" x="6848475" y="2547938"/>
          <p14:tracePt t="67125" x="6808788" y="2555875"/>
          <p14:tracePt t="67136" x="6777038" y="2563813"/>
          <p14:tracePt t="67138" x="6723063" y="2579688"/>
          <p14:tracePt t="67153" x="6627813" y="2595563"/>
          <p14:tracePt t="67169" x="6478588" y="2635250"/>
          <p14:tracePt t="67185" x="6337300" y="2705100"/>
          <p14:tracePt t="67202" x="6281738" y="2720975"/>
          <p14:tracePt t="67204" x="6257925" y="2720975"/>
          <p14:tracePt t="67239" x="6249988" y="2720975"/>
          <p14:tracePt t="67260" x="6234113" y="2728913"/>
          <p14:tracePt t="67275" x="6219825" y="2728913"/>
          <p14:tracePt t="67282" x="6211888" y="2728913"/>
          <p14:tracePt t="67288" x="6196013" y="2736850"/>
          <p14:tracePt t="67301" x="6188075" y="2736850"/>
          <p14:tracePt t="67304" x="6180138" y="2736850"/>
          <p14:tracePt t="67318" x="6172200" y="2736850"/>
          <p14:tracePt t="67675" x="6164263" y="2736850"/>
          <p14:tracePt t="67687" x="6156325" y="2736850"/>
          <p14:tracePt t="67688" x="6148388" y="2736850"/>
          <p14:tracePt t="67695" x="6132513" y="2736850"/>
          <p14:tracePt t="67702" x="6124575" y="2736850"/>
          <p14:tracePt t="67717" x="6100763" y="2736850"/>
          <p14:tracePt t="67734" x="6069013" y="2736850"/>
          <p14:tracePt t="67751" x="6015038" y="2736850"/>
          <p14:tracePt t="67753" x="6007100" y="2736850"/>
          <p14:tracePt t="67767" x="5983288" y="2736850"/>
          <p14:tracePt t="67784" x="5967413" y="2736850"/>
          <p14:tracePt t="67839" x="5959475" y="2736850"/>
          <p14:tracePt t="67845" x="5951538" y="2736850"/>
          <p14:tracePt t="67868" x="5943600" y="2736850"/>
          <p14:tracePt t="67889" x="5935663" y="2736850"/>
          <p14:tracePt t="67903" x="5927725" y="2736850"/>
          <p14:tracePt t="67939" x="5919788" y="2736850"/>
          <p14:tracePt t="67959" x="5911850" y="2736850"/>
          <p14:tracePt t="67989" x="5903913" y="2736850"/>
          <p14:tracePt t="67995" x="5897563" y="2736850"/>
          <p14:tracePt t="68017" x="5889625" y="2736850"/>
          <p14:tracePt t="68024" x="5889625" y="2728913"/>
          <p14:tracePt t="68038" x="5881688" y="2728913"/>
          <p14:tracePt t="68075" x="5873750" y="2720975"/>
          <p14:tracePt t="68095" x="5865813" y="2720975"/>
          <p14:tracePt t="68117" x="5857875" y="2713038"/>
          <p14:tracePt t="68131" x="5849938" y="2713038"/>
          <p14:tracePt t="68153" x="5849938" y="2705100"/>
          <p14:tracePt t="68175" x="5842000" y="2705100"/>
          <p14:tracePt t="68203" x="5834063" y="2705100"/>
          <p14:tracePt t="68217" x="5826125" y="2697163"/>
          <p14:tracePt t="68245" x="5818188" y="2697163"/>
          <p14:tracePt t="68267" x="5818188" y="2689225"/>
          <p14:tracePt t="68295" x="5810250" y="2689225"/>
          <p14:tracePt t="68316" x="5802313" y="2689225"/>
          <p14:tracePt t="68324" x="5802313" y="2681288"/>
          <p14:tracePt t="68531" x="5802313" y="2673350"/>
          <p14:tracePt t="68660" x="5802313" y="2665413"/>
          <p14:tracePt t="68703" x="5794375" y="2657475"/>
          <p14:tracePt t="68766" x="5794375" y="2651125"/>
          <p14:tracePt t="68773" x="5794375" y="2643188"/>
          <p14:tracePt t="68795" x="5794375" y="2635250"/>
          <p14:tracePt t="68816" x="5794375" y="2627313"/>
          <p14:tracePt t="68831" x="5794375" y="2619375"/>
          <p14:tracePt t="68845" x="5794375" y="2611438"/>
          <p14:tracePt t="68866" x="5794375" y="2603500"/>
          <p14:tracePt t="68873" x="5794375" y="2595563"/>
          <p14:tracePt t="68924" x="5794375" y="2587625"/>
          <p14:tracePt t="68952" x="5794375" y="2579688"/>
          <p14:tracePt t="68974" x="5794375" y="2571750"/>
          <p14:tracePt t="69002" x="5802313" y="2563813"/>
          <p14:tracePt t="69009" x="5818188" y="2563813"/>
          <p14:tracePt t="69023" x="5818188" y="2555875"/>
          <p14:tracePt t="69033" x="5826125" y="2547938"/>
          <p14:tracePt t="69049" x="5834063" y="2540000"/>
          <p14:tracePt t="69051" x="5842000" y="2540000"/>
          <p14:tracePt t="69066" x="5849938" y="2532063"/>
          <p14:tracePt t="69102" x="5857875" y="2524125"/>
          <p14:tracePt t="69117" x="5857875" y="2516188"/>
          <p14:tracePt t="69123" x="5865813" y="2516188"/>
          <p14:tracePt t="69132" x="5873750" y="2516188"/>
          <p14:tracePt t="69151" x="5881688" y="2516188"/>
          <p14:tracePt t="69166" x="5903913" y="2508250"/>
          <p14:tracePt t="69187" x="5911850" y="2500313"/>
          <p14:tracePt t="69200" x="5919788" y="2500313"/>
          <p14:tracePt t="69216" x="5927725" y="2500313"/>
          <p14:tracePt t="69232" x="5943600" y="2492375"/>
          <p14:tracePt t="69249" x="5959475" y="2492375"/>
          <p14:tracePt t="69266" x="5975350" y="2486025"/>
          <p14:tracePt t="69282" x="5999163" y="2486025"/>
          <p14:tracePt t="69299" x="6015038" y="2486025"/>
          <p14:tracePt t="69301" x="6022975" y="2478088"/>
          <p14:tracePt t="69322" x="6030913" y="2478088"/>
          <p14:tracePt t="69496" x="6038850" y="2478088"/>
          <p14:tracePt t="71322" x="6015038" y="2478088"/>
          <p14:tracePt t="71350" x="6007100" y="2478088"/>
          <p14:tracePt t="71365" x="5999163" y="2478088"/>
          <p14:tracePt t="71379" x="5991225" y="2478088"/>
          <p14:tracePt t="71394" x="5983288" y="2470150"/>
          <p14:tracePt t="71415" x="5975350" y="2470150"/>
          <p14:tracePt t="71458" x="5967413" y="2470150"/>
          <p14:tracePt t="71501" x="5959475" y="2470150"/>
          <p14:tracePt t="71531" x="5951538" y="2470150"/>
          <p14:tracePt t="71551" x="5943600" y="2462213"/>
          <p14:tracePt t="71558" x="5935663" y="2462213"/>
          <p14:tracePt t="71579" x="5927725" y="2454275"/>
          <p14:tracePt t="71615" x="5911850" y="2454275"/>
          <p14:tracePt t="71636" x="5903913" y="2454275"/>
          <p14:tracePt t="72059" x="5897563" y="2454275"/>
          <p14:tracePt t="72078" x="5889625" y="2454275"/>
          <p14:tracePt t="72085" x="5881688" y="2454275"/>
          <p14:tracePt t="72128" x="5873750" y="2454275"/>
          <p14:tracePt t="72236" x="5865813" y="2446338"/>
          <p14:tracePt t="72257" x="5865813" y="2438400"/>
          <p14:tracePt t="72264" x="5857875" y="2438400"/>
          <p14:tracePt t="72271" x="5849938" y="2438400"/>
          <p14:tracePt t="72285" x="5842000" y="2438400"/>
          <p14:tracePt t="72295" x="5842000" y="2430463"/>
          <p14:tracePt t="72312" x="5834063" y="2430463"/>
          <p14:tracePt t="72335" x="5826125" y="2422525"/>
          <p14:tracePt t="72349" x="5826125" y="2414588"/>
          <p14:tracePt t="72372" x="5818188" y="2414588"/>
          <p14:tracePt t="72393" x="5810250" y="2406650"/>
          <p14:tracePt t="72436" x="5802313" y="2398713"/>
          <p14:tracePt t="72507" x="5794375" y="2398713"/>
          <p14:tracePt t="72558" x="5794375" y="2390775"/>
          <p14:tracePt t="72571" x="5794375" y="2382838"/>
          <p14:tracePt t="72593" x="5794375" y="2374900"/>
          <p14:tracePt t="72614" x="5786438" y="2366963"/>
          <p14:tracePt t="72643" x="5786438" y="2351088"/>
          <p14:tracePt t="72657" x="5786438" y="2343150"/>
          <p14:tracePt t="72671" x="5786438" y="2335213"/>
          <p14:tracePt t="72685" x="5786438" y="2319338"/>
          <p14:tracePt t="72714" x="5786438" y="2312988"/>
          <p14:tracePt t="72720" x="5786438" y="2305050"/>
          <p14:tracePt t="72743" x="5794375" y="2305050"/>
          <p14:tracePt t="72749" x="5802313" y="2297113"/>
          <p14:tracePt t="72761" x="5802313" y="2289175"/>
          <p14:tracePt t="72764" x="5810250" y="2289175"/>
          <p14:tracePt t="72778" x="5818188" y="2281238"/>
          <p14:tracePt t="72794" x="5818188" y="2273300"/>
          <p14:tracePt t="72811" x="5834063" y="2265363"/>
          <p14:tracePt t="72828" x="5842000" y="2257425"/>
          <p14:tracePt t="72845" x="5857875" y="2249488"/>
          <p14:tracePt t="72861" x="5865813" y="2241550"/>
          <p14:tracePt t="72864" x="5881688" y="2241550"/>
          <p14:tracePt t="72879" x="5881688" y="2233613"/>
          <p14:tracePt t="72895" x="5889625" y="2225675"/>
          <p14:tracePt t="72911" x="5897563" y="2225675"/>
          <p14:tracePt t="72929" x="5897563" y="2217738"/>
          <p14:tracePt t="72948" x="5897563" y="2209800"/>
          <p14:tracePt t="72952" x="5903913" y="2209800"/>
          <p14:tracePt t="72970" x="5911850" y="2209800"/>
          <p14:tracePt t="72985" x="5919788" y="2201863"/>
          <p14:tracePt t="72999" x="5927725" y="2201863"/>
          <p14:tracePt t="73014" x="5935663" y="2193925"/>
          <p14:tracePt t="73028" x="5943600" y="2185988"/>
          <p14:tracePt t="73045" x="5959475" y="2185988"/>
          <p14:tracePt t="73064" x="5975350" y="2178050"/>
          <p14:tracePt t="73077" x="5983288" y="2178050"/>
          <p14:tracePt t="73094" x="5991225" y="2178050"/>
          <p14:tracePt t="73111" x="5999163" y="2178050"/>
          <p14:tracePt t="73114" x="6007100" y="2170113"/>
          <p14:tracePt t="73134" x="6015038" y="2170113"/>
          <p14:tracePt t="73164" x="6022975" y="2170113"/>
          <p14:tracePt t="73371" x="6030913" y="2170113"/>
          <p14:tracePt t="73392" x="6038850" y="2170113"/>
          <p14:tracePt t="73407" x="6046788" y="2170113"/>
          <p14:tracePt t="73442" x="6054725" y="2170113"/>
          <p14:tracePt t="73463" x="6062663" y="2170113"/>
          <p14:tracePt t="73528" x="6069013" y="2170113"/>
          <p14:tracePt t="73556" x="6076950" y="2170113"/>
          <p14:tracePt t="73562" x="6084888" y="2170113"/>
          <p14:tracePt t="73578" x="6092825" y="2170113"/>
          <p14:tracePt t="73599" x="6100763" y="2170113"/>
          <p14:tracePt t="73611" x="6108700" y="2170113"/>
          <p14:tracePt t="73627" x="6116638" y="2162175"/>
          <p14:tracePt t="73649" x="6124575" y="2162175"/>
          <p14:tracePt t="73660" x="6132513" y="2162175"/>
          <p14:tracePt t="73677" x="6156325" y="2162175"/>
          <p14:tracePt t="73693" x="6164263" y="2162175"/>
          <p14:tracePt t="73712" x="6172200" y="2162175"/>
          <p14:tracePt t="73713" x="6180138" y="2162175"/>
          <p14:tracePt t="73734" x="6188075" y="2162175"/>
          <p14:tracePt t="73756" x="6196013" y="2162175"/>
          <p14:tracePt t="74013" x="6196013" y="2154238"/>
          <p14:tracePt t="74049" x="6196013" y="2139950"/>
          <p14:tracePt t="74063" x="6211888" y="2124075"/>
          <p14:tracePt t="74070" x="6234113" y="2108200"/>
          <p14:tracePt t="74076" x="6249988" y="2108200"/>
          <p14:tracePt t="74094" x="6305550" y="2076450"/>
          <p14:tracePt t="74111" x="6329363" y="2076450"/>
          <p14:tracePt t="74112" x="6353175" y="2076450"/>
          <p14:tracePt t="74127" x="6369050" y="2068513"/>
          <p14:tracePt t="74143" x="6384925" y="2068513"/>
          <p14:tracePt t="74163" x="6407150" y="2068513"/>
          <p14:tracePt t="74178" x="6423025" y="2068513"/>
          <p14:tracePt t="74192" x="6462713" y="2060575"/>
          <p14:tracePt t="74212" x="6526213" y="2060575"/>
          <p14:tracePt t="74228" x="6550025" y="2060575"/>
          <p14:tracePt t="74244" x="6580188" y="2060575"/>
          <p14:tracePt t="74262" x="6596063" y="2060575"/>
          <p14:tracePt t="74278" x="6604000" y="2060575"/>
          <p14:tracePt t="74298" x="6611938" y="2060575"/>
          <p14:tracePt t="74312" x="6635750" y="2060575"/>
          <p14:tracePt t="74328" x="6651625" y="2060575"/>
          <p14:tracePt t="74344" x="6659563" y="2060575"/>
          <p14:tracePt t="74360" x="6667500" y="2060575"/>
          <p14:tracePt t="74376" x="6675438" y="2060575"/>
          <p14:tracePt t="74434" x="6683375" y="2060575"/>
          <p14:tracePt t="74455" x="6691313" y="2060575"/>
          <p14:tracePt t="74463" x="6699250" y="2060575"/>
          <p14:tracePt t="74468" x="6707188" y="2060575"/>
          <p14:tracePt t="74482" x="6707188" y="2068513"/>
          <p14:tracePt t="74494" x="6715125" y="2068513"/>
          <p14:tracePt t="74510" x="6731000" y="2076450"/>
          <p14:tracePt t="74511" x="6737350" y="2084388"/>
          <p14:tracePt t="74534" x="6745288" y="2084388"/>
          <p14:tracePt t="74656" x="6753225" y="2084388"/>
          <p14:tracePt t="74669" x="6761163" y="2092325"/>
          <p14:tracePt t="74762" x="6761163" y="2100263"/>
          <p14:tracePt t="74799" x="6761163" y="2108200"/>
          <p14:tracePt t="74898" x="6761163" y="2116138"/>
          <p14:tracePt t="74905" x="6761163" y="2132013"/>
          <p14:tracePt t="75012" x="6761163" y="2154238"/>
          <p14:tracePt t="75048" x="6761163" y="2170113"/>
          <p14:tracePt t="75098" x="6761163" y="2178050"/>
          <p14:tracePt t="75105" x="6745288" y="2193925"/>
          <p14:tracePt t="75136" x="6745288" y="2201863"/>
          <p14:tracePt t="75139" x="6731000" y="2209800"/>
          <p14:tracePt t="75147" x="6723063" y="2217738"/>
          <p14:tracePt t="75183" x="6715125" y="2225675"/>
          <p14:tracePt t="75190" x="6707188" y="2241550"/>
          <p14:tracePt t="75196" x="6699250" y="2241550"/>
          <p14:tracePt t="75218" x="6683375" y="2257425"/>
          <p14:tracePt t="75226" x="6667500" y="2265363"/>
          <p14:tracePt t="75247" x="6659563" y="2265363"/>
          <p14:tracePt t="75260" x="6643688" y="2273300"/>
          <p14:tracePt t="75261" x="6611938" y="2289175"/>
          <p14:tracePt t="75275" x="6596063" y="2289175"/>
          <p14:tracePt t="75291" x="6557963" y="2312988"/>
          <p14:tracePt t="75308" x="6534150" y="2312988"/>
          <p14:tracePt t="75327" x="6502400" y="2327275"/>
          <p14:tracePt t="75342" x="6494463" y="2327275"/>
          <p14:tracePt t="75358" x="6478588" y="2327275"/>
          <p14:tracePt t="75376" x="6454775" y="2335213"/>
          <p14:tracePt t="75392" x="6438900" y="2343150"/>
          <p14:tracePt t="75408" x="6407150" y="2343150"/>
          <p14:tracePt t="75426" x="6392863" y="2351088"/>
          <p14:tracePt t="75441" x="6369050" y="2351088"/>
          <p14:tracePt t="75457" x="6361113" y="2351088"/>
          <p14:tracePt t="75475" x="6345238" y="2351088"/>
          <p14:tracePt t="75497" x="6337300" y="2351088"/>
          <p14:tracePt t="75510" x="6313488" y="2351088"/>
          <p14:tracePt t="75526" x="6297613" y="2351088"/>
          <p14:tracePt t="75542" x="6289675" y="2351088"/>
          <p14:tracePt t="75558" x="6281738" y="2351088"/>
          <p14:tracePt t="75576" x="6273800" y="2351088"/>
          <p14:tracePt t="75597" x="6265863" y="2351088"/>
          <p14:tracePt t="75728" x="6257925" y="2351088"/>
          <p14:tracePt t="76006" x="6265863" y="2335213"/>
          <p14:tracePt t="76019" x="6273800" y="2327275"/>
          <p14:tracePt t="76033" x="6281738" y="2327275"/>
          <p14:tracePt t="76047" x="6281738" y="2319338"/>
          <p14:tracePt t="76058" x="6289675" y="2319338"/>
          <p14:tracePt t="76154" x="6297613" y="2319338"/>
          <p14:tracePt t="76169" x="6305550" y="2319338"/>
          <p14:tracePt t="76384" x="6313488" y="2319338"/>
          <p14:tracePt t="76618" x="6321425" y="2319338"/>
          <p14:tracePt t="76625" x="6329363" y="2319338"/>
          <p14:tracePt t="76661" x="6337300" y="2319338"/>
          <p14:tracePt t="76689" x="6345238" y="2312988"/>
          <p14:tracePt t="76718" x="6353175" y="2312988"/>
          <p14:tracePt t="76832" x="6361113" y="2312988"/>
          <p14:tracePt t="76868" x="6369050" y="2312988"/>
          <p14:tracePt t="76875" x="6376988" y="2312988"/>
          <p14:tracePt t="76905" x="6384925" y="2312988"/>
          <p14:tracePt t="76932" x="6392863" y="2312988"/>
          <p14:tracePt t="77054" x="6400800" y="2312988"/>
          <p14:tracePt t="77111" x="6407150" y="2312988"/>
          <p14:tracePt t="77419" x="6415088" y="2312988"/>
          <p14:tracePt t="77424" x="6446838" y="2297113"/>
          <p14:tracePt t="77433" x="6486525" y="2297113"/>
          <p14:tracePt t="77443" x="6502400" y="2289175"/>
          <p14:tracePt t="77455" x="6542088" y="2281238"/>
          <p14:tracePt t="77472" x="6572250" y="2273300"/>
          <p14:tracePt t="77474" x="6588125" y="2273300"/>
          <p14:tracePt t="77489" x="6604000" y="2265363"/>
          <p14:tracePt t="77506" x="6627813" y="2265363"/>
          <p14:tracePt t="77526" x="6667500" y="2265363"/>
          <p14:tracePt t="77540" x="6691313" y="2265363"/>
          <p14:tracePt t="77555" x="6723063" y="2257425"/>
          <p14:tracePt t="77572" x="6769100" y="2249488"/>
          <p14:tracePt t="77575" x="6792913" y="2241550"/>
          <p14:tracePt t="77590" x="6816725" y="2241550"/>
          <p14:tracePt t="77605" x="6832600" y="2241550"/>
          <p14:tracePt t="77961" x="6848475" y="2241550"/>
          <p14:tracePt t="77966" x="6864350" y="2233613"/>
          <p14:tracePt t="77974" x="6880225" y="2217738"/>
          <p14:tracePt t="77989" x="6918325" y="2217738"/>
          <p14:tracePt t="78005" x="6950075" y="2209800"/>
          <p14:tracePt t="78022" x="6997700" y="2193925"/>
          <p14:tracePt t="78024" x="7029450" y="2193925"/>
          <p14:tracePt t="78040" x="7091363" y="2193925"/>
          <p14:tracePt t="78055" x="7154863" y="2193925"/>
          <p14:tracePt t="78074" x="7194550" y="2193925"/>
          <p14:tracePt t="78461" x="7218363" y="2185988"/>
          <p14:tracePt t="78465" x="7232650" y="2178050"/>
          <p14:tracePt t="78473" x="7256463" y="2178050"/>
          <p14:tracePt t="78488" x="7264400" y="2170113"/>
          <p14:tracePt t="78567" x="7280275" y="2170113"/>
          <p14:tracePt t="78573" x="7288213" y="2170113"/>
          <p14:tracePt t="78589" x="7304088" y="2162175"/>
          <p14:tracePt t="78603" x="7312025" y="2162175"/>
          <p14:tracePt t="79139" x="7327900" y="2162175"/>
          <p14:tracePt t="79144" x="7335838" y="2162175"/>
          <p14:tracePt t="79155" x="7343775" y="2162175"/>
          <p14:tracePt t="79172" x="7367588" y="2154238"/>
          <p14:tracePt t="79188" x="7383463" y="2154238"/>
          <p14:tracePt t="79203" x="7397750" y="2154238"/>
          <p14:tracePt t="79259" x="7405688" y="2154238"/>
          <p14:tracePt t="79266" x="7413625" y="2154238"/>
          <p14:tracePt t="79280" x="7421563" y="2154238"/>
          <p14:tracePt t="79286" x="7429500" y="2154238"/>
          <p14:tracePt t="79304" x="7453313" y="2154238"/>
          <p14:tracePt t="79321" x="7461250" y="2154238"/>
          <p14:tracePt t="79323" x="7469188" y="2154238"/>
          <p14:tracePt t="79339" x="7485063" y="2154238"/>
          <p14:tracePt t="79354" x="7493000" y="2154238"/>
          <p14:tracePt t="79379" x="7500938" y="2154238"/>
          <p14:tracePt t="79402" x="7508875" y="2154238"/>
          <p14:tracePt t="79437" x="7516813" y="2154238"/>
          <p14:tracePt t="80039" x="7524750" y="2154238"/>
          <p14:tracePt t="80045" x="7532688" y="2154238"/>
          <p14:tracePt t="80058" x="7548563" y="2154238"/>
          <p14:tracePt t="80072" x="7556500" y="2154238"/>
          <p14:tracePt t="80088" x="7564438" y="2154238"/>
          <p14:tracePt t="80108" x="7578725" y="2154238"/>
          <p14:tracePt t="80119" x="7586663" y="2154238"/>
          <p14:tracePt t="80140" x="7610475" y="2154238"/>
          <p14:tracePt t="80166" x="7618413" y="2154238"/>
          <p14:tracePt t="80194" x="7626350" y="2154238"/>
          <p14:tracePt t="80208" x="7634288" y="2154238"/>
          <p14:tracePt t="80222" x="7642225" y="2154238"/>
          <p14:tracePt t="80237" x="7650163" y="2162175"/>
          <p14:tracePt t="80243" x="7658100" y="2162175"/>
          <p14:tracePt t="80258" x="7666038" y="2162175"/>
          <p14:tracePt t="80273" x="7681913" y="2170113"/>
          <p14:tracePt t="80288" x="7689850" y="2170113"/>
          <p14:tracePt t="80302" x="7705725" y="2170113"/>
          <p14:tracePt t="80319" x="7713663" y="2178050"/>
          <p14:tracePt t="80336" x="7729538" y="2185988"/>
          <p14:tracePt t="80351" x="7735888" y="2193925"/>
          <p14:tracePt t="80369" x="7751763" y="2193925"/>
          <p14:tracePt t="80452" x="7759700" y="2193925"/>
          <p14:tracePt t="80459" x="7759700" y="2201863"/>
          <p14:tracePt t="80480" x="7767638" y="2201863"/>
          <p14:tracePt t="80494" x="7775575" y="2201863"/>
          <p14:tracePt t="80551" x="7783513" y="2201863"/>
          <p14:tracePt t="80565" x="7783513" y="2209800"/>
          <p14:tracePt t="80580" x="7791450" y="2209800"/>
          <p14:tracePt t="80586" x="7799388" y="2217738"/>
          <p14:tracePt t="80602" x="7807325" y="2217738"/>
          <p14:tracePt t="80618" x="7807325" y="2225675"/>
          <p14:tracePt t="80635" x="7815263" y="2225675"/>
          <p14:tracePt t="80701" x="7831138" y="2225675"/>
          <p14:tracePt t="80715" x="7831138" y="2233613"/>
          <p14:tracePt t="80722" x="7847013" y="2241550"/>
          <p14:tracePt t="80734" x="7854950" y="2241550"/>
          <p14:tracePt t="80736" x="7862888" y="2249488"/>
          <p14:tracePt t="80765" x="7878763" y="2249488"/>
          <p14:tracePt t="80850" x="7886700" y="2257425"/>
          <p14:tracePt t="80887" x="7894638" y="2265363"/>
          <p14:tracePt t="81387" x="7900988" y="2265363"/>
          <p14:tracePt t="81394" x="7924800" y="2273300"/>
          <p14:tracePt t="81403" x="7940675" y="2281238"/>
          <p14:tracePt t="81417" x="7964488" y="2289175"/>
          <p14:tracePt t="81434" x="7996238" y="2297113"/>
          <p14:tracePt t="81436" x="8020050" y="2305050"/>
          <p14:tracePt t="81450" x="8035925" y="2312988"/>
          <p14:tracePt t="81467" x="8051800" y="2319338"/>
          <p14:tracePt t="81484" x="8051800" y="2327275"/>
          <p14:tracePt t="81485" x="8059738" y="2327275"/>
          <p14:tracePt t="81500" x="8066088" y="2327275"/>
          <p14:tracePt t="81530" x="8066088" y="2335213"/>
          <p14:tracePt t="81535" x="8074025" y="2335213"/>
          <p14:tracePt t="81550" x="8097838" y="2351088"/>
          <p14:tracePt t="81567" x="8113713" y="2359025"/>
          <p14:tracePt t="81584" x="8121650" y="2374900"/>
          <p14:tracePt t="81600" x="8129588" y="2374900"/>
          <p14:tracePt t="81616" x="8137525" y="2382838"/>
          <p14:tracePt t="81636" x="8145463" y="2382838"/>
          <p14:tracePt t="81651" x="8161338" y="2382838"/>
          <p14:tracePt t="81670" x="8177213" y="2398713"/>
          <p14:tracePt t="81685" x="8193088" y="2406650"/>
          <p14:tracePt t="81700" x="8201025" y="2414588"/>
          <p14:tracePt t="81718" x="8208963" y="2422525"/>
          <p14:tracePt t="81734" x="8224838" y="2422525"/>
          <p14:tracePt t="81750" x="8224838" y="2430463"/>
          <p14:tracePt t="81766" x="8231188" y="2430463"/>
          <p14:tracePt t="81784" x="8239125" y="2430463"/>
          <p14:tracePt t="81800" x="8247063" y="2438400"/>
          <p14:tracePt t="81879" x="8255000" y="2438400"/>
          <p14:tracePt t="82265" x="8286750" y="2438400"/>
          <p14:tracePt t="82272" x="8302625" y="2446338"/>
          <p14:tracePt t="82283" x="8318500" y="2446338"/>
          <p14:tracePt t="82286" x="8342313" y="2454275"/>
          <p14:tracePt t="82299" x="8382000" y="2462213"/>
          <p14:tracePt t="82316" x="8412163" y="2470150"/>
          <p14:tracePt t="82332" x="8435975" y="2478088"/>
          <p14:tracePt t="82335" x="8443913" y="2486025"/>
          <p14:tracePt t="82349" x="8451850" y="2492375"/>
          <p14:tracePt t="82366" x="8467725" y="2500313"/>
          <p14:tracePt t="82385" x="8475663" y="2508250"/>
          <p14:tracePt t="82399" x="8491538" y="2532063"/>
          <p14:tracePt t="82418" x="8515350" y="2547938"/>
          <p14:tracePt t="82419" x="8523288" y="2547938"/>
          <p14:tracePt t="82432" x="8539163" y="2547938"/>
          <p14:tracePt t="82435" x="8547100" y="2555875"/>
          <p14:tracePt t="82450" x="8561388" y="2571750"/>
          <p14:tracePt t="82465" x="8577263" y="2587625"/>
          <p14:tracePt t="82483" x="8593138" y="2595563"/>
          <p14:tracePt t="82885" x="8601075" y="2611438"/>
          <p14:tracePt t="82891" x="8616950" y="2627313"/>
          <p14:tracePt t="82899" x="8632825" y="2635250"/>
          <p14:tracePt t="82917" x="8648700" y="2657475"/>
          <p14:tracePt t="82932" x="8672513" y="2673350"/>
          <p14:tracePt t="82949" x="8704263" y="2689225"/>
          <p14:tracePt t="82966" x="8720138" y="2713038"/>
          <p14:tracePt t="82983" x="8734425" y="2720975"/>
          <p14:tracePt t="82984" x="8734425" y="2728913"/>
          <p14:tracePt t="82998" x="8742363" y="2728913"/>
          <p14:tracePt t="83084" x="8750300" y="2728913"/>
        </p14:tracePtLst>
      </p14:laserTraceLst>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4C94C343-2871-4EDF-993E-936D6760968E}"/>
              </a:ext>
            </a:extLst>
          </p:cNvPr>
          <p:cNvSpPr>
            <a:spLocks noGrp="1"/>
          </p:cNvSpPr>
          <p:nvPr>
            <p:ph type="title"/>
          </p:nvPr>
        </p:nvSpPr>
        <p:spPr/>
        <p:txBody>
          <a:bodyPr/>
          <a:lstStyle/>
          <a:p>
            <a:endParaRPr kumimoji="1" lang="ja-JP" altLang="en-US"/>
          </a:p>
        </p:txBody>
      </p:sp>
      <p:pic>
        <p:nvPicPr>
          <p:cNvPr id="5" name="コンテンツ プレースホルダー 4" descr="テキスト, 地図 が含まれている画像&#10;&#10;自動的に生成された説明">
            <a:extLst>
              <a:ext uri="{FF2B5EF4-FFF2-40B4-BE49-F238E27FC236}">
                <a16:creationId xmlns:a16="http://schemas.microsoft.com/office/drawing/2014/main" xmlns="" id="{08C91C62-A652-4473-8CB7-E23C63140B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3959" y="365126"/>
            <a:ext cx="8478981" cy="6032774"/>
          </a:xfrm>
        </p:spPr>
      </p:pic>
      <p:sp>
        <p:nvSpPr>
          <p:cNvPr id="6" name="テキスト ボックス 5">
            <a:extLst>
              <a:ext uri="{FF2B5EF4-FFF2-40B4-BE49-F238E27FC236}">
                <a16:creationId xmlns:a16="http://schemas.microsoft.com/office/drawing/2014/main" xmlns="" id="{8959E0A3-48C9-48BC-B1CB-A345E4490515}"/>
              </a:ext>
            </a:extLst>
          </p:cNvPr>
          <p:cNvSpPr txBox="1"/>
          <p:nvPr/>
        </p:nvSpPr>
        <p:spPr>
          <a:xfrm>
            <a:off x="3225339" y="766297"/>
            <a:ext cx="1980029" cy="523220"/>
          </a:xfrm>
          <a:prstGeom prst="rect">
            <a:avLst/>
          </a:prstGeom>
          <a:noFill/>
        </p:spPr>
        <p:txBody>
          <a:bodyPr wrap="none" rtlCol="0">
            <a:spAutoFit/>
          </a:bodyPr>
          <a:lstStyle/>
          <a:p>
            <a:r>
              <a:rPr kumimoji="1" lang="ja-JP" altLang="en-US" sz="2800" dirty="0">
                <a:latin typeface="HG創英角ﾎﾟｯﾌﾟ体" panose="040B0A09000000000000" pitchFamily="49" charset="-128"/>
                <a:ea typeface="HG創英角ﾎﾟｯﾌﾟ体" panose="040B0A09000000000000" pitchFamily="49" charset="-128"/>
              </a:rPr>
              <a:t>４２４病院</a:t>
            </a:r>
          </a:p>
        </p:txBody>
      </p:sp>
      <p:sp>
        <p:nvSpPr>
          <p:cNvPr id="3" name="フレーム 2">
            <a:extLst>
              <a:ext uri="{FF2B5EF4-FFF2-40B4-BE49-F238E27FC236}">
                <a16:creationId xmlns:a16="http://schemas.microsoft.com/office/drawing/2014/main" xmlns="" id="{6070199D-469A-419B-9EB8-12833B000CD0}"/>
              </a:ext>
            </a:extLst>
          </p:cNvPr>
          <p:cNvSpPr/>
          <p:nvPr/>
        </p:nvSpPr>
        <p:spPr>
          <a:xfrm>
            <a:off x="6813467" y="4514107"/>
            <a:ext cx="2086494" cy="608569"/>
          </a:xfrm>
          <a:prstGeom prst="frame">
            <a:avLst>
              <a:gd name="adj1" fmla="val 739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3503676737"/>
      </p:ext>
    </p:extLst>
  </p:cSld>
  <p:clrMapOvr>
    <a:masterClrMapping/>
  </p:clrMapOvr>
  <mc:AlternateContent xmlns:mc="http://schemas.openxmlformats.org/markup-compatibility/2006" xmlns:p14="http://schemas.microsoft.com/office/powerpoint/2010/main">
    <mc:Choice Requires="p14">
      <p:transition spd="slow" p14:dur="2000" advTm="9115"/>
    </mc:Choice>
    <mc:Fallback xmlns="">
      <p:transition spd="slow" advTm="9115"/>
    </mc:Fallback>
  </mc:AlternateContent>
  <p:extLst>
    <p:ext uri="{3A86A75C-4F4B-4683-9AE1-C65F6400EC91}">
      <p14:laserTraceLst xmlns:p14="http://schemas.microsoft.com/office/powerpoint/2010/main">
        <p14:tracePtLst>
          <p14:tracePt t="1112" x="3640138" y="5726113"/>
          <p14:tracePt t="1118" x="3671888" y="5686425"/>
          <p14:tracePt t="1124" x="3703638" y="5654675"/>
          <p14:tracePt t="1137" x="3735388" y="5614988"/>
          <p14:tracePt t="1141" x="3757613" y="5591175"/>
          <p14:tracePt t="1154" x="3805238" y="5537200"/>
          <p14:tracePt t="1168" x="3906838" y="5434013"/>
          <p14:tracePt t="1184" x="4033838" y="5300663"/>
          <p14:tracePt t="1201" x="4159250" y="5214938"/>
          <p14:tracePt t="1203" x="4214813" y="5191125"/>
          <p14:tracePt t="1217" x="4340225" y="5135563"/>
          <p14:tracePt t="1237" x="4364038" y="5119688"/>
          <p14:tracePt t="1241" x="4371975" y="5119688"/>
          <p14:tracePt t="1503" x="4371975" y="5103813"/>
          <p14:tracePt t="1511" x="4356100" y="5026025"/>
          <p14:tracePt t="1517" x="4332288" y="4962525"/>
          <p14:tracePt t="1534" x="4324350" y="4789488"/>
          <p14:tracePt t="1552" x="4324350" y="4672013"/>
          <p14:tracePt t="1553" x="4324350" y="4608513"/>
          <p14:tracePt t="1566" x="4356100" y="4443413"/>
          <p14:tracePt t="1585" x="4387850" y="4357688"/>
          <p14:tracePt t="1601" x="4403725" y="4310063"/>
          <p14:tracePt t="1603" x="4410075" y="4278313"/>
          <p14:tracePt t="1646" x="4418013" y="4278313"/>
          <p14:tracePt t="1652" x="4473575" y="4278313"/>
          <p14:tracePt t="1846" x="4537075" y="4129088"/>
          <p14:tracePt t="1853" x="4583113" y="4057650"/>
          <p14:tracePt t="1867" x="5016500" y="3649663"/>
          <p14:tracePt t="1884" x="5330825" y="3429000"/>
          <p14:tracePt t="1899" x="5519738" y="3343275"/>
          <p14:tracePt t="1922" x="5865813" y="3279775"/>
          <p14:tracePt t="1934" x="6084888" y="3279775"/>
          <p14:tracePt t="1950" x="6219825" y="3279775"/>
          <p14:tracePt t="1952" x="6249988" y="3279775"/>
          <p14:tracePt t="1966" x="6392863" y="3319463"/>
          <p14:tracePt t="1983" x="6486525" y="3335338"/>
          <p14:tracePt t="2003" x="6542088" y="3357563"/>
          <p14:tracePt t="2017" x="6572250" y="3381375"/>
          <p14:tracePt t="2033" x="6588125" y="3389313"/>
          <p14:tracePt t="2246" x="6675438" y="3452813"/>
          <p14:tracePt t="2252" x="6707188" y="3468688"/>
          <p14:tracePt t="2267" x="6864350" y="3562350"/>
          <p14:tracePt t="2283" x="7005638" y="3641725"/>
          <p14:tracePt t="2300" x="7067550" y="3681413"/>
          <p14:tracePt t="2302" x="7091363" y="3687763"/>
          <p14:tracePt t="2316" x="7131050" y="3727450"/>
          <p14:tracePt t="2333" x="7146925" y="3743325"/>
          <p14:tracePt t="2352" x="7178675" y="3775075"/>
          <p14:tracePt t="2367" x="7186613" y="3790950"/>
          <p14:tracePt t="2596" x="7194550" y="3822700"/>
          <p14:tracePt t="2602" x="7202488" y="3884613"/>
          <p14:tracePt t="2615" x="7232650" y="3963988"/>
          <p14:tracePt t="2633" x="7248525" y="4003675"/>
          <p14:tracePt t="2649" x="7272338" y="4033838"/>
          <p14:tracePt t="2651" x="7272338" y="4065588"/>
          <p14:tracePt t="2666" x="7288213" y="4105275"/>
          <p14:tracePt t="2682" x="7296150" y="4222750"/>
          <p14:tracePt t="2699" x="7312025" y="4325938"/>
          <p14:tracePt t="2717" x="7312025" y="4387850"/>
          <p14:tracePt t="2981" x="7288213" y="4403725"/>
          <p14:tracePt t="2987" x="7264400" y="4427538"/>
          <p14:tracePt t="2998" x="7240588" y="4443413"/>
          <p14:tracePt t="3015" x="7146925" y="4475163"/>
          <p14:tracePt t="3031" x="7115175" y="4491038"/>
          <p14:tracePt t="3048" x="7075488" y="4498975"/>
          <p14:tracePt t="3067" x="7021513" y="4522788"/>
          <p14:tracePt t="3082" x="6942138" y="4538663"/>
          <p14:tracePt t="3100" x="6856413" y="4545013"/>
          <p14:tracePt t="3101" x="6777038" y="4568825"/>
          <p14:tracePt t="3115" x="6675438" y="4592638"/>
          <p14:tracePt t="3132" x="6619875" y="4592638"/>
          <p14:tracePt t="3149" x="6572250" y="4600575"/>
          <p14:tracePt t="3151" x="6526213" y="4600575"/>
          <p14:tracePt t="3166" x="6470650" y="4600575"/>
          <p14:tracePt t="3182" x="6423025" y="4608513"/>
          <p14:tracePt t="3199" x="6369050" y="4608513"/>
          <p14:tracePt t="3201" x="6361113" y="4608513"/>
          <p14:tracePt t="3215" x="6353175" y="4608513"/>
          <p14:tracePt t="3233" x="6305550" y="4616450"/>
          <p14:tracePt t="3248" x="6289675" y="4616450"/>
          <p14:tracePt t="3266" x="6242050" y="4624388"/>
          <p14:tracePt t="3281" x="6196013" y="4640263"/>
          <p14:tracePt t="3298" x="6188075" y="4640263"/>
          <p14:tracePt t="3316" x="6132513" y="4664075"/>
          <p14:tracePt t="3331" x="6100763" y="4672013"/>
          <p14:tracePt t="3350" x="6069013" y="4672013"/>
          <p14:tracePt t="3351" x="6054725" y="4679950"/>
          <p14:tracePt t="3366" x="5999163" y="4695825"/>
          <p14:tracePt t="3381" x="5959475" y="4703763"/>
          <p14:tracePt t="3398" x="5903913" y="4711700"/>
          <p14:tracePt t="3415" x="5857875" y="4733925"/>
          <p14:tracePt t="3431" x="5818188" y="4741863"/>
          <p14:tracePt t="3448" x="5794375" y="4749800"/>
          <p14:tracePt t="3465" x="5778500" y="4749800"/>
          <p14:tracePt t="3739" x="5716588" y="4757738"/>
          <p14:tracePt t="3743" x="5661025" y="4773613"/>
          <p14:tracePt t="3750" x="5597525" y="4773613"/>
          <p14:tracePt t="3768" x="5424488" y="4781550"/>
          <p14:tracePt t="3783" x="5141913" y="4805363"/>
          <p14:tracePt t="3787" x="5016500" y="4805363"/>
          <p14:tracePt t="3797" x="4905375" y="4805363"/>
          <p14:tracePt t="3815" x="4702175" y="4805363"/>
          <p14:tracePt t="3831" x="4537075" y="4805363"/>
          <p14:tracePt t="3849" x="4425950" y="4805363"/>
          <p14:tracePt t="3850" x="4403725" y="4805363"/>
          <p14:tracePt t="3865" x="4379913" y="4805363"/>
          <p14:tracePt t="3881" x="4371975" y="4805363"/>
        </p14:tracePtLst>
      </p14:laserTraceLst>
    </p:ext>
  </p:extLs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209E2FEE-557C-493F-A34D-6FEEC9CC51EF}"/>
              </a:ext>
            </a:extLst>
          </p:cNvPr>
          <p:cNvSpPr>
            <a:spLocks noGrp="1"/>
          </p:cNvSpPr>
          <p:nvPr>
            <p:ph type="title"/>
          </p:nvPr>
        </p:nvSpPr>
        <p:spPr/>
        <p:txBody>
          <a:bodyPr>
            <a:normAutofit/>
          </a:bodyPr>
          <a:lstStyle/>
          <a:p>
            <a:r>
              <a:rPr kumimoji="1" lang="en-US" altLang="ja-JP" dirty="0"/>
              <a:t>424</a:t>
            </a:r>
            <a:r>
              <a:rPr kumimoji="1" lang="ja-JP" altLang="en-US" dirty="0"/>
              <a:t>施設から</a:t>
            </a:r>
            <a:r>
              <a:rPr kumimoji="1" lang="en-US" altLang="ja-JP" dirty="0"/>
              <a:t>7</a:t>
            </a:r>
            <a:r>
              <a:rPr kumimoji="1" lang="ja-JP" altLang="en-US" dirty="0"/>
              <a:t>施設を外し、</a:t>
            </a:r>
            <a:r>
              <a:rPr kumimoji="1" lang="en-US" altLang="ja-JP" dirty="0"/>
              <a:t>20</a:t>
            </a:r>
            <a:r>
              <a:rPr kumimoji="1" lang="ja-JP" altLang="en-US" dirty="0"/>
              <a:t>施設を加えて</a:t>
            </a:r>
            <a:r>
              <a:rPr kumimoji="1" lang="en-US" altLang="ja-JP" dirty="0"/>
              <a:t>440</a:t>
            </a:r>
            <a:r>
              <a:rPr kumimoji="1" lang="ja-JP" altLang="en-US" dirty="0"/>
              <a:t>施設となった</a:t>
            </a:r>
          </a:p>
        </p:txBody>
      </p:sp>
      <p:pic>
        <p:nvPicPr>
          <p:cNvPr id="6" name="コンテンツ プレースホルダー 5" descr="人, カーテン, 屋内, 男 が含まれている画像&#10;&#10;自動的に生成された説明">
            <a:extLst>
              <a:ext uri="{FF2B5EF4-FFF2-40B4-BE49-F238E27FC236}">
                <a16:creationId xmlns:a16="http://schemas.microsoft.com/office/drawing/2014/main" xmlns="" id="{DFB06405-18B1-4AAF-BB7D-A06332668C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9956" y="1686098"/>
            <a:ext cx="7576011" cy="5171902"/>
          </a:xfrm>
        </p:spPr>
      </p:pic>
      <p:sp>
        <p:nvSpPr>
          <p:cNvPr id="7" name="雲 6">
            <a:extLst>
              <a:ext uri="{FF2B5EF4-FFF2-40B4-BE49-F238E27FC236}">
                <a16:creationId xmlns:a16="http://schemas.microsoft.com/office/drawing/2014/main" xmlns="" id="{E808807A-F2CE-4643-8777-24DABA510748}"/>
              </a:ext>
            </a:extLst>
          </p:cNvPr>
          <p:cNvSpPr/>
          <p:nvPr/>
        </p:nvSpPr>
        <p:spPr>
          <a:xfrm>
            <a:off x="4477961" y="1895303"/>
            <a:ext cx="3289761" cy="1213658"/>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入力漏れは我々のミスであり、深く反省したい。</a:t>
            </a:r>
            <a:endParaRPr kumimoji="1" lang="ja-JP" altLang="en-US" dirty="0">
              <a:solidFill>
                <a:schemeClr val="tx1"/>
              </a:solidFill>
            </a:endParaRPr>
          </a:p>
        </p:txBody>
      </p:sp>
      <p:sp>
        <p:nvSpPr>
          <p:cNvPr id="8" name="テキスト ボックス 7">
            <a:extLst>
              <a:ext uri="{FF2B5EF4-FFF2-40B4-BE49-F238E27FC236}">
                <a16:creationId xmlns:a16="http://schemas.microsoft.com/office/drawing/2014/main" xmlns="" id="{E127FEF2-EB29-4980-B269-B37A595AC7DB}"/>
              </a:ext>
            </a:extLst>
          </p:cNvPr>
          <p:cNvSpPr txBox="1"/>
          <p:nvPr/>
        </p:nvSpPr>
        <p:spPr>
          <a:xfrm>
            <a:off x="1812174" y="6308208"/>
            <a:ext cx="6075702" cy="369332"/>
          </a:xfrm>
          <a:prstGeom prst="rect">
            <a:avLst/>
          </a:prstGeom>
          <a:noFill/>
        </p:spPr>
        <p:txBody>
          <a:bodyPr wrap="none" rtlCol="0">
            <a:spAutoFit/>
          </a:bodyPr>
          <a:lstStyle/>
          <a:p>
            <a:r>
              <a:rPr lang="ja-JP" altLang="en-US" dirty="0"/>
              <a:t>厚労省医政局地域医療計画課長の鈴木健彦氏（</a:t>
            </a:r>
            <a:r>
              <a:rPr lang="en-US" altLang="ja-JP" dirty="0"/>
              <a:t>1</a:t>
            </a:r>
            <a:r>
              <a:rPr lang="ja-JP" altLang="en-US" dirty="0"/>
              <a:t>月</a:t>
            </a:r>
            <a:r>
              <a:rPr lang="en-US" altLang="ja-JP" dirty="0"/>
              <a:t>17</a:t>
            </a:r>
            <a:r>
              <a:rPr lang="ja-JP" altLang="en-US" dirty="0"/>
              <a:t>日）</a:t>
            </a:r>
            <a:endParaRPr kumimoji="1" lang="ja-JP" altLang="en-US" dirty="0"/>
          </a:p>
        </p:txBody>
      </p:sp>
    </p:spTree>
    <p:extLst>
      <p:ext uri="{BB962C8B-B14F-4D97-AF65-F5344CB8AC3E}">
        <p14:creationId xmlns:p14="http://schemas.microsoft.com/office/powerpoint/2010/main" val="1694036370"/>
      </p:ext>
    </p:extLst>
  </p:cSld>
  <p:clrMapOvr>
    <a:masterClrMapping/>
  </p:clrMapOvr>
  <mc:AlternateContent xmlns:mc="http://schemas.openxmlformats.org/markup-compatibility/2006" xmlns:p14="http://schemas.microsoft.com/office/powerpoint/2010/main">
    <mc:Choice Requires="p14">
      <p:transition spd="slow" p14:dur="2000" advTm="23584"/>
    </mc:Choice>
    <mc:Fallback xmlns="">
      <p:transition spd="slow" advTm="23584"/>
    </mc:Fallback>
  </mc:AlternateContent>
  <p:extLst>
    <p:ext uri="{3A86A75C-4F4B-4683-9AE1-C65F6400EC91}">
      <p14:laserTraceLst xmlns:p14="http://schemas.microsoft.com/office/powerpoint/2010/main">
        <p14:tracePtLst>
          <p14:tracePt t="899" x="4418013" y="4829175"/>
          <p14:tracePt t="904" x="4441825" y="4845050"/>
          <p14:tracePt t="919" x="4481513" y="4852988"/>
          <p14:tracePt t="936" x="4489450" y="4852988"/>
          <p14:tracePt t="952" x="4497388" y="4852988"/>
          <p14:tracePt t="969" x="4545013" y="4852988"/>
          <p14:tracePt t="986" x="4606925" y="4852988"/>
          <p14:tracePt t="1002" x="4670425" y="4821238"/>
          <p14:tracePt t="1020" x="4851400" y="4733925"/>
          <p14:tracePt t="1036" x="4913313" y="4718050"/>
          <p14:tracePt t="1053" x="4984750" y="4703763"/>
          <p14:tracePt t="1055" x="5008563" y="4687888"/>
          <p14:tracePt t="1069" x="5048250" y="4679950"/>
          <p14:tracePt t="1098" x="5056188" y="4679950"/>
          <p14:tracePt t="1406" x="5024438" y="4679950"/>
          <p14:tracePt t="1411" x="4976813" y="4687888"/>
          <p14:tracePt t="1419" x="4883150" y="4687888"/>
          <p14:tracePt t="1436" x="4764088" y="4695825"/>
          <p14:tracePt t="1452" x="4702175" y="4695825"/>
          <p14:tracePt t="1454" x="4630738" y="4695825"/>
          <p14:tracePt t="1470" x="4537075" y="4695825"/>
          <p14:tracePt t="1486" x="4465638" y="4695825"/>
          <p14:tracePt t="1502" x="4403725" y="4664075"/>
          <p14:tracePt t="1504" x="4395788" y="4664075"/>
          <p14:tracePt t="1519" x="4364038" y="4656138"/>
          <p14:tracePt t="1763" x="4276725" y="4648200"/>
          <p14:tracePt t="1770" x="4214813" y="4648200"/>
          <p14:tracePt t="1785" x="4079875" y="4600575"/>
          <p14:tracePt t="1803" x="3954463" y="4506913"/>
          <p14:tracePt t="1806" x="3892550" y="4435475"/>
          <p14:tracePt t="1821" x="3727450" y="4160838"/>
          <p14:tracePt t="1835" x="3600450" y="3932238"/>
          <p14:tracePt t="1851" x="3514725" y="3790950"/>
          <p14:tracePt t="1854" x="3443288" y="3703638"/>
          <p14:tracePt t="1868" x="3365500" y="3514725"/>
          <p14:tracePt t="1886" x="3349625" y="3444875"/>
          <p14:tracePt t="1904" x="3349625" y="3421063"/>
          <p14:tracePt t="2142" x="3325813" y="3413125"/>
          <p14:tracePt t="2146" x="3224213" y="3343275"/>
          <p14:tracePt t="2153" x="3160713" y="3295650"/>
          <p14:tracePt t="2167" x="2940050" y="3003550"/>
          <p14:tracePt t="2186" x="2838450" y="2830513"/>
          <p14:tracePt t="2202" x="2774950" y="2689225"/>
          <p14:tracePt t="2203" x="2728913" y="2651125"/>
          <p14:tracePt t="2218" x="2673350" y="2492375"/>
          <p14:tracePt t="2239" x="2665413" y="2486025"/>
          <p14:tracePt t="2242" x="2657475" y="2478088"/>
          <p14:tracePt t="2497" x="2641600" y="2454275"/>
          <p14:tracePt t="2504" x="2586038" y="2359025"/>
          <p14:tracePt t="2518" x="2476500" y="2084388"/>
          <p14:tracePt t="2534" x="2436813" y="1808163"/>
          <p14:tracePt t="2551" x="2413000" y="1690688"/>
          <p14:tracePt t="2568" x="2406650" y="1628775"/>
          <p14:tracePt t="2584" x="2406650" y="1620838"/>
          <p14:tracePt t="2868" x="2406650" y="1612900"/>
          <p14:tracePt t="3299" x="2428875" y="1612900"/>
          <p14:tracePt t="3311" x="2444750" y="1612900"/>
          <p14:tracePt t="3325" x="2460625" y="1612900"/>
          <p14:tracePt t="3338" x="2468563" y="1612900"/>
          <p14:tracePt t="3350" x="2484438" y="1612900"/>
          <p14:tracePt t="3353" x="2500313" y="1620838"/>
          <p14:tracePt t="3367" x="2563813" y="1628775"/>
          <p14:tracePt t="3383" x="2641600" y="1628775"/>
          <p14:tracePt t="3399" x="2798763" y="1674813"/>
          <p14:tracePt t="3418" x="2987675" y="1770063"/>
          <p14:tracePt t="3433" x="3254375" y="1887538"/>
          <p14:tracePt t="3454" x="3562350" y="2060575"/>
          <p14:tracePt t="3468" x="3656013" y="2116138"/>
          <p14:tracePt t="3482" x="3687763" y="2139950"/>
          <p14:tracePt t="3500" x="3727450" y="2170113"/>
          <p14:tracePt t="3521" x="3757613" y="2185988"/>
          <p14:tracePt t="3533" x="3765550" y="2193925"/>
          <p14:tracePt t="3799" x="3789363" y="2193925"/>
          <p14:tracePt t="3802" x="3821113" y="2193925"/>
          <p14:tracePt t="3818" x="3860800" y="2193925"/>
          <p14:tracePt t="3832" x="3892550" y="2193925"/>
          <p14:tracePt t="3849" x="3930650" y="2193925"/>
          <p14:tracePt t="3866" x="3994150" y="2201863"/>
          <p14:tracePt t="3882" x="4010025" y="2201863"/>
          <p14:tracePt t="3899" x="4017963" y="2201863"/>
          <p14:tracePt t="3916" x="4033838" y="2201863"/>
          <p14:tracePt t="3918" x="4041775" y="2209800"/>
          <p14:tracePt t="3935" x="4049713" y="2209800"/>
          <p14:tracePt t="4212" x="4065588" y="2209800"/>
          <p14:tracePt t="4219" x="4079875" y="2209800"/>
          <p14:tracePt t="4233" x="4095750" y="2217738"/>
          <p14:tracePt t="4249" x="4111625" y="2217738"/>
          <p14:tracePt t="4267" x="4143375" y="2217738"/>
          <p14:tracePt t="4283" x="4167188" y="2225675"/>
          <p14:tracePt t="4299" x="4222750" y="2241550"/>
          <p14:tracePt t="4316" x="4348163" y="2281238"/>
          <p14:tracePt t="4331" x="4410075" y="2319338"/>
          <p14:tracePt t="4348" x="4457700" y="2351088"/>
          <p14:tracePt t="4365" x="4465638" y="2359025"/>
          <p14:tracePt t="4381" x="4473575" y="2359025"/>
          <p14:tracePt t="4724" x="4481513" y="2359025"/>
          <p14:tracePt t="5176" x="4505325" y="2359025"/>
          <p14:tracePt t="5183" x="4513263" y="2359025"/>
          <p14:tracePt t="5190" x="4529138" y="2359025"/>
          <p14:tracePt t="5198" x="4545013" y="2359025"/>
          <p14:tracePt t="5214" x="4591050" y="2366963"/>
          <p14:tracePt t="5216" x="4614863" y="2366963"/>
          <p14:tracePt t="5231" x="4702175" y="2374900"/>
          <p14:tracePt t="5248" x="4779963" y="2398713"/>
          <p14:tracePt t="5264" x="4803775" y="2406650"/>
          <p14:tracePt t="5266" x="4819650" y="2414588"/>
          <p14:tracePt t="5280" x="4851400" y="2430463"/>
          <p14:tracePt t="5297" x="4867275" y="2438400"/>
          <p14:tracePt t="5314" x="4875213" y="2438400"/>
          <p14:tracePt t="5344" x="4883150" y="2446338"/>
          <p14:tracePt t="5609" x="4891088" y="2446338"/>
          <p14:tracePt t="5616" x="4921250" y="2446338"/>
          <p14:tracePt t="5623" x="4937125" y="2446338"/>
          <p14:tracePt t="5629" x="4968875" y="2446338"/>
          <p14:tracePt t="5647" x="5032375" y="2446338"/>
          <p14:tracePt t="5664" x="5078413" y="2446338"/>
          <p14:tracePt t="5666" x="5126038" y="2446338"/>
          <p14:tracePt t="5680" x="5197475" y="2446338"/>
          <p14:tracePt t="5696" x="5283200" y="2446338"/>
          <p14:tracePt t="5715" x="5354638" y="2446338"/>
          <p14:tracePt t="5729" x="5424488" y="2446338"/>
          <p14:tracePt t="5746" x="5472113" y="2446338"/>
          <p14:tracePt t="5765" x="5487988" y="2446338"/>
          <p14:tracePt t="6039" x="5503863" y="2446338"/>
          <p14:tracePt t="6044" x="5551488" y="2446338"/>
          <p14:tracePt t="6050" x="5589588" y="2446338"/>
          <p14:tracePt t="6065" x="5668963" y="2446338"/>
          <p14:tracePt t="6079" x="5716588" y="2446338"/>
          <p14:tracePt t="6097" x="5770563" y="2446338"/>
          <p14:tracePt t="6113" x="5834063" y="2446338"/>
          <p14:tracePt t="6115" x="5881688" y="2446338"/>
          <p14:tracePt t="6131" x="5935663" y="2446338"/>
          <p14:tracePt t="6146" x="5967413" y="2446338"/>
          <p14:tracePt t="6162" x="5975350" y="2446338"/>
          <p14:tracePt t="6453" x="5991225" y="2446338"/>
          <p14:tracePt t="6459" x="6007100" y="2446338"/>
          <p14:tracePt t="6465" x="6030913" y="2446338"/>
          <p14:tracePt t="6481" x="6062663" y="2462213"/>
          <p14:tracePt t="6496" x="6076950" y="2462213"/>
          <p14:tracePt t="6517" x="6092825" y="2462213"/>
          <p14:tracePt t="6523" x="6100763" y="2470150"/>
          <p14:tracePt t="6532" x="6108700" y="2470150"/>
          <p14:tracePt t="6547" x="6108700" y="2478088"/>
          <p14:tracePt t="6564" x="6116638" y="2478088"/>
          <p14:tracePt t="6893" x="6124575" y="2486025"/>
          <p14:tracePt t="7317" x="6116638" y="2492375"/>
          <p14:tracePt t="7321" x="6108700" y="2492375"/>
          <p14:tracePt t="7328" x="6100763" y="2492375"/>
          <p14:tracePt t="7346" x="6054725" y="2500313"/>
          <p14:tracePt t="7362" x="6022975" y="2500313"/>
          <p14:tracePt t="7364" x="5991225" y="2516188"/>
          <p14:tracePt t="7379" x="5967413" y="2516188"/>
          <p14:tracePt t="7396" x="5943600" y="2516188"/>
          <p14:tracePt t="7413" x="5935663" y="2516188"/>
          <p14:tracePt t="8010" x="5943600" y="2516188"/>
          <p14:tracePt t="8016" x="5951538" y="2516188"/>
          <p14:tracePt t="8029" x="5959475" y="2516188"/>
          <p14:tracePt t="8044" x="5975350" y="2516188"/>
          <p14:tracePt t="8061" x="5983288" y="2516188"/>
          <p14:tracePt t="8077" x="6015038" y="2516188"/>
          <p14:tracePt t="8093" x="6038850" y="2516188"/>
          <p14:tracePt t="8110" x="6046788" y="2516188"/>
          <p14:tracePt t="8128" x="6062663" y="2516188"/>
          <p14:tracePt t="8493" x="6076950" y="2516188"/>
          <p14:tracePt t="8499" x="6084888" y="2516188"/>
          <p14:tracePt t="8510" x="6100763" y="2516188"/>
          <p14:tracePt t="8527" x="6156325" y="2516188"/>
          <p14:tracePt t="8543" x="6172200" y="2516188"/>
          <p14:tracePt t="8559" x="6188075" y="2516188"/>
          <p14:tracePt t="8577" x="6203950" y="2524125"/>
          <p14:tracePt t="8593" x="6219825" y="2532063"/>
          <p14:tracePt t="8609" x="6219825" y="2540000"/>
          <p14:tracePt t="8626" x="6227763" y="2540000"/>
          <p14:tracePt t="8964" x="6227763" y="2571750"/>
          <p14:tracePt t="8970" x="6227763" y="2587625"/>
          <p14:tracePt t="8977" x="6227763" y="2611438"/>
          <p14:tracePt t="8992" x="6227763" y="2657475"/>
          <p14:tracePt t="9011" x="6219825" y="2657475"/>
          <p14:tracePt t="9027" x="6219825" y="2665413"/>
          <p14:tracePt t="9077" x="6203950" y="2744788"/>
          <p14:tracePt t="9085" x="6196013" y="2752725"/>
          <p14:tracePt t="9093" x="6188075" y="2768600"/>
          <p14:tracePt t="9110" x="6180138" y="2784475"/>
          <p14:tracePt t="9125" x="6172200" y="2800350"/>
          <p14:tracePt t="9127" x="6172200" y="2808288"/>
          <p14:tracePt t="9156" x="6172200" y="2816225"/>
          <p14:tracePt t="9171" x="6172200" y="2824163"/>
          <p14:tracePt t="9178" x="6172200" y="2830513"/>
          <p14:tracePt t="9192" x="6164263" y="2854325"/>
          <p14:tracePt t="9209" x="6156325" y="2854325"/>
          <p14:tracePt t="9226" x="6156325" y="2862263"/>
          <p14:tracePt t="9242" x="6132513" y="2909888"/>
          <p14:tracePt t="9278" x="6124575" y="2917825"/>
          <p14:tracePt t="9284" x="6116638" y="2917825"/>
          <p14:tracePt t="9292" x="6054725" y="2957513"/>
          <p14:tracePt t="9309" x="6046788" y="2957513"/>
          <p14:tracePt t="9327" x="6038850" y="2957513"/>
          <p14:tracePt t="9342" x="6030913" y="2957513"/>
          <p14:tracePt t="9435" x="5983288" y="2965450"/>
          <p14:tracePt t="9442" x="5975350" y="2965450"/>
          <p14:tracePt t="9456" x="5967413" y="2965450"/>
          <p14:tracePt t="9485" x="5967413" y="2973388"/>
          <p14:tracePt t="9492" x="5951538" y="2973388"/>
          <p14:tracePt t="9522" x="5943600" y="2973388"/>
          <p14:tracePt t="9885" x="5935663" y="2973388"/>
          <p14:tracePt t="9893" x="5927725" y="2973388"/>
          <p14:tracePt t="9899" x="5897563" y="2973388"/>
          <p14:tracePt t="9907" x="5873750" y="2981325"/>
          <p14:tracePt t="9925" x="5842000" y="2981325"/>
          <p14:tracePt t="9927" x="5826125" y="2981325"/>
          <p14:tracePt t="9942" x="5810250" y="2981325"/>
          <p14:tracePt t="9963" x="5802313" y="2981325"/>
          <p14:tracePt t="9974" x="5794375" y="2981325"/>
          <p14:tracePt t="10477" x="5786438" y="2981325"/>
          <p14:tracePt t="10483" x="5778500" y="2981325"/>
          <p14:tracePt t="10491" x="5770563" y="2981325"/>
          <p14:tracePt t="10507" x="5754688" y="2981325"/>
          <p14:tracePt t="10526" x="5724525" y="2981325"/>
          <p14:tracePt t="10540" x="5700713" y="2981325"/>
          <p14:tracePt t="10562" x="5692775" y="2981325"/>
          <p14:tracePt t="10574" x="5668963" y="2981325"/>
          <p14:tracePt t="10592" x="5645150" y="2973388"/>
          <p14:tracePt t="10607" x="5637213" y="2965450"/>
          <p14:tracePt t="10624" x="5629275" y="2965450"/>
          <p14:tracePt t="10626" x="5613400" y="2965450"/>
          <p14:tracePt t="10993" x="5589588" y="2965450"/>
          <p14:tracePt t="10998" x="5559425" y="2949575"/>
          <p14:tracePt t="11008" x="5527675" y="2941638"/>
          <p14:tracePt t="11024" x="5472113" y="2933700"/>
          <p14:tracePt t="11027" x="5448300" y="2917825"/>
          <p14:tracePt t="11041" x="5424488" y="2909888"/>
          <p14:tracePt t="11057" x="5402263" y="2901950"/>
          <p14:tracePt t="11433" x="5394325" y="2894013"/>
          <p14:tracePt t="11440" x="5378450" y="2886075"/>
          <p14:tracePt t="11447" x="5362575" y="2870200"/>
          <p14:tracePt t="11456" x="5346700" y="2862263"/>
          <p14:tracePt t="11473" x="5330825" y="2838450"/>
          <p14:tracePt t="11475" x="5322888" y="2824163"/>
          <p14:tracePt t="11491" x="5291138" y="2808288"/>
          <p14:tracePt t="11506" x="5251450" y="2768600"/>
          <p14:tracePt t="11524" x="5165725" y="2657475"/>
          <p14:tracePt t="11526" x="5118100" y="2587625"/>
          <p14:tracePt t="11543" x="5040313" y="2462213"/>
          <p14:tracePt t="11557" x="4984750" y="2366963"/>
          <p14:tracePt t="11573" x="4968875" y="2327275"/>
          <p14:tracePt t="11575" x="4960938" y="2327275"/>
          <p14:tracePt t="11883" x="4929188" y="2265363"/>
          <p14:tracePt t="11890" x="4921250" y="2241550"/>
          <p14:tracePt t="11897" x="4899025" y="2201863"/>
          <p14:tracePt t="11906" x="4891088" y="2154238"/>
          <p14:tracePt t="11923" x="4883150" y="2084388"/>
          <p14:tracePt t="11925" x="4883150" y="2060575"/>
          <p14:tracePt t="11939" x="4883150" y="2028825"/>
          <p14:tracePt t="11955" x="4883150" y="1997075"/>
          <p14:tracePt t="11972" x="4883150" y="1973263"/>
          <p14:tracePt t="11990" x="4883150" y="1966913"/>
          <p14:tracePt t="12005" x="4921250" y="1935163"/>
          <p14:tracePt t="12022" x="4945063" y="1919288"/>
          <p14:tracePt t="12039" x="4968875" y="1903413"/>
          <p14:tracePt t="12055" x="4984750" y="1903413"/>
          <p14:tracePt t="12073" x="5000625" y="1887538"/>
          <p14:tracePt t="12362" x="5000625" y="1879600"/>
          <p14:tracePt t="12368" x="5000625" y="1871663"/>
          <p14:tracePt t="12374" x="5000625" y="1863725"/>
          <p14:tracePt t="12389" x="5000625" y="1847850"/>
          <p14:tracePt t="12410" x="4992688" y="1831975"/>
          <p14:tracePt t="12413" x="4984750" y="1816100"/>
          <p14:tracePt t="12422" x="4976813" y="1808163"/>
          <p14:tracePt t="12424" x="4976813" y="1800225"/>
          <p14:tracePt t="12440" x="4976813" y="1793875"/>
          <p14:tracePt t="12739" x="4819650" y="1698625"/>
          <p14:tracePt t="12746" x="4811713" y="1682750"/>
          <p14:tracePt t="12754" x="4748213" y="1643063"/>
          <p14:tracePt t="12771" x="4583113" y="1462088"/>
          <p14:tracePt t="12788" x="4489450" y="1336675"/>
          <p14:tracePt t="12804" x="4418013" y="1274763"/>
          <p14:tracePt t="12821" x="4387850" y="1243013"/>
          <p14:tracePt t="12824" x="4387850" y="1235075"/>
          <p14:tracePt t="12839" x="4364038" y="1227138"/>
          <p14:tracePt t="12855" x="4364038" y="1219200"/>
          <p14:tracePt t="13068" x="4356100" y="1211263"/>
          <p14:tracePt t="13089" x="4340225" y="1203325"/>
          <p14:tracePt t="13104" x="4332288" y="1195388"/>
          <p14:tracePt t="13118" x="4324350" y="1187450"/>
          <p14:tracePt t="13140" x="4316413" y="1179513"/>
          <p14:tracePt t="13168" x="4308475" y="1179513"/>
          <p14:tracePt t="13272" x="4308475" y="1171575"/>
          <p14:tracePt t="13410" x="4316413" y="1163638"/>
          <p14:tracePt t="13417" x="4340225" y="1163638"/>
          <p14:tracePt t="13424" x="4356100" y="1155700"/>
          <p14:tracePt t="13440" x="4379913" y="1147763"/>
          <p14:tracePt t="13447" x="4403725" y="1147763"/>
          <p14:tracePt t="13455" x="4418013" y="1147763"/>
          <p14:tracePt t="13471" x="4449763" y="1147763"/>
          <p14:tracePt t="13488" x="4481513" y="1131888"/>
          <p14:tracePt t="13503" x="4537075" y="1131888"/>
          <p14:tracePt t="13520" x="4583113" y="1131888"/>
          <p14:tracePt t="13538" x="4622800" y="1131888"/>
          <p14:tracePt t="13540" x="4662488" y="1123950"/>
          <p14:tracePt t="13553" x="4702175" y="1123950"/>
          <p14:tracePt t="13569" x="4748213" y="1123950"/>
          <p14:tracePt t="13587" x="4795838" y="1116013"/>
          <p14:tracePt t="13588" x="4819650" y="1116013"/>
          <p14:tracePt t="13604" x="4843463" y="1116013"/>
          <p14:tracePt t="13619" x="4905375" y="1116013"/>
          <p14:tracePt t="13638" x="4992688" y="1116013"/>
          <p14:tracePt t="13653" x="5048250" y="1116013"/>
          <p14:tracePt t="13670" x="5078413" y="1116013"/>
          <p14:tracePt t="13687" x="5102225" y="1116013"/>
          <p14:tracePt t="13689" x="5110163" y="1116013"/>
          <p14:tracePt t="14231" x="5141913" y="1116013"/>
          <p14:tracePt t="14238" x="5157788" y="1116013"/>
          <p14:tracePt t="14245" x="5197475" y="1116013"/>
          <p14:tracePt t="14252" x="5229225" y="1116013"/>
          <p14:tracePt t="14269" x="5314950" y="1109663"/>
          <p14:tracePt t="14286" x="5408613" y="1101725"/>
          <p14:tracePt t="14288" x="5440363" y="1101725"/>
          <p14:tracePt t="14303" x="5511800" y="1101725"/>
          <p14:tracePt t="14320" x="5581650" y="1101725"/>
          <p14:tracePt t="14335" x="5605463" y="1101725"/>
          <p14:tracePt t="14338" x="5621338" y="1101725"/>
          <p14:tracePt t="14353" x="5629275" y="1101725"/>
          <p14:tracePt t="14369" x="5637213" y="1101725"/>
          <p14:tracePt t="14488" x="5645150" y="1101725"/>
          <p14:tracePt t="14495" x="5653088" y="1101725"/>
          <p14:tracePt t="14619" x="5629275" y="1101725"/>
          <p14:tracePt t="14624" x="5613400" y="1101725"/>
          <p14:tracePt t="14639" x="5573713" y="1101725"/>
          <p14:tracePt t="14652" x="5503863" y="1101725"/>
          <p14:tracePt t="14671" x="5314950" y="1123950"/>
          <p14:tracePt t="14685" x="5102225" y="1171575"/>
          <p14:tracePt t="14687" x="5064125" y="1171575"/>
          <p14:tracePt t="14702" x="4953000" y="1187450"/>
          <p14:tracePt t="14718" x="4748213" y="1211263"/>
          <p14:tracePt t="14737" x="4497388" y="1211263"/>
          <p14:tracePt t="14752" x="4425950" y="1219200"/>
          <p14:tracePt t="14768" x="4379913" y="1219200"/>
          <p14:tracePt t="14788" x="4371975" y="1219200"/>
          <p14:tracePt t="15045" x="4356100" y="1219200"/>
          <p14:tracePt t="15052" x="4324350" y="1235075"/>
          <p14:tracePt t="15059" x="4300538" y="1243013"/>
          <p14:tracePt t="15068" x="4284663" y="1258888"/>
          <p14:tracePt t="15085" x="4244975" y="1282700"/>
          <p14:tracePt t="15087" x="4230688" y="1296988"/>
          <p14:tracePt t="15102" x="4183063" y="1320800"/>
          <p14:tracePt t="15118" x="4159250" y="1336675"/>
          <p14:tracePt t="15136" x="4127500" y="1352550"/>
          <p14:tracePt t="15152" x="4111625" y="1368425"/>
          <p14:tracePt t="15168" x="4103688" y="1368425"/>
          <p14:tracePt t="15185" x="4087813" y="1400175"/>
          <p14:tracePt t="15187" x="4087813" y="1408113"/>
          <p14:tracePt t="15208" x="4073525" y="1439863"/>
          <p14:tracePt t="15211" x="4065588" y="1462088"/>
          <p14:tracePt t="15219" x="4065588" y="1470025"/>
          <p14:tracePt t="15236" x="4057650" y="1493838"/>
          <p14:tracePt t="15238" x="4057650" y="1501775"/>
          <p14:tracePt t="15252" x="4049713" y="1509713"/>
          <p14:tracePt t="15268" x="4049713" y="1541463"/>
          <p14:tracePt t="15285" x="4033838" y="1573213"/>
          <p14:tracePt t="15304" x="4033838" y="1581150"/>
          <p14:tracePt t="15438" x="4033838" y="1589088"/>
          <p14:tracePt t="15518" x="4033838" y="1597025"/>
          <p14:tracePt t="15530" x="4033838" y="1612900"/>
          <p14:tracePt t="15536" x="4057650" y="1620838"/>
          <p14:tracePt t="15552" x="4103688" y="1628775"/>
          <p14:tracePt t="15568" x="4222750" y="1651000"/>
          <p14:tracePt t="15586" x="4324350" y="1651000"/>
          <p14:tracePt t="15602" x="4425950" y="1651000"/>
          <p14:tracePt t="15617" x="4481513" y="1651000"/>
          <p14:tracePt t="15636" x="4513263" y="1651000"/>
          <p14:tracePt t="15651" x="4537075" y="1651000"/>
          <p14:tracePt t="15667" x="4552950" y="1651000"/>
          <p14:tracePt t="15684" x="4583113" y="1651000"/>
          <p14:tracePt t="15686" x="4606925" y="1651000"/>
          <p14:tracePt t="15700" x="4638675" y="1658938"/>
          <p14:tracePt t="15718" x="4662488" y="1658938"/>
          <p14:tracePt t="15734" x="4678363" y="1658938"/>
          <p14:tracePt t="15736" x="4686300" y="1658938"/>
          <p14:tracePt t="15750" x="4694238" y="1658938"/>
          <p14:tracePt t="15994" x="4702175" y="1658938"/>
          <p14:tracePt t="16001" x="4733925" y="1658938"/>
          <p14:tracePt t="16008" x="4764088" y="1658938"/>
          <p14:tracePt t="16017" x="4795838" y="1658938"/>
          <p14:tracePt t="16033" x="4835525" y="1658938"/>
          <p14:tracePt t="16051" x="4953000" y="1651000"/>
          <p14:tracePt t="16067" x="5086350" y="1628775"/>
          <p14:tracePt t="16084" x="5205413" y="1620838"/>
          <p14:tracePt t="16086" x="5237163" y="1620838"/>
          <p14:tracePt t="16100" x="5299075" y="1620838"/>
          <p14:tracePt t="16117" x="5354638" y="1620838"/>
          <p14:tracePt t="16133" x="5408613" y="1620838"/>
          <p14:tracePt t="16136" x="5424488" y="1620838"/>
          <p14:tracePt t="16417" x="5432425" y="1620838"/>
          <p14:tracePt t="16422" x="5448300" y="1620838"/>
          <p14:tracePt t="16433" x="5456238" y="1620838"/>
          <p14:tracePt t="16450" x="5472113" y="1620838"/>
          <p14:tracePt t="16515" x="5472113" y="1628775"/>
          <p14:tracePt t="16530" x="5472113" y="1651000"/>
          <p14:tracePt t="16536" x="5472113" y="1674813"/>
          <p14:tracePt t="16550" x="5472113" y="1682750"/>
          <p14:tracePt t="16567" x="5472113" y="1690688"/>
          <p14:tracePt t="16582" x="5472113" y="1714500"/>
          <p14:tracePt t="16601" x="5464175" y="1730375"/>
          <p14:tracePt t="16616" x="5424488" y="1746250"/>
          <p14:tracePt t="16633" x="5378450" y="1754188"/>
          <p14:tracePt t="16650" x="5338763" y="1754188"/>
          <p14:tracePt t="16666" x="5330825" y="1754188"/>
          <p14:tracePt t="16730" x="5307013" y="1754188"/>
          <p14:tracePt t="16737" x="5275263" y="1762125"/>
          <p14:tracePt t="16749" x="5267325" y="1762125"/>
          <p14:tracePt t="16766" x="5237163" y="1762125"/>
          <p14:tracePt t="16783" x="5229225" y="1762125"/>
          <p14:tracePt t="16799" x="5213350" y="1770063"/>
          <p14:tracePt t="16816" x="5205413" y="1770063"/>
          <p14:tracePt t="16833" x="5197475" y="1770063"/>
          <p14:tracePt t="16849" x="5173663" y="1770063"/>
          <p14:tracePt t="16866" x="5157788" y="1770063"/>
          <p14:tracePt t="16883" x="5149850" y="1770063"/>
          <p14:tracePt t="16887" x="5133975" y="1770063"/>
          <p14:tracePt t="16900" x="5102225" y="1770063"/>
          <p14:tracePt t="16916" x="5070475" y="1770063"/>
          <p14:tracePt t="16934" x="5056188" y="1770063"/>
          <p14:tracePt t="16936" x="5048250" y="1770063"/>
          <p14:tracePt t="16949" x="5040313" y="1770063"/>
          <p14:tracePt t="16967" x="5032375" y="1770063"/>
          <p14:tracePt t="16983" x="5024438" y="1770063"/>
          <p14:tracePt t="17000" x="5016500" y="1770063"/>
          <p14:tracePt t="17016" x="5008563" y="1770063"/>
          <p14:tracePt t="17400" x="4992688" y="1770063"/>
          <p14:tracePt t="17406" x="4976813" y="1770063"/>
          <p14:tracePt t="17415" x="4968875" y="1770063"/>
          <p14:tracePt t="17433" x="4953000" y="1754188"/>
          <p14:tracePt t="17434" x="4937125" y="1746250"/>
          <p14:tracePt t="17454" x="4913313" y="1722438"/>
          <p14:tracePt t="17469" x="4867275" y="1698625"/>
          <p14:tracePt t="17472" x="4859338" y="1690688"/>
          <p14:tracePt t="17484" x="4843463" y="1666875"/>
          <p14:tracePt t="17485" x="4827588" y="1658938"/>
          <p14:tracePt t="17500" x="4795838" y="1628775"/>
          <p14:tracePt t="17516" x="4787900" y="1597025"/>
          <p14:tracePt t="17533" x="4772025" y="1573213"/>
          <p14:tracePt t="17535" x="4772025" y="1565275"/>
          <p14:tracePt t="17550" x="4772025" y="1557338"/>
          <p14:tracePt t="17566" x="4772025" y="1509713"/>
          <p14:tracePt t="17582" x="4772025" y="1462088"/>
          <p14:tracePt t="17584" x="4787900" y="1447800"/>
          <p14:tracePt t="17601" x="4867275" y="1352550"/>
          <p14:tracePt t="17616" x="4945063" y="1282700"/>
          <p14:tracePt t="17631" x="5000625" y="1235075"/>
          <p14:tracePt t="17649" x="5157788" y="1187450"/>
          <p14:tracePt t="17664" x="5251450" y="1171575"/>
          <p14:tracePt t="17683" x="5370513" y="1187450"/>
          <p14:tracePt t="17684" x="5408613" y="1195388"/>
          <p14:tracePt t="17699" x="5472113" y="1227138"/>
          <p14:tracePt t="17717" x="5527675" y="1274763"/>
          <p14:tracePt t="17732" x="5581650" y="1312863"/>
          <p14:tracePt t="17749" x="5684838" y="1455738"/>
          <p14:tracePt t="17765" x="5738813" y="1501775"/>
          <p14:tracePt t="17783" x="5786438" y="1557338"/>
          <p14:tracePt t="17784" x="5794375" y="1581150"/>
          <p14:tracePt t="17799" x="5842000" y="1643063"/>
          <p14:tracePt t="17819" x="5849938" y="1690688"/>
          <p14:tracePt t="17822" x="5849938" y="1698625"/>
          <p14:tracePt t="17832" x="5857875" y="1730375"/>
          <p14:tracePt t="17835" x="5857875" y="1754188"/>
          <p14:tracePt t="17850" x="5857875" y="1785938"/>
          <p14:tracePt t="17864" x="5857875" y="1800225"/>
          <p14:tracePt t="17881" x="5857875" y="1808163"/>
          <p14:tracePt t="18208" x="5857875" y="1816100"/>
          <p14:tracePt t="18213" x="5865813" y="1824038"/>
          <p14:tracePt t="18220" x="5865813" y="1839913"/>
          <p14:tracePt t="18232" x="5865813" y="1855788"/>
          <p14:tracePt t="18249" x="5865813" y="1935163"/>
          <p14:tracePt t="18264" x="5865813" y="1997075"/>
          <p14:tracePt t="18280" x="5865813" y="2036763"/>
          <p14:tracePt t="18299" x="5865813" y="2060575"/>
          <p14:tracePt t="18314" x="5865813" y="2068513"/>
          <p14:tracePt t="18642" x="5865813" y="2076450"/>
          <p14:tracePt t="18649" x="5865813" y="2108200"/>
          <p14:tracePt t="18656" x="5857875" y="2132013"/>
          <p14:tracePt t="18663" x="5857875" y="2146300"/>
          <p14:tracePt t="18680" x="5834063" y="2193925"/>
          <p14:tracePt t="18698" x="5810250" y="2217738"/>
          <p14:tracePt t="18715" x="5778500" y="2257425"/>
          <p14:tracePt t="18730" x="5708650" y="2327275"/>
          <p14:tracePt t="18748" x="5613400" y="2390775"/>
          <p14:tracePt t="18749" x="5559425" y="2430463"/>
          <p14:tracePt t="18763" x="5464175" y="2462213"/>
          <p14:tracePt t="18780" x="5408613" y="2500313"/>
          <p14:tracePt t="18797" x="5378450" y="2516188"/>
          <p14:tracePt t="18799" x="5370513" y="2524125"/>
          <p14:tracePt t="18813" x="5346700" y="2532063"/>
          <p14:tracePt t="18830" x="5338763" y="2540000"/>
          <p14:tracePt t="18851" x="5338763" y="2547938"/>
          <p14:tracePt t="19156" x="5307013" y="2627313"/>
          <p14:tracePt t="19162" x="5291138" y="2651125"/>
          <p14:tracePt t="19170" x="5275263" y="2689225"/>
          <p14:tracePt t="19179" x="5205413" y="2736850"/>
          <p14:tracePt t="19196" x="5070475" y="2854325"/>
          <p14:tracePt t="19199" x="5032375" y="2886075"/>
          <p14:tracePt t="19212" x="4968875" y="2925763"/>
          <p14:tracePt t="19229" x="4921250" y="2949575"/>
          <p14:tracePt t="19246" x="4859338" y="2997200"/>
          <p14:tracePt t="19248" x="4819650" y="3011488"/>
          <p14:tracePt t="19263" x="4725988" y="3074988"/>
          <p14:tracePt t="19281" x="4583113" y="3162300"/>
          <p14:tracePt t="19296" x="4410075" y="3271838"/>
          <p14:tracePt t="19297" x="4356100" y="3303588"/>
          <p14:tracePt t="19312" x="4276725" y="3357563"/>
          <p14:tracePt t="19332" x="4222750" y="3397250"/>
          <p14:tracePt t="19335" x="4183063" y="3421063"/>
          <p14:tracePt t="19340" x="4175125" y="3429000"/>
          <p14:tracePt t="19584" x="4151313" y="3444875"/>
          <p14:tracePt t="19592" x="4135438" y="3452813"/>
          <p14:tracePt t="19598" x="4073525" y="3492500"/>
          <p14:tracePt t="19612" x="3962400" y="3546475"/>
          <p14:tracePt t="19629" x="3829050" y="3602038"/>
          <p14:tracePt t="19646" x="3663950" y="3657600"/>
          <p14:tracePt t="19648" x="3608388" y="3681413"/>
          <p14:tracePt t="19663" x="3538538" y="3681413"/>
          <p14:tracePt t="19680" x="3435350" y="3687763"/>
          <p14:tracePt t="19695" x="3325813" y="3687763"/>
          <p14:tracePt t="19698" x="3286125" y="3687763"/>
          <p14:tracePt t="19713" x="3224213" y="3687763"/>
          <p14:tracePt t="19730" x="3176588" y="3673475"/>
          <p14:tracePt t="19746" x="3168650" y="3673475"/>
          <p14:tracePt t="19748" x="3168650" y="3665538"/>
          <p14:tracePt t="19763" x="3152775" y="3649663"/>
          <p14:tracePt t="19784" x="3144838" y="3641725"/>
          <p14:tracePt t="20091" x="3113088" y="3602038"/>
          <p14:tracePt t="20097" x="3105150" y="3586163"/>
          <p14:tracePt t="20112" x="3043238" y="3500438"/>
          <p14:tracePt t="20129" x="3011488" y="3460750"/>
          <p14:tracePt t="20145" x="2979738" y="3421063"/>
          <p14:tracePt t="20147" x="2971800" y="3389313"/>
          <p14:tracePt t="20163" x="2963863" y="3327400"/>
          <p14:tracePt t="20178" x="2955925" y="3240088"/>
          <p14:tracePt t="20196" x="2955925" y="3130550"/>
          <p14:tracePt t="20216" x="3059113" y="2965450"/>
          <p14:tracePt t="20229" x="3128963" y="2886075"/>
          <p14:tracePt t="20245" x="3216275" y="2784475"/>
          <p14:tracePt t="20247" x="3246438" y="2752725"/>
          <p14:tracePt t="20262" x="3349625" y="2665413"/>
          <p14:tracePt t="20278" x="3482975" y="2611438"/>
          <p14:tracePt t="20295" x="3616325" y="2587625"/>
          <p14:tracePt t="20311" x="3757613" y="2579688"/>
          <p14:tracePt t="20329" x="3781425" y="2579688"/>
          <p14:tracePt t="20345" x="3789363" y="2579688"/>
          <p14:tracePt t="20361" x="3797300" y="2579688"/>
          <p14:tracePt t="20379" x="3821113" y="2579688"/>
          <p14:tracePt t="20395" x="3844925" y="2587625"/>
          <p14:tracePt t="20398" x="3844925" y="2595563"/>
          <p14:tracePt t="20414" x="3922713" y="2619375"/>
          <p14:tracePt t="21020" x="3922713" y="2657475"/>
          <p14:tracePt t="21025" x="3922713" y="2681288"/>
          <p14:tracePt t="21033" x="3922713" y="2720975"/>
          <p14:tracePt t="21044" x="3900488" y="2760663"/>
          <p14:tracePt t="21061" x="3852863" y="2846388"/>
          <p14:tracePt t="21077" x="3844925" y="2862263"/>
          <p14:tracePt t="21094" x="3829050" y="2886075"/>
          <p14:tracePt t="21097" x="3821113" y="2901950"/>
          <p14:tracePt t="21110" x="3813175" y="2917825"/>
          <p14:tracePt t="21127" x="3789363" y="2941638"/>
          <p14:tracePt t="21148" x="3765550" y="2957513"/>
          <p14:tracePt t="21163" x="3757613" y="2957513"/>
          <p14:tracePt t="21205" x="3749675" y="2957513"/>
          <p14:tracePt t="21669" x="3719513" y="2957513"/>
          <p14:tracePt t="21675" x="3711575" y="2957513"/>
          <p14:tracePt t="21683" x="3671888" y="2957513"/>
          <p14:tracePt t="21693" x="3656013" y="2957513"/>
          <p14:tracePt t="21710" x="3632200" y="2957513"/>
          <p14:tracePt t="21726" x="3624263" y="2957513"/>
          <p14:tracePt t="21743" x="3624263" y="2949575"/>
          <p14:tracePt t="21760" x="3616325" y="2933700"/>
          <p14:tracePt t="21777" x="3608388" y="2886075"/>
          <p14:tracePt t="21795" x="3608388" y="2846388"/>
          <p14:tracePt t="21799" x="3608388" y="2808288"/>
          <p14:tracePt t="21805" x="3608388" y="2776538"/>
          <p14:tracePt t="21814" x="3616325" y="2768600"/>
          <p14:tracePt t="21826" x="3632200" y="2736850"/>
          <p14:tracePt t="21843" x="3640138" y="2720975"/>
          <p14:tracePt t="21883" x="3663950" y="2720975"/>
          <p14:tracePt t="21889" x="3679825" y="2720975"/>
          <p14:tracePt t="21897" x="3695700" y="2720975"/>
          <p14:tracePt t="21909" x="3711575" y="2720975"/>
          <p14:tracePt t="21912" x="3727450" y="2720975"/>
          <p14:tracePt t="21926" x="3757613" y="2728913"/>
          <p14:tracePt t="21943" x="3781425" y="2744788"/>
          <p14:tracePt t="21959" x="3789363" y="2744788"/>
          <p14:tracePt t="21962" x="3789363" y="2752725"/>
          <p14:tracePt t="21976" x="3805238" y="2768600"/>
          <p14:tracePt t="21993" x="3813175" y="2776538"/>
        </p14:tracePtLst>
      </p14:laserTraceLst>
    </p:ext>
  </p:extLs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A535AB7D-32D8-4CDC-AB21-06F9D0DB58C4}"/>
              </a:ext>
            </a:extLst>
          </p:cNvPr>
          <p:cNvSpPr>
            <a:spLocks noGrp="1"/>
          </p:cNvSpPr>
          <p:nvPr>
            <p:ph type="title"/>
          </p:nvPr>
        </p:nvSpPr>
        <p:spPr/>
        <p:txBody>
          <a:bodyPr/>
          <a:lstStyle/>
          <a:p>
            <a:r>
              <a:rPr kumimoji="1" lang="ja-JP" altLang="en-US" dirty="0"/>
              <a:t>新型コロナで</a:t>
            </a:r>
            <a:r>
              <a:rPr kumimoji="1" lang="en-US" altLang="ja-JP" dirty="0"/>
              <a:t/>
            </a:r>
            <a:br>
              <a:rPr kumimoji="1" lang="en-US" altLang="ja-JP" dirty="0"/>
            </a:br>
            <a:r>
              <a:rPr kumimoji="1" lang="ja-JP" altLang="en-US" dirty="0"/>
              <a:t>　</a:t>
            </a:r>
            <a:r>
              <a:rPr lang="en-US" altLang="ja-JP" dirty="0"/>
              <a:t>440</a:t>
            </a:r>
            <a:r>
              <a:rPr kumimoji="1" lang="ja-JP" altLang="en-US" dirty="0"/>
              <a:t>病院リスト見直し</a:t>
            </a:r>
          </a:p>
        </p:txBody>
      </p:sp>
      <p:sp>
        <p:nvSpPr>
          <p:cNvPr id="3" name="コンテンツ プレースホルダー 2">
            <a:extLst>
              <a:ext uri="{FF2B5EF4-FFF2-40B4-BE49-F238E27FC236}">
                <a16:creationId xmlns:a16="http://schemas.microsoft.com/office/drawing/2014/main" xmlns="" id="{69A1AB61-99DF-4C8C-9321-0D737FAC4477}"/>
              </a:ext>
            </a:extLst>
          </p:cNvPr>
          <p:cNvSpPr>
            <a:spLocks noGrp="1"/>
          </p:cNvSpPr>
          <p:nvPr>
            <p:ph idx="1"/>
          </p:nvPr>
        </p:nvSpPr>
        <p:spPr/>
        <p:txBody>
          <a:bodyPr>
            <a:normAutofit/>
          </a:bodyPr>
          <a:lstStyle/>
          <a:p>
            <a:pPr indent="133350" algn="just">
              <a:spcAft>
                <a:spcPts val="0"/>
              </a:spcAft>
            </a:pP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当初、</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424</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病院リストの検証期限については、機能の見直しについては</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2019</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年度中に、再編統合については</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2020</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年秋までに行うこととしていた</a:t>
            </a:r>
            <a:endPar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33350" algn="just">
              <a:spcAft>
                <a:spcPts val="0"/>
              </a:spcAft>
            </a:pP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厚労省は、</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2020</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年</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3</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月</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4</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日の通知</a:t>
            </a:r>
            <a:endPar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lvl="1" indent="133350" algn="just"/>
            <a:r>
              <a:rPr lang="ja-JP" altLang="ja-JP"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「今回の新型コロナウイルス感染症拡大防止の観点から『改めて整理する』」として、事実上の「期限延長」</a:t>
            </a:r>
            <a:r>
              <a:rPr lang="ja-JP" altLang="ja-JP" kern="100" dirty="0">
                <a:effectLst/>
                <a:latin typeface="游明朝" panose="02020400000000000000" pitchFamily="18" charset="-128"/>
                <a:ea typeface="游明朝" panose="02020400000000000000" pitchFamily="18" charset="-128"/>
                <a:cs typeface="Times New Roman" panose="02020603050405020304" pitchFamily="18" charset="0"/>
              </a:rPr>
              <a:t>を決めた</a:t>
            </a:r>
            <a:endParaRPr lang="en-US" altLang="ja-JP"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33350" algn="just"/>
            <a:r>
              <a:rPr lang="ja-JP" altLang="ja-JP" sz="2200" dirty="0">
                <a:effectLst/>
                <a:ea typeface="游明朝" panose="02020400000000000000" pitchFamily="18" charset="-128"/>
                <a:cs typeface="Times New Roman" panose="02020603050405020304" pitchFamily="18" charset="0"/>
              </a:rPr>
              <a:t>このため新型コロナ感染拡大を受けて、今回の</a:t>
            </a:r>
            <a:r>
              <a:rPr lang="en-US" altLang="ja-JP" sz="2200" dirty="0">
                <a:effectLst/>
                <a:ea typeface="游明朝" panose="02020400000000000000" pitchFamily="18" charset="-128"/>
                <a:cs typeface="Times New Roman" panose="02020603050405020304" pitchFamily="18" charset="0"/>
              </a:rPr>
              <a:t>424</a:t>
            </a:r>
            <a:r>
              <a:rPr lang="ja-JP" altLang="ja-JP" sz="2200" dirty="0">
                <a:effectLst/>
                <a:ea typeface="游明朝" panose="02020400000000000000" pitchFamily="18" charset="-128"/>
                <a:cs typeface="Times New Roman" panose="02020603050405020304" pitchFamily="18" charset="0"/>
              </a:rPr>
              <a:t>病院リストでもその</a:t>
            </a:r>
            <a:r>
              <a:rPr lang="ja-JP" altLang="ja-JP" sz="2200" dirty="0">
                <a:solidFill>
                  <a:srgbClr val="FF0000"/>
                </a:solidFill>
                <a:effectLst/>
                <a:ea typeface="游明朝" panose="02020400000000000000" pitchFamily="18" charset="-128"/>
                <a:cs typeface="Times New Roman" panose="02020603050405020304" pitchFamily="18" charset="0"/>
              </a:rPr>
              <a:t>感染症病床については再考が必要</a:t>
            </a:r>
            <a:endParaRPr lang="en-US" altLang="ja-JP" sz="2200" dirty="0">
              <a:solidFill>
                <a:srgbClr val="FF0000"/>
              </a:solidFill>
              <a:effectLst/>
              <a:ea typeface="游明朝" panose="02020400000000000000" pitchFamily="18" charset="-128"/>
              <a:cs typeface="Times New Roman" panose="02020603050405020304" pitchFamily="18" charset="0"/>
            </a:endParaRPr>
          </a:p>
          <a:p>
            <a:pPr indent="133350" algn="just"/>
            <a:r>
              <a:rPr lang="ja-JP" altLang="ja-JP" sz="2200" u="sng" dirty="0">
                <a:effectLst/>
                <a:ea typeface="游明朝" panose="02020400000000000000" pitchFamily="18" charset="-128"/>
                <a:cs typeface="Times New Roman" panose="02020603050405020304" pitchFamily="18" charset="0"/>
              </a:rPr>
              <a:t>全国の感染症病床の</a:t>
            </a:r>
            <a:r>
              <a:rPr lang="en-US" altLang="ja-JP" sz="2200" u="sng" dirty="0">
                <a:effectLst/>
                <a:ea typeface="游明朝" panose="02020400000000000000" pitchFamily="18" charset="-128"/>
                <a:cs typeface="Times New Roman" panose="02020603050405020304" pitchFamily="18" charset="0"/>
              </a:rPr>
              <a:t>9</a:t>
            </a:r>
            <a:r>
              <a:rPr lang="ja-JP" altLang="ja-JP" sz="2200" u="sng" dirty="0">
                <a:effectLst/>
                <a:ea typeface="游明朝" panose="02020400000000000000" pitchFamily="18" charset="-128"/>
                <a:cs typeface="Times New Roman" panose="02020603050405020304" pitchFamily="18" charset="0"/>
              </a:rPr>
              <a:t>割は公立・公的病院によって占められ、</a:t>
            </a:r>
            <a:r>
              <a:rPr lang="en-US" altLang="ja-JP" sz="2200" u="sng" dirty="0">
                <a:effectLst/>
                <a:ea typeface="游明朝" panose="02020400000000000000" pitchFamily="18" charset="-128"/>
                <a:cs typeface="Times New Roman" panose="02020603050405020304" pitchFamily="18" charset="0"/>
              </a:rPr>
              <a:t>424</a:t>
            </a:r>
            <a:r>
              <a:rPr lang="ja-JP" altLang="ja-JP" sz="2200" u="sng" dirty="0">
                <a:effectLst/>
                <a:ea typeface="游明朝" panose="02020400000000000000" pitchFamily="18" charset="-128"/>
                <a:cs typeface="Times New Roman" panose="02020603050405020304" pitchFamily="18" charset="0"/>
              </a:rPr>
              <a:t>病院の内、</a:t>
            </a:r>
            <a:r>
              <a:rPr lang="en-US" altLang="ja-JP" sz="2200" u="sng" dirty="0">
                <a:effectLst/>
                <a:ea typeface="游明朝" panose="02020400000000000000" pitchFamily="18" charset="-128"/>
                <a:cs typeface="Times New Roman" panose="02020603050405020304" pitchFamily="18" charset="0"/>
              </a:rPr>
              <a:t>24</a:t>
            </a:r>
            <a:r>
              <a:rPr lang="ja-JP" altLang="ja-JP" sz="2200" u="sng" dirty="0">
                <a:effectLst/>
                <a:ea typeface="游明朝" panose="02020400000000000000" pitchFamily="18" charset="-128"/>
                <a:cs typeface="Times New Roman" panose="02020603050405020304" pitchFamily="18" charset="0"/>
              </a:rPr>
              <a:t>病院が感染症指定病院だからだ。</a:t>
            </a:r>
            <a:endParaRPr lang="en-US" altLang="ja-JP" sz="2200" u="sng" dirty="0">
              <a:effectLst/>
              <a:ea typeface="游明朝" panose="02020400000000000000" pitchFamily="18" charset="-128"/>
              <a:cs typeface="Times New Roman" panose="02020603050405020304" pitchFamily="18" charset="0"/>
            </a:endParaRPr>
          </a:p>
          <a:p>
            <a:pPr indent="133350" algn="just"/>
            <a:r>
              <a:rPr kumimoji="1" lang="ja-JP" altLang="en-US" sz="2200" dirty="0">
                <a:ea typeface="游明朝" panose="02020400000000000000" pitchFamily="18" charset="-128"/>
                <a:cs typeface="Times New Roman" panose="02020603050405020304" pitchFamily="18" charset="0"/>
              </a:rPr>
              <a:t>そして感染症病床はこれまで削減され続けてきた。</a:t>
            </a:r>
            <a:endParaRPr kumimoji="1" lang="ja-JP" altLang="en-US" dirty="0"/>
          </a:p>
        </p:txBody>
      </p:sp>
      <p:sp>
        <p:nvSpPr>
          <p:cNvPr id="4" name="雲 3">
            <a:extLst>
              <a:ext uri="{FF2B5EF4-FFF2-40B4-BE49-F238E27FC236}">
                <a16:creationId xmlns:a16="http://schemas.microsoft.com/office/drawing/2014/main" xmlns="" id="{98CB4A18-765E-5548-E0D6-500834BF231D}"/>
              </a:ext>
            </a:extLst>
          </p:cNvPr>
          <p:cNvSpPr/>
          <p:nvPr/>
        </p:nvSpPr>
        <p:spPr>
          <a:xfrm>
            <a:off x="6580413" y="365126"/>
            <a:ext cx="2367644" cy="1325562"/>
          </a:xfrm>
          <a:prstGeom prst="cloud">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コロナ禍が襲う！！</a:t>
            </a:r>
          </a:p>
        </p:txBody>
      </p:sp>
    </p:spTree>
    <p:extLst>
      <p:ext uri="{BB962C8B-B14F-4D97-AF65-F5344CB8AC3E}">
        <p14:creationId xmlns:p14="http://schemas.microsoft.com/office/powerpoint/2010/main" val="3711376399"/>
      </p:ext>
    </p:extLst>
  </p:cSld>
  <p:clrMapOvr>
    <a:masterClrMapping/>
  </p:clrMapOvr>
  <mc:AlternateContent xmlns:mc="http://schemas.openxmlformats.org/markup-compatibility/2006" xmlns:p14="http://schemas.microsoft.com/office/powerpoint/2010/main">
    <mc:Choice Requires="p14">
      <p:transition spd="slow" p14:dur="2000" advTm="30584"/>
    </mc:Choice>
    <mc:Fallback xmlns="">
      <p:transition spd="slow" advTm="30584"/>
    </mc:Fallback>
  </mc:AlternateContent>
  <p:extLst>
    <p:ext uri="{3A86A75C-4F4B-4683-9AE1-C65F6400EC91}">
      <p14:laserTraceLst xmlns:p14="http://schemas.microsoft.com/office/powerpoint/2010/main">
        <p14:tracePtLst>
          <p14:tracePt t="901" x="3821113" y="2776538"/>
          <p14:tracePt t="906" x="3844925" y="2776538"/>
          <p14:tracePt t="914" x="3876675" y="2784475"/>
          <p14:tracePt t="931" x="3970338" y="2784475"/>
          <p14:tracePt t="944" x="4017963" y="2792413"/>
          <p14:tracePt t="959" x="4057650" y="2792413"/>
          <p14:tracePt t="976" x="4079875" y="2792413"/>
          <p14:tracePt t="1323" x="4087813" y="2792413"/>
          <p14:tracePt t="1329" x="4119563" y="2784475"/>
          <p14:tracePt t="1344" x="4175125" y="2728913"/>
          <p14:tracePt t="1358" x="4276725" y="2651125"/>
          <p14:tracePt t="1375" x="4403725" y="2571750"/>
          <p14:tracePt t="1394" x="4481513" y="2540000"/>
          <p14:tracePt t="1408" x="4505325" y="2540000"/>
          <p14:tracePt t="1428" x="4638675" y="2540000"/>
          <p14:tracePt t="1801" x="4654550" y="2540000"/>
          <p14:tracePt t="1807" x="4725988" y="2516188"/>
          <p14:tracePt t="1813" x="4764088" y="2508250"/>
          <p14:tracePt t="1825" x="4819650" y="2500313"/>
          <p14:tracePt t="1827" x="4883150" y="2500313"/>
          <p14:tracePt t="1842" x="4953000" y="2500313"/>
          <p14:tracePt t="1860" x="5016500" y="2500313"/>
          <p14:tracePt t="1874" x="5064125" y="2500313"/>
          <p14:tracePt t="1893" x="5094288" y="2500313"/>
          <p14:tracePt t="1908" x="5102225" y="2500313"/>
          <p14:tracePt t="2192" x="5126038" y="2478088"/>
          <p14:tracePt t="2199" x="5149850" y="2470150"/>
          <p14:tracePt t="2207" x="5197475" y="2438400"/>
          <p14:tracePt t="2224" x="5322888" y="2390775"/>
          <p14:tracePt t="2242" x="5519738" y="2374900"/>
          <p14:tracePt t="2257" x="5621338" y="2359025"/>
          <p14:tracePt t="2274" x="5692775" y="2351088"/>
          <p14:tracePt t="2293" x="5826125" y="2319338"/>
          <p14:tracePt t="2308" x="5897563" y="2312988"/>
          <p14:tracePt t="2324" x="5927725" y="2312988"/>
          <p14:tracePt t="2592" x="5935663" y="2305050"/>
          <p14:tracePt t="2599" x="6015038" y="2273300"/>
          <p14:tracePt t="2608" x="6046788" y="2257425"/>
          <p14:tracePt t="2623" x="6273800" y="2209800"/>
          <p14:tracePt t="2641" x="6423025" y="2201863"/>
          <p14:tracePt t="2658" x="6565900" y="2201863"/>
          <p14:tracePt t="2675" x="6707188" y="2201863"/>
          <p14:tracePt t="2677" x="6745288" y="2201863"/>
          <p14:tracePt t="2692" x="6784975" y="2201863"/>
          <p14:tracePt t="3006" x="6800850" y="2201863"/>
          <p14:tracePt t="3013" x="6840538" y="2185988"/>
          <p14:tracePt t="3024" x="6856413" y="2170113"/>
          <p14:tracePt t="3040" x="6942138" y="2146300"/>
          <p14:tracePt t="3042" x="6997700" y="2124075"/>
          <p14:tracePt t="3057" x="7083425" y="2100263"/>
          <p14:tracePt t="3074" x="7154863" y="2092325"/>
          <p14:tracePt t="3076" x="7170738" y="2084388"/>
          <p14:tracePt t="3091" x="7186613" y="2084388"/>
          <p14:tracePt t="3163" x="7210425" y="2084388"/>
          <p14:tracePt t="3392" x="7226300" y="2076450"/>
          <p14:tracePt t="3399" x="7280275" y="2036763"/>
          <p14:tracePt t="3406" x="7319963" y="2020888"/>
          <p14:tracePt t="3423" x="7383463" y="1981200"/>
          <p14:tracePt t="3440" x="7405688" y="1966913"/>
          <p14:tracePt t="3442" x="7413625" y="1966913"/>
          <p14:tracePt t="3456" x="7421563" y="1966913"/>
          <p14:tracePt t="3498" x="7421563" y="1958975"/>
          <p14:tracePt t="3505" x="7445375" y="1951038"/>
          <p14:tracePt t="3512" x="7453313" y="1943100"/>
          <p14:tracePt t="3692" x="7453313" y="1935163"/>
          <p14:tracePt t="3713" x="7453313" y="1927225"/>
          <p14:tracePt t="3719" x="7453313" y="1903413"/>
          <p14:tracePt t="3726" x="7453313" y="1895475"/>
          <p14:tracePt t="3749" x="7453313" y="1855788"/>
          <p14:tracePt t="3762" x="7445375" y="1839913"/>
          <p14:tracePt t="3772" x="7445375" y="1824038"/>
          <p14:tracePt t="3789" x="7437438" y="1816100"/>
          <p14:tracePt t="3805" x="7429500" y="1800225"/>
          <p14:tracePt t="4078" x="7421563" y="1800225"/>
          <p14:tracePt t="4091" x="7413625" y="1800225"/>
          <p14:tracePt t="4098" x="7405688" y="1793875"/>
          <p14:tracePt t="4105" x="7397750" y="1793875"/>
          <p14:tracePt t="4126" x="7391400" y="1793875"/>
          <p14:tracePt t="4139" x="7375525" y="1785938"/>
          <p14:tracePt t="4140" x="7367588" y="1785938"/>
          <p14:tracePt t="4156" x="7343775" y="1785938"/>
          <p14:tracePt t="4174" x="7335838" y="1785938"/>
          <p14:tracePt t="4621" x="7335838" y="1778000"/>
          <p14:tracePt t="4662" x="7335838" y="1770063"/>
          <p14:tracePt t="4676" x="7335838" y="1754188"/>
          <p14:tracePt t="4683" x="7335838" y="1746250"/>
          <p14:tracePt t="4690" x="7343775" y="1730375"/>
          <p14:tracePt t="4704" x="7359650" y="1730375"/>
          <p14:tracePt t="4721" x="7383463" y="1706563"/>
          <p14:tracePt t="4737" x="7391400" y="1706563"/>
          <p14:tracePt t="4755" x="7391400" y="1698625"/>
          <p14:tracePt t="4890" x="7397750" y="1698625"/>
          <p14:tracePt t="4906" x="7397750" y="1690688"/>
          <p14:tracePt t="4912" x="7413625" y="1682750"/>
          <p14:tracePt t="4921" x="7421563" y="1682750"/>
          <p14:tracePt t="4938" x="7437438" y="1682750"/>
          <p14:tracePt t="4940" x="7453313" y="1674813"/>
          <p14:tracePt t="4954" x="7461250" y="1666875"/>
          <p14:tracePt t="4971" x="7469188" y="1666875"/>
          <p14:tracePt t="4988" x="7477125" y="1658938"/>
          <p14:tracePt t="4990" x="7485063" y="1651000"/>
          <p14:tracePt t="5004" x="7493000" y="1651000"/>
          <p14:tracePt t="5021" x="7500938" y="1643063"/>
          <p14:tracePt t="5037" x="7508875" y="1643063"/>
          <p14:tracePt t="5039" x="7516813" y="1635125"/>
          <p14:tracePt t="5055" x="7532688" y="1635125"/>
          <p14:tracePt t="5071" x="7540625" y="1628775"/>
          <p14:tracePt t="5439" x="7564438" y="1612900"/>
          <p14:tracePt t="5444" x="7586663" y="1589088"/>
          <p14:tracePt t="5450" x="7618413" y="1573213"/>
          <p14:tracePt t="5454" x="7666038" y="1533525"/>
          <p14:tracePt t="5470" x="7713663" y="1485900"/>
          <p14:tracePt t="5487" x="7775575" y="1423988"/>
          <p14:tracePt t="5489" x="7807325" y="1392238"/>
          <p14:tracePt t="5505" x="7847013" y="1360488"/>
          <p14:tracePt t="5520" x="7894638" y="1336675"/>
          <p14:tracePt t="5536" x="7916863" y="1328738"/>
          <p14:tracePt t="5554" x="7916863" y="1320800"/>
          <p14:tracePt t="5927" x="7924800" y="1320800"/>
          <p14:tracePt t="5997" x="7932738" y="1320800"/>
          <p14:tracePt t="6062" x="7940675" y="1320800"/>
          <p14:tracePt t="6176" x="7940675" y="1328738"/>
          <p14:tracePt t="6181" x="7940675" y="1336675"/>
          <p14:tracePt t="6564" x="7932738" y="1360488"/>
          <p14:tracePt t="6571" x="7878763" y="1423988"/>
          <p14:tracePt t="6591" x="7870825" y="1431925"/>
          <p14:tracePt t="6603" x="7847013" y="1462088"/>
          <p14:tracePt t="6632" x="7847013" y="1470025"/>
          <p14:tracePt t="6654" x="7839075" y="1470025"/>
          <p14:tracePt t="6660" x="7831138" y="1477963"/>
          <p14:tracePt t="6671" x="7791450" y="1509713"/>
          <p14:tracePt t="6696" x="7783513" y="1517650"/>
          <p14:tracePt t="6703" x="7759700" y="1541463"/>
          <p14:tracePt t="6719" x="7743825" y="1549400"/>
          <p14:tracePt t="6736" x="7735888" y="1557338"/>
          <p14:tracePt t="6752" x="7713663" y="1581150"/>
          <p14:tracePt t="6769" x="7705725" y="1589088"/>
          <p14:tracePt t="6785" x="7697788" y="1589088"/>
          <p14:tracePt t="6803" x="7658100" y="1604963"/>
          <p14:tracePt t="6819" x="7642225" y="1604963"/>
          <p14:tracePt t="6835" x="7618413" y="1612900"/>
          <p14:tracePt t="6853" x="7586663" y="1620838"/>
          <p14:tracePt t="6869" x="7570788" y="1628775"/>
          <p14:tracePt t="6886" x="7548563" y="1628775"/>
          <p14:tracePt t="6888" x="7516813" y="1628775"/>
          <p14:tracePt t="6910" x="7500938" y="1628775"/>
          <p14:tracePt t="6918" x="7477125" y="1628775"/>
          <p14:tracePt t="6939" x="7453313" y="1628775"/>
          <p14:tracePt t="6952" x="7445375" y="1628775"/>
          <p14:tracePt t="6968" x="7413625" y="1628775"/>
          <p14:tracePt t="6984" x="7383463" y="1628775"/>
          <p14:tracePt t="7003" x="7296150" y="1597025"/>
          <p14:tracePt t="7018" x="7218363" y="1557338"/>
          <p14:tracePt t="7036" x="7178675" y="1517650"/>
          <p14:tracePt t="7052" x="7123113" y="1455738"/>
          <p14:tracePt t="7068" x="7115175" y="1423988"/>
          <p14:tracePt t="7084" x="7091363" y="1368425"/>
          <p14:tracePt t="7102" x="7083425" y="1304925"/>
          <p14:tracePt t="7118" x="7075488" y="1266825"/>
          <p14:tracePt t="7135" x="7075488" y="1219200"/>
          <p14:tracePt t="7168" x="7075488" y="1203325"/>
          <p14:tracePt t="7174" x="7075488" y="1195388"/>
          <p14:tracePt t="7189" x="7075488" y="1187450"/>
          <p14:tracePt t="7203" x="7075488" y="1171575"/>
          <p14:tracePt t="7218" x="7075488" y="1155700"/>
          <p14:tracePt t="7236" x="7075488" y="1116013"/>
          <p14:tracePt t="7237" x="7075488" y="1109663"/>
          <p14:tracePt t="7251" x="7075488" y="1101725"/>
          <p14:tracePt t="7253" x="7075488" y="1093788"/>
          <p14:tracePt t="7269" x="7075488" y="1085850"/>
          <p14:tracePt t="7285" x="7075488" y="1062038"/>
          <p14:tracePt t="7302" x="7083425" y="1030288"/>
          <p14:tracePt t="7318" x="7099300" y="1006475"/>
          <p14:tracePt t="7334" x="7131050" y="974725"/>
          <p14:tracePt t="7351" x="7178675" y="950913"/>
          <p14:tracePt t="7353" x="7202488" y="942975"/>
          <p14:tracePt t="7368" x="7226300" y="928688"/>
          <p14:tracePt t="7385" x="7240588" y="920750"/>
          <p14:tracePt t="7402" x="7248525" y="912813"/>
          <p14:tracePt t="7418" x="7272338" y="904875"/>
          <p14:tracePt t="7434" x="7280275" y="904875"/>
          <p14:tracePt t="7451" x="7312025" y="896938"/>
          <p14:tracePt t="7468" x="7367588" y="873125"/>
          <p14:tracePt t="7484" x="7421563" y="865188"/>
          <p14:tracePt t="7501" x="7477125" y="857250"/>
          <p14:tracePt t="7503" x="7493000" y="857250"/>
          <p14:tracePt t="7517" x="7516813" y="857250"/>
          <p14:tracePt t="7534" x="7540625" y="857250"/>
          <p14:tracePt t="7551" x="7556500" y="857250"/>
          <p14:tracePt t="7568" x="7578725" y="857250"/>
          <p14:tracePt t="7584" x="7602538" y="857250"/>
          <p14:tracePt t="7601" x="7610475" y="857250"/>
          <p14:tracePt t="7604" x="7626350" y="857250"/>
          <p14:tracePt t="7617" x="7658100" y="857250"/>
          <p14:tracePt t="7634" x="7689850" y="857250"/>
          <p14:tracePt t="7651" x="7721600" y="873125"/>
          <p14:tracePt t="7653" x="7743825" y="873125"/>
          <p14:tracePt t="7667" x="7775575" y="881063"/>
          <p14:tracePt t="7685" x="7807325" y="889000"/>
          <p14:tracePt t="7703" x="7839075" y="896938"/>
          <p14:tracePt t="7717" x="7847013" y="912813"/>
          <p14:tracePt t="7735" x="7862888" y="920750"/>
          <p14:tracePt t="7751" x="7870825" y="920750"/>
          <p14:tracePt t="7753" x="7878763" y="928688"/>
          <p14:tracePt t="7769" x="7886700" y="928688"/>
          <p14:tracePt t="7784" x="7894638" y="936625"/>
          <p14:tracePt t="7800" x="7900988" y="958850"/>
          <p14:tracePt t="7802" x="7908925" y="966788"/>
          <p14:tracePt t="7817" x="7916863" y="998538"/>
          <p14:tracePt t="7834" x="7924800" y="1014413"/>
          <p14:tracePt t="7850" x="7932738" y="1030288"/>
          <p14:tracePt t="7852" x="7940675" y="1046163"/>
          <p14:tracePt t="7867" x="7940675" y="1062038"/>
          <p14:tracePt t="7884" x="7948613" y="1069975"/>
          <p14:tracePt t="7900" x="7948613" y="1085850"/>
          <p14:tracePt t="7901" x="7948613" y="1101725"/>
          <p14:tracePt t="7917" x="7948613" y="1116013"/>
          <p14:tracePt t="7934" x="7948613" y="1131888"/>
          <p14:tracePt t="7952" x="7948613" y="1155700"/>
          <p14:tracePt t="7967" x="7948613" y="1179513"/>
          <p14:tracePt t="7985" x="7948613" y="1195388"/>
          <p14:tracePt t="8000" x="7948613" y="1203325"/>
          <p14:tracePt t="8031" x="7948613" y="1227138"/>
          <p14:tracePt t="8046" x="7948613" y="1243013"/>
          <p14:tracePt t="8060" x="7948613" y="1258888"/>
          <p14:tracePt t="8067" x="7948613" y="1282700"/>
          <p14:tracePt t="8083" x="7948613" y="1289050"/>
          <p14:tracePt t="8102" x="7948613" y="1296988"/>
          <p14:tracePt t="8117" x="7948613" y="1328738"/>
          <p14:tracePt t="8180" x="7940675" y="1336675"/>
          <p14:tracePt t="8188" x="7916863" y="1368425"/>
          <p14:tracePt t="8460" x="7823200" y="1455738"/>
          <p14:tracePt t="8466" x="7807325" y="1477963"/>
          <p14:tracePt t="8474" x="7759700" y="1517650"/>
          <p14:tracePt t="8484" x="7673975" y="1581150"/>
          <p14:tracePt t="8501" x="7508875" y="1722438"/>
          <p14:tracePt t="8517" x="7335838" y="1887538"/>
          <p14:tracePt t="8534" x="7099300" y="2084388"/>
          <p14:tracePt t="8550" x="6864350" y="2281238"/>
          <p14:tracePt t="8553" x="6808788" y="2351088"/>
          <p14:tracePt t="8566" x="6667500" y="2524125"/>
          <p14:tracePt t="8582" x="6526213" y="2635250"/>
          <p14:tracePt t="8601" x="6353175" y="2768600"/>
          <p14:tracePt t="8616" x="6273800" y="2878138"/>
          <p14:tracePt t="8634" x="6211888" y="2973388"/>
          <p14:tracePt t="8649" x="6196013" y="3003550"/>
          <p14:tracePt t="8860" x="6180138" y="3027363"/>
          <p14:tracePt t="8866" x="6116638" y="3090863"/>
          <p14:tracePt t="8873" x="6054725" y="3162300"/>
          <p14:tracePt t="8882" x="5975350" y="3263900"/>
          <p14:tracePt t="8899" x="5794375" y="3500438"/>
          <p14:tracePt t="8901" x="5732463" y="3586163"/>
          <p14:tracePt t="8916" x="5597525" y="3719513"/>
          <p14:tracePt t="8933" x="5519738" y="3830638"/>
          <p14:tracePt t="8951" x="5346700" y="3995738"/>
          <p14:tracePt t="8971" x="5229225" y="4137025"/>
          <p14:tracePt t="8975" x="5173663" y="4192588"/>
          <p14:tracePt t="8985" x="5094288" y="4286250"/>
          <p14:tracePt t="8988" x="5064125" y="4325938"/>
          <p14:tracePt t="9000" x="5032375" y="4365625"/>
          <p14:tracePt t="9273" x="5008563" y="4387850"/>
          <p14:tracePt t="9280" x="5000625" y="4403725"/>
          <p14:tracePt t="9286" x="4968875" y="4435475"/>
          <p14:tracePt t="9299" x="4937125" y="4475163"/>
          <p14:tracePt t="9301" x="4867275" y="4538663"/>
          <p14:tracePt t="9315" x="4835525" y="4568825"/>
          <p14:tracePt t="9331" x="4803775" y="4592638"/>
          <p14:tracePt t="9349" x="4772025" y="4616450"/>
          <p14:tracePt t="9350" x="4740275" y="4640263"/>
          <p14:tracePt t="9366" x="4718050" y="4664075"/>
          <p14:tracePt t="9382" x="4686300" y="4695825"/>
          <p14:tracePt t="9399" x="4670425" y="4695825"/>
          <p14:tracePt t="9415" x="4662488" y="4695825"/>
          <p14:tracePt t="9432" x="4598988" y="4749800"/>
          <p14:tracePt t="9450" x="4583113" y="4765675"/>
          <p14:tracePt t="9466" x="4583113" y="4773613"/>
          <p14:tracePt t="9744" x="4575175" y="4773613"/>
          <p14:tracePt t="9752" x="4560888" y="4797425"/>
          <p14:tracePt t="9761" x="4560888" y="4813300"/>
          <p14:tracePt t="9764" x="4545013" y="4821238"/>
          <p14:tracePt t="9781" x="4513263" y="4876800"/>
          <p14:tracePt t="9798" x="4489450" y="4938713"/>
          <p14:tracePt t="9800" x="4473575" y="4954588"/>
          <p14:tracePt t="9815" x="4473575" y="4970463"/>
          <p14:tracePt t="9831" x="4473575" y="4978400"/>
          <p14:tracePt t="9848" x="4425950" y="5041900"/>
          <p14:tracePt t="9851" x="4425950" y="5049838"/>
          <p14:tracePt t="9873" x="4410075" y="5072063"/>
          <p14:tracePt t="9881" x="4403725" y="5087938"/>
          <p14:tracePt t="9909" x="4379913" y="5111750"/>
          <p14:tracePt t="9915" x="4371975" y="5127625"/>
          <p14:tracePt t="10065" x="4371975" y="5143500"/>
          <p14:tracePt t="10072" x="4356100" y="5175250"/>
          <p14:tracePt t="10267" x="4348163" y="5175250"/>
          <p14:tracePt t="10301" x="4332288" y="5199063"/>
          <p14:tracePt t="10308" x="4308475" y="5229225"/>
          <p14:tracePt t="10423" x="4276725" y="5260975"/>
          <p14:tracePt t="10429" x="4268788" y="5268913"/>
          <p14:tracePt t="10443" x="4260850" y="5276850"/>
          <p14:tracePt t="10450" x="4252913" y="5284788"/>
          <p14:tracePt t="10464" x="4238625" y="5292725"/>
          <p14:tracePt t="10480" x="4183063" y="5308600"/>
          <p14:tracePt t="10498" x="4167188" y="5324475"/>
          <p14:tracePt t="10500" x="4111625" y="5332413"/>
          <p14:tracePt t="10515" x="4057650" y="5340350"/>
          <p14:tracePt t="10531" x="3978275" y="5348288"/>
          <p14:tracePt t="10547" x="3938588" y="5348288"/>
          <p14:tracePt t="10564" x="3892550" y="5356225"/>
          <p14:tracePt t="10830" x="3844925" y="5356225"/>
          <p14:tracePt t="10837" x="3829050" y="5356225"/>
          <p14:tracePt t="10847" x="3765550" y="5356225"/>
          <p14:tracePt t="10850" x="3687763" y="5356225"/>
          <p14:tracePt t="10864" x="3482975" y="5340350"/>
          <p14:tracePt t="10880" x="3333750" y="5324475"/>
          <p14:tracePt t="10896" x="3294063" y="5316538"/>
          <p14:tracePt t="10914" x="3262313" y="5316538"/>
          <p14:tracePt t="11215" x="3254375" y="5308600"/>
          <p14:tracePt t="11222" x="3246438" y="5308600"/>
          <p14:tracePt t="11233" x="3240088" y="5308600"/>
          <p14:tracePt t="11247" x="3232150" y="5308600"/>
          <p14:tracePt t="11466" x="3240088" y="5300663"/>
          <p14:tracePt t="11472" x="3246438" y="5300663"/>
          <p14:tracePt t="11481" x="3270250" y="5292725"/>
          <p14:tracePt t="11497" x="3302000" y="5292725"/>
          <p14:tracePt t="11499" x="3309938" y="5292725"/>
          <p14:tracePt t="11513" x="3325813" y="5292725"/>
          <p14:tracePt t="11515" x="3349625" y="5292725"/>
          <p14:tracePt t="11529" x="3381375" y="5292725"/>
          <p14:tracePt t="11547" x="3419475" y="5292725"/>
          <p14:tracePt t="11562" x="3435350" y="5292725"/>
          <p14:tracePt t="11564" x="3467100" y="5292725"/>
          <p14:tracePt t="11579" x="3475038" y="5292725"/>
          <p14:tracePt t="11596" x="3514725" y="5292725"/>
          <p14:tracePt t="11613" x="3570288" y="5284788"/>
          <p14:tracePt t="11614" x="3592513" y="5284788"/>
          <p14:tracePt t="11629" x="3656013" y="5268913"/>
          <p14:tracePt t="11646" x="3727450" y="5260975"/>
          <p14:tracePt t="11662" x="3773488" y="5260975"/>
          <p14:tracePt t="11664" x="3789363" y="5260975"/>
          <p14:tracePt t="11683" x="3821113" y="5260975"/>
          <p14:tracePt t="12015" x="3836988" y="5253038"/>
          <p14:tracePt t="12021" x="3852863" y="5245100"/>
          <p14:tracePt t="12028" x="3884613" y="5237163"/>
          <p14:tracePt t="12046" x="3922713" y="5229225"/>
          <p14:tracePt t="12062" x="3962400" y="5222875"/>
          <p14:tracePt t="12064" x="3978275" y="5222875"/>
          <p14:tracePt t="12078" x="4010025" y="5222875"/>
          <p14:tracePt t="12096" x="4041775" y="5222875"/>
          <p14:tracePt t="12112" x="4057650" y="5222875"/>
          <p14:tracePt t="12114" x="4073525" y="5222875"/>
          <p14:tracePt t="12128" x="4095750" y="5222875"/>
          <p14:tracePt t="12146" x="4127500" y="5222875"/>
          <p14:tracePt t="12162" x="4191000" y="5222875"/>
          <p14:tracePt t="12165" x="4214813" y="5222875"/>
          <p14:tracePt t="12179" x="4268788" y="5222875"/>
          <p14:tracePt t="12195" x="4316413" y="5222875"/>
          <p14:tracePt t="12211" x="4340225" y="5222875"/>
          <p14:tracePt t="12213" x="4348163" y="5222875"/>
          <p14:tracePt t="12228" x="4356100" y="5222875"/>
          <p14:tracePt t="12246" x="4364038" y="5222875"/>
          <p14:tracePt t="12622" x="4371975" y="5222875"/>
          <p14:tracePt t="12631" x="4395788" y="5214938"/>
          <p14:tracePt t="12639" x="4418013" y="5214938"/>
          <p14:tracePt t="12647" x="4457700" y="5207000"/>
          <p14:tracePt t="12663" x="4552950" y="5199063"/>
          <p14:tracePt t="12679" x="4591050" y="5199063"/>
          <p14:tracePt t="12694" x="4630738" y="5199063"/>
          <p14:tracePt t="12711" x="4654550" y="5199063"/>
          <p14:tracePt t="12712" x="4662488" y="5199063"/>
          <p14:tracePt t="12728" x="4702175" y="5199063"/>
          <p14:tracePt t="12747" x="4740275" y="5199063"/>
          <p14:tracePt t="12752" x="4764088" y="5199063"/>
          <p14:tracePt t="12757" x="4787900" y="5199063"/>
          <p14:tracePt t="12764" x="4827588" y="5199063"/>
          <p14:tracePt t="12778" x="4891088" y="5199063"/>
          <p14:tracePt t="12795" x="4929188" y="5199063"/>
          <p14:tracePt t="12812" x="4945063" y="5199063"/>
          <p14:tracePt t="13092" x="4960938" y="5191125"/>
          <p14:tracePt t="13098" x="4992688" y="5167313"/>
          <p14:tracePt t="13112" x="5070475" y="5159375"/>
          <p14:tracePt t="13128" x="5149850" y="5151438"/>
          <p14:tracePt t="13144" x="5237163" y="5151438"/>
          <p14:tracePt t="13161" x="5283200" y="5151438"/>
          <p14:tracePt t="13163" x="5330825" y="5151438"/>
          <p14:tracePt t="13178" x="5424488" y="5151438"/>
          <p14:tracePt t="13194" x="5495925" y="5151438"/>
          <p14:tracePt t="13210" x="5551488" y="5151438"/>
          <p14:tracePt t="13213" x="5559425" y="5151438"/>
          <p14:tracePt t="13227" x="5567363" y="5151438"/>
          <p14:tracePt t="13535" x="5573713" y="5151438"/>
          <p14:tracePt t="13542" x="5589588" y="5143500"/>
          <p14:tracePt t="13548" x="5613400" y="5135563"/>
          <p14:tracePt t="13561" x="5645150" y="5135563"/>
          <p14:tracePt t="13562" x="5668963" y="5135563"/>
          <p14:tracePt t="13576" x="5708650" y="5135563"/>
          <p14:tracePt t="13593" x="5738813" y="5135563"/>
          <p14:tracePt t="13610" x="5762625" y="5135563"/>
          <p14:tracePt t="13627" x="5770563" y="5135563"/>
          <p14:tracePt t="13671" x="5778500" y="5135563"/>
          <p14:tracePt t="13676" x="5794375" y="5135563"/>
          <p14:tracePt t="13684" x="5802313" y="5135563"/>
          <p14:tracePt t="13693" x="5818188" y="5135563"/>
          <p14:tracePt t="13710" x="5849938" y="5143500"/>
          <p14:tracePt t="13727" x="5873750" y="5143500"/>
          <p14:tracePt t="13743" x="5889625" y="5143500"/>
          <p14:tracePt t="13848" x="5903913" y="5143500"/>
          <p14:tracePt t="13871" x="5911850" y="5143500"/>
          <p14:tracePt t="14613" x="5903913" y="5143500"/>
          <p14:tracePt t="14620" x="5881688" y="5159375"/>
          <p14:tracePt t="14641" x="5873750" y="5159375"/>
          <p14:tracePt t="14655" x="5849938" y="5167313"/>
          <p14:tracePt t="14678" x="5842000" y="5175250"/>
          <p14:tracePt t="14694" x="5826125" y="5175250"/>
          <p14:tracePt t="14698" x="5802313" y="5191125"/>
          <p14:tracePt t="14712" x="5786438" y="5199063"/>
          <p14:tracePt t="14719" x="5754688" y="5214938"/>
          <p14:tracePt t="14725" x="5738813" y="5229225"/>
          <p14:tracePt t="14742" x="5684838" y="5268913"/>
          <p14:tracePt t="14759" x="5605463" y="5324475"/>
          <p14:tracePt t="14761" x="5589588" y="5332413"/>
          <p14:tracePt t="14781" x="5573713" y="5356225"/>
          <p14:tracePt t="14793" x="5567363" y="5364163"/>
          <p14:tracePt t="15033" x="5543550" y="5372100"/>
          <p14:tracePt t="15040" x="5503863" y="5402263"/>
          <p14:tracePt t="15047" x="5464175" y="5410200"/>
          <p14:tracePt t="15058" x="5378450" y="5441950"/>
          <p14:tracePt t="15075" x="4992688" y="5591175"/>
          <p14:tracePt t="15091" x="4756150" y="5614988"/>
          <p14:tracePt t="15109" x="4395788" y="5694363"/>
          <p14:tracePt t="15125" x="3757613" y="5843588"/>
          <p14:tracePt t="15141" x="3576638" y="5907088"/>
          <p14:tracePt t="15159" x="3286125" y="5961063"/>
          <p14:tracePt t="15162" x="3160713" y="5961063"/>
          <p14:tracePt t="15176" x="3051175" y="5961063"/>
          <p14:tracePt t="15191" x="3003550" y="5961063"/>
          <p14:tracePt t="15441" x="2963863" y="5961063"/>
          <p14:tracePt t="15448" x="2940050" y="5961063"/>
          <p14:tracePt t="15458" x="2830513" y="5937250"/>
          <p14:tracePt t="15475" x="2665413" y="5875338"/>
          <p14:tracePt t="15491" x="2532063" y="5811838"/>
          <p14:tracePt t="15507" x="2398713" y="5780088"/>
          <p14:tracePt t="15524" x="2303463" y="5764213"/>
          <p14:tracePt t="15526" x="2263775" y="5734050"/>
          <p14:tracePt t="15541" x="2225675" y="5718175"/>
          <p14:tracePt t="15558" x="2193925" y="5702300"/>
          <p14:tracePt t="15560" x="2185988" y="5702300"/>
          <p14:tracePt t="15579" x="2170113" y="5694363"/>
          <p14:tracePt t="15591" x="2162175" y="5686425"/>
          <p14:tracePt t="16019" x="2170113" y="5686425"/>
          <p14:tracePt t="16025" x="2178050" y="5686425"/>
          <p14:tracePt t="16032" x="2185988" y="5686425"/>
          <p14:tracePt t="16040" x="2201863" y="5686425"/>
          <p14:tracePt t="16057" x="2233613" y="5678488"/>
          <p14:tracePt t="16060" x="2247900" y="5678488"/>
          <p14:tracePt t="16073" x="2255838" y="5678488"/>
          <p14:tracePt t="16075" x="2271713" y="5678488"/>
          <p14:tracePt t="16090" x="2295525" y="5678488"/>
          <p14:tracePt t="16118" x="2303463" y="5678488"/>
          <p14:tracePt t="16125" x="2311400" y="5678488"/>
          <p14:tracePt t="16140" x="2319338" y="5678488"/>
          <p14:tracePt t="16156" x="2327275" y="5678488"/>
          <p14:tracePt t="16173" x="2343150" y="5670550"/>
          <p14:tracePt t="16190" x="2374900" y="5662613"/>
          <p14:tracePt t="16207" x="2406650" y="5662613"/>
          <p14:tracePt t="16225" x="2452688" y="5662613"/>
          <p14:tracePt t="16240" x="2476500" y="5662613"/>
          <p14:tracePt t="16257" x="2484438" y="5662613"/>
          <p14:tracePt t="16274" x="2492375" y="5662613"/>
          <p14:tracePt t="16275" x="2508250" y="5662613"/>
          <p14:tracePt t="16290" x="2516188" y="5662613"/>
          <p14:tracePt t="16308" x="2532063" y="5662613"/>
          <p14:tracePt t="16312" x="2540000" y="5662613"/>
          <p14:tracePt t="16326" x="2547938" y="5662613"/>
          <p14:tracePt t="16340" x="2563813" y="5662613"/>
          <p14:tracePt t="16368" x="2571750" y="5662613"/>
          <p14:tracePt t="16411" x="2593975" y="5662613"/>
          <p14:tracePt t="16426" x="2609850" y="5662613"/>
          <p14:tracePt t="16440" x="2625725" y="5662613"/>
          <p14:tracePt t="16445" x="2641600" y="5662613"/>
          <p14:tracePt t="16460" x="2649538" y="5662613"/>
          <p14:tracePt t="16473" x="2657475" y="5662613"/>
          <p14:tracePt t="16547" x="2673350" y="5662613"/>
          <p14:tracePt t="16553" x="2681288" y="5662613"/>
          <p14:tracePt t="16561" x="2689225" y="5662613"/>
          <p14:tracePt t="16575" x="2705100" y="5662613"/>
          <p14:tracePt t="16589" x="2713038" y="5662613"/>
          <p14:tracePt t="16607" x="2720975" y="5662613"/>
          <p14:tracePt t="16655" x="2728913" y="5662613"/>
          <p14:tracePt t="16940" x="2736850" y="5662613"/>
          <p14:tracePt t="17054" x="2743200" y="5662613"/>
          <p14:tracePt t="17060" x="2751138" y="5662613"/>
          <p14:tracePt t="17075" x="2759075" y="5662613"/>
          <p14:tracePt t="17089" x="2782888" y="5662613"/>
          <p14:tracePt t="17106" x="2798763" y="5662613"/>
          <p14:tracePt t="17124" x="2838450" y="5662613"/>
          <p14:tracePt t="17138" x="2894013" y="5662613"/>
          <p14:tracePt t="17155" x="2932113" y="5662613"/>
          <p14:tracePt t="17172" x="2987675" y="5662613"/>
          <p14:tracePt t="17174" x="3003550" y="5662613"/>
          <p14:tracePt t="17188" x="3051175" y="5662613"/>
          <p14:tracePt t="17208" x="3081338" y="5662613"/>
          <p14:tracePt t="17212" x="3097213" y="5662613"/>
          <p14:tracePt t="17220" x="3105150" y="5662613"/>
          <p14:tracePt t="17224" x="3113088" y="5662613"/>
          <p14:tracePt t="17231" x="3128963" y="5662613"/>
          <p14:tracePt t="17239" x="3136900" y="5662613"/>
          <p14:tracePt t="17255" x="3152775" y="5662613"/>
          <p14:tracePt t="17596" x="3160713" y="5662613"/>
          <p14:tracePt t="17603" x="3176588" y="5662613"/>
          <p14:tracePt t="17609" x="3224213" y="5662613"/>
          <p14:tracePt t="17621" x="3278188" y="5662613"/>
          <p14:tracePt t="17644" x="3381375" y="5662613"/>
          <p14:tracePt t="17657" x="3467100" y="5662613"/>
          <p14:tracePt t="17661" x="3490913" y="5662613"/>
          <p14:tracePt t="17673" x="3514725" y="5662613"/>
          <p14:tracePt t="17674" x="3554413" y="5662613"/>
          <p14:tracePt t="17690" x="3624263" y="5662613"/>
          <p14:tracePt t="17707" x="3671888" y="5662613"/>
          <p14:tracePt t="17721" x="3735388" y="5662613"/>
          <p14:tracePt t="17723" x="3757613" y="5662613"/>
          <p14:tracePt t="17739" x="3789363" y="5662613"/>
          <p14:tracePt t="17755" x="3805238" y="5662613"/>
          <p14:tracePt t="17772" x="3813175" y="5662613"/>
          <p14:tracePt t="18067" x="3821113" y="5654675"/>
          <p14:tracePt t="18074" x="3844925" y="5638800"/>
          <p14:tracePt t="18090" x="3892550" y="5622925"/>
          <p14:tracePt t="18105" x="3946525" y="5614988"/>
          <p14:tracePt t="18122" x="4010025" y="5614988"/>
          <p14:tracePt t="18123" x="4033838" y="5607050"/>
          <p14:tracePt t="18137" x="4095750" y="5599113"/>
          <p14:tracePt t="18155" x="4159250" y="5599113"/>
          <p14:tracePt t="18170" x="4198938" y="5599113"/>
          <p14:tracePt t="18188" x="4260850" y="5599113"/>
          <p14:tracePt t="18203" x="4292600" y="5599113"/>
          <p14:tracePt t="18221" x="4308475" y="5599113"/>
          <p14:tracePt t="18223" x="4316413" y="5599113"/>
          <p14:tracePt t="18238" x="4324350" y="5599113"/>
          <p14:tracePt t="18624" x="4332288" y="5591175"/>
          <p14:tracePt t="18631" x="4348163" y="5591175"/>
          <p14:tracePt t="18645" x="4356100" y="5591175"/>
          <p14:tracePt t="18653" x="4364038" y="5591175"/>
          <p14:tracePt t="18671" x="4379913" y="5591175"/>
          <p14:tracePt t="18687" x="4395788" y="5591175"/>
          <p14:tracePt t="18705" x="4410075" y="5583238"/>
          <p14:tracePt t="18721" x="4425950" y="5583238"/>
          <p14:tracePt t="18723" x="4433888" y="5583238"/>
          <p14:tracePt t="18739" x="4473575" y="5583238"/>
          <p14:tracePt t="18755" x="4529138" y="5583238"/>
          <p14:tracePt t="18772" x="4598988" y="5583238"/>
          <p14:tracePt t="18788" x="4630738" y="5583238"/>
          <p14:tracePt t="18804" x="4662488" y="5583238"/>
          <p14:tracePt t="18823" x="4686300" y="5583238"/>
          <p14:tracePt t="18837" x="4694238" y="5583238"/>
          <p14:tracePt t="18853" x="4710113" y="5583238"/>
          <p14:tracePt t="18872" x="4725988" y="5583238"/>
          <p14:tracePt t="18887" x="4733925" y="5583238"/>
          <p14:tracePt t="18905" x="4740275" y="5583238"/>
          <p14:tracePt t="19146" x="4756150" y="5583238"/>
          <p14:tracePt t="19151" x="4779963" y="5583238"/>
          <p14:tracePt t="19158" x="4811713" y="5583238"/>
          <p14:tracePt t="19170" x="4835525" y="5583238"/>
          <p14:tracePt t="19188" x="4905375" y="5583238"/>
          <p14:tracePt t="19205" x="5016500" y="5583238"/>
          <p14:tracePt t="19220" x="5205413" y="5583238"/>
          <p14:tracePt t="19222" x="5243513" y="5583238"/>
          <p14:tracePt t="19238" x="5299075" y="5583238"/>
          <p14:tracePt t="19254" x="5346700" y="5583238"/>
          <p14:tracePt t="19271" x="5362575" y="5583238"/>
          <p14:tracePt t="19308" x="5370513" y="5583238"/>
          <p14:tracePt t="19530" x="5378450" y="5583238"/>
          <p14:tracePt t="19537" x="5402263" y="5583238"/>
          <p14:tracePt t="19543" x="5424488" y="5583238"/>
          <p14:tracePt t="19551" x="5487988" y="5583238"/>
          <p14:tracePt t="19569" x="5581650" y="5575300"/>
          <p14:tracePt t="19586" x="5762625" y="5575300"/>
          <p14:tracePt t="19602" x="5834063" y="5575300"/>
          <p14:tracePt t="19619" x="5873750" y="5575300"/>
          <p14:tracePt t="19637" x="5897563" y="5575300"/>
          <p14:tracePt t="19894" x="5903913" y="5575300"/>
          <p14:tracePt t="19901" x="5935663" y="5568950"/>
          <p14:tracePt t="19907" x="5959475" y="5545138"/>
          <p14:tracePt t="19919" x="5975350" y="5537200"/>
          <p14:tracePt t="19936" x="6022975" y="5521325"/>
          <p14:tracePt t="19952" x="6046788" y="5513388"/>
          <p14:tracePt t="20316" x="6046788" y="5505450"/>
          <p14:tracePt t="20322" x="6046788" y="5497513"/>
          <p14:tracePt t="20334" x="6030913" y="5481638"/>
          <p14:tracePt t="20336" x="6022975" y="5481638"/>
          <p14:tracePt t="20351" x="5991225" y="5465763"/>
          <p14:tracePt t="20368" x="5951538" y="5449888"/>
          <p14:tracePt t="20385" x="5903913" y="5434013"/>
          <p14:tracePt t="20387" x="5873750" y="5426075"/>
          <p14:tracePt t="20404" x="5770563" y="5402263"/>
          <p14:tracePt t="20422" x="5621338" y="5395913"/>
          <p14:tracePt t="20436" x="5567363" y="5395913"/>
          <p14:tracePt t="20452" x="5551488" y="5395913"/>
          <p14:tracePt t="20753" x="5519738" y="5395913"/>
          <p14:tracePt t="20758" x="5440363" y="5402263"/>
          <p14:tracePt t="20770" x="5394325" y="5402263"/>
          <p14:tracePt t="20773" x="5314950" y="5418138"/>
          <p14:tracePt t="20786" x="5197475" y="5426075"/>
          <p14:tracePt t="20801" x="5024438" y="5441950"/>
          <p14:tracePt t="20817" x="4905375" y="5465763"/>
          <p14:tracePt t="20834" x="4803775" y="5473700"/>
          <p14:tracePt t="20835" x="4779963" y="5473700"/>
          <p14:tracePt t="20851" x="4733925" y="5473700"/>
          <p14:tracePt t="20867" x="4670425" y="5473700"/>
          <p14:tracePt t="20884" x="4568825" y="5473700"/>
          <p14:tracePt t="20886" x="4537075" y="5473700"/>
          <p14:tracePt t="20900" x="4425950" y="5457825"/>
          <p14:tracePt t="20917" x="4348163" y="5449888"/>
          <p14:tracePt t="20936" x="4268788" y="5449888"/>
          <p14:tracePt t="20950" x="4238625" y="5449888"/>
          <p14:tracePt t="20967" x="4222750" y="5449888"/>
          <p14:tracePt t="20985" x="4206875" y="5449888"/>
          <p14:tracePt t="21001" x="4198938" y="5449888"/>
          <p14:tracePt t="21019" x="4191000" y="5449888"/>
          <p14:tracePt t="21022" x="4183063" y="5449888"/>
          <p14:tracePt t="21035" x="4175125" y="5449888"/>
          <p14:tracePt t="21051" x="4135438" y="5449888"/>
          <p14:tracePt t="21069" x="4111625" y="5449888"/>
          <p14:tracePt t="21073" x="4095750" y="5449888"/>
          <p14:tracePt t="21084" x="4079875" y="5449888"/>
          <p14:tracePt t="21086" x="4073525" y="5449888"/>
          <p14:tracePt t="21100" x="4065588" y="5449888"/>
          <p14:tracePt t="21165" x="4049713" y="5449888"/>
          <p14:tracePt t="21171" x="4041775" y="5449888"/>
          <p14:tracePt t="21186" x="4033838" y="5449888"/>
          <p14:tracePt t="21201" x="4017963" y="5449888"/>
          <p14:tracePt t="21236" x="4010025" y="5449888"/>
          <p14:tracePt t="21316" x="4010025" y="5465763"/>
          <p14:tracePt t="21320" x="4010025" y="5489575"/>
          <p14:tracePt t="21335" x="4010025" y="5529263"/>
          <p14:tracePt t="21351" x="4017963" y="5575300"/>
          <p14:tracePt t="21367" x="4049713" y="5630863"/>
          <p14:tracePt t="21384" x="4103688" y="5718175"/>
          <p14:tracePt t="21386" x="4119563" y="5741988"/>
          <p14:tracePt t="21400" x="4167188" y="5795963"/>
          <p14:tracePt t="21417" x="4198938" y="5827713"/>
          <p14:tracePt t="21435" x="4252913" y="5883275"/>
          <p14:tracePt t="21450" x="4292600" y="5907088"/>
          <p14:tracePt t="21467" x="4356100" y="5921375"/>
          <p14:tracePt t="21485" x="4457700" y="5929313"/>
          <p14:tracePt t="21501" x="4529138" y="5929313"/>
          <p14:tracePt t="21516" x="4583113" y="5929313"/>
          <p14:tracePt t="21534" x="4638675" y="5929313"/>
          <p14:tracePt t="21536" x="4686300" y="5929313"/>
          <p14:tracePt t="21550" x="4811713" y="5929313"/>
          <p14:tracePt t="21566" x="4976813" y="5921375"/>
          <p14:tracePt t="21584" x="5094288" y="5899150"/>
          <p14:tracePt t="21586" x="5141913" y="5875338"/>
          <p14:tracePt t="21600" x="5197475" y="5867400"/>
          <p14:tracePt t="21616" x="5243513" y="5851525"/>
          <p14:tracePt t="21633" x="5307013" y="5843588"/>
          <p14:tracePt t="21636" x="5370513" y="5843588"/>
          <p14:tracePt t="21651" x="5440363" y="5819775"/>
          <p14:tracePt t="21666" x="5527675" y="5811838"/>
          <p14:tracePt t="21683" x="5613400" y="5795963"/>
          <p14:tracePt t="21686" x="5653088" y="5772150"/>
          <p14:tracePt t="21701" x="5708650" y="5764213"/>
          <p14:tracePt t="21717" x="5746750" y="5748338"/>
          <p14:tracePt t="21735" x="5770563" y="5741988"/>
          <p14:tracePt t="21751" x="5778500" y="5741988"/>
          <p14:tracePt t="22609" x="5778500" y="5694363"/>
          <p14:tracePt t="22612" x="5778500" y="5686425"/>
          <p14:tracePt t="22635" x="5778500" y="5662613"/>
          <p14:tracePt t="22642" x="5778500" y="5630863"/>
          <p14:tracePt t="22649" x="5778500" y="5622925"/>
          <p14:tracePt t="22670" x="5778500" y="5614988"/>
          <p14:tracePt t="22692" x="5778500" y="5607050"/>
          <p14:tracePt t="22700" x="5778500" y="5583238"/>
          <p14:tracePt t="22728" x="5778500" y="5568950"/>
          <p14:tracePt t="22757" x="5778500" y="5553075"/>
          <p14:tracePt t="22770" x="5778500" y="5545138"/>
          <p14:tracePt t="22785" x="5778500" y="5537200"/>
          <p14:tracePt t="22806" x="5778500" y="5529263"/>
          <p14:tracePt t="22813" x="5770563" y="5521325"/>
          <p14:tracePt t="22820" x="5762625" y="5513388"/>
          <p14:tracePt t="22833" x="5738813" y="5505450"/>
          <p14:tracePt t="22848" x="5732463" y="5497513"/>
          <p14:tracePt t="22865" x="5708650" y="5489575"/>
          <p14:tracePt t="22881" x="5700713" y="5489575"/>
          <p14:tracePt t="22898" x="5684838" y="5489575"/>
          <p14:tracePt t="22921" x="5676900" y="5489575"/>
          <p14:tracePt t="22932" x="5668963" y="5489575"/>
          <p14:tracePt t="22951" x="5653088" y="5489575"/>
          <p14:tracePt t="22964" x="5645150" y="5489575"/>
          <p14:tracePt t="24499" x="5621338" y="5489575"/>
          <p14:tracePt t="24504" x="5597525" y="5489575"/>
          <p14:tracePt t="24513" x="5567363" y="5489575"/>
          <p14:tracePt t="24530" x="5480050" y="5481638"/>
          <p14:tracePt t="24547" x="5346700" y="5465763"/>
          <p14:tracePt t="24563" x="5314950" y="5465763"/>
          <p14:tracePt t="24580" x="5299075" y="5465763"/>
          <p14:tracePt t="25070" x="5275263" y="5457825"/>
          <p14:tracePt t="25075" x="5205413" y="5441950"/>
          <p14:tracePt t="25082" x="5102225" y="5434013"/>
          <p14:tracePt t="25095" x="5024438" y="5418138"/>
          <p14:tracePt t="25096" x="4945063" y="5410200"/>
          <p14:tracePt t="25116" x="4875213" y="5402263"/>
          <p14:tracePt t="25120" x="4811713" y="5402263"/>
          <p14:tracePt t="25134" x="4748213" y="5402263"/>
          <p14:tracePt t="25155" x="4740275" y="5402263"/>
          <p14:tracePt t="25182" x="4725988" y="5402263"/>
          <p14:tracePt t="25190" x="4710113" y="5402263"/>
          <p14:tracePt t="25197" x="4678363" y="5402263"/>
          <p14:tracePt t="25213" x="4622800" y="5402263"/>
          <p14:tracePt t="25228" x="4583113" y="5410200"/>
          <p14:tracePt t="25245" x="4545013" y="5410200"/>
          <p14:tracePt t="25247" x="4537075" y="5410200"/>
          <p14:tracePt t="25263" x="4529138" y="5418138"/>
          <p14:tracePt t="25279" x="4521200" y="5418138"/>
          <p14:tracePt t="25319" x="4513263" y="5418138"/>
          <p14:tracePt t="25325" x="4505325" y="5426075"/>
          <p14:tracePt t="25340" x="4497388" y="5426075"/>
          <p14:tracePt t="25347" x="4481513" y="5434013"/>
          <p14:tracePt t="25369" x="4473575" y="5434013"/>
          <p14:tracePt t="25378" x="4465638" y="5449888"/>
          <p14:tracePt t="25397" x="4457700" y="5449888"/>
          <p14:tracePt t="25413" x="4449763" y="5465763"/>
          <p14:tracePt t="25430" x="4441825" y="5473700"/>
          <p14:tracePt t="25445" x="4425950" y="5497513"/>
          <p14:tracePt t="25547" x="4425950" y="5513388"/>
          <p14:tracePt t="25555" x="4425950" y="5521325"/>
          <p14:tracePt t="25563" x="4425950" y="5529263"/>
          <p14:tracePt t="25578" x="4425950" y="5561013"/>
          <p14:tracePt t="25595" x="4433888" y="5583238"/>
          <p14:tracePt t="25612" x="4449763" y="5607050"/>
          <p14:tracePt t="25628" x="4457700" y="5622925"/>
          <p14:tracePt t="25645" x="4465638" y="5638800"/>
          <p14:tracePt t="25647" x="4473575" y="5654675"/>
          <p14:tracePt t="25661" x="4473575" y="5662613"/>
          <p14:tracePt t="25678" x="4505325" y="5694363"/>
          <p14:tracePt t="25695" x="4560888" y="5718175"/>
          <p14:tracePt t="25697" x="4583113" y="5726113"/>
          <p14:tracePt t="25711" x="4662488" y="5741988"/>
          <p14:tracePt t="25728" x="4733925" y="5756275"/>
          <p14:tracePt t="25744" x="4779963" y="5756275"/>
          <p14:tracePt t="25746" x="4787900" y="5756275"/>
          <p14:tracePt t="25761" x="4803775" y="5756275"/>
          <p14:tracePt t="25797" x="4811713" y="5756275"/>
          <p14:tracePt t="25804" x="4827588" y="5756275"/>
          <p14:tracePt t="25811" x="4835525" y="5756275"/>
          <p14:tracePt t="25827" x="4883150" y="5756275"/>
          <p14:tracePt t="25844" x="4921250" y="5756275"/>
          <p14:tracePt t="25846" x="4953000" y="5756275"/>
          <p14:tracePt t="25861" x="5024438" y="5756275"/>
          <p14:tracePt t="25879" x="5102225" y="5756275"/>
          <p14:tracePt t="25896" x="5165725" y="5756275"/>
          <p14:tracePt t="25912" x="5181600" y="5756275"/>
          <p14:tracePt t="25928" x="5189538" y="5756275"/>
          <p14:tracePt t="25945" x="5197475" y="5756275"/>
          <p14:tracePt t="25946" x="5221288" y="5748338"/>
          <p14:tracePt t="26191" x="5251450" y="5741988"/>
          <p14:tracePt t="26196" x="5275263" y="5734050"/>
          <p14:tracePt t="26202" x="5283200" y="5734050"/>
          <p14:tracePt t="26210" x="5299075" y="5726113"/>
          <p14:tracePt t="26227" x="5314950" y="5718175"/>
          <p14:tracePt t="26244" x="5338763" y="5710238"/>
          <p14:tracePt t="26246" x="5362575" y="5694363"/>
          <p14:tracePt t="26262" x="5394325" y="5686425"/>
          <p14:tracePt t="26277" x="5416550" y="5678488"/>
          <p14:tracePt t="26299" x="5448300" y="5670550"/>
          <p14:tracePt t="26305" x="5456238" y="5670550"/>
          <p14:tracePt t="26312" x="5464175" y="5670550"/>
          <p14:tracePt t="26433" x="5495925" y="5646738"/>
          <p14:tracePt t="26439" x="5511800" y="5614988"/>
          <p14:tracePt t="26569" x="5511800" y="5607050"/>
          <p14:tracePt t="26582" x="5511800" y="5591175"/>
          <p14:tracePt t="26590" x="5527675" y="5561013"/>
          <p14:tracePt t="26596" x="5527675" y="5553075"/>
          <p14:tracePt t="27118" x="5543550" y="5513388"/>
          <p14:tracePt t="27124" x="5551488" y="5497513"/>
          <p14:tracePt t="27131" x="5551488" y="5489575"/>
          <p14:tracePt t="27153" x="5551488" y="5481638"/>
          <p14:tracePt t="27167" x="5551488" y="5473700"/>
          <p14:tracePt t="27196" x="5551488" y="5457825"/>
          <p14:tracePt t="27232" x="5551488" y="5449888"/>
          <p14:tracePt t="27239" x="5551488" y="5441950"/>
          <p14:tracePt t="27260" x="5551488" y="5434013"/>
          <p14:tracePt t="27689" x="5551488" y="5426075"/>
          <p14:tracePt t="27711" x="5551488" y="5410200"/>
          <p14:tracePt t="27717" x="5535613" y="5402263"/>
          <p14:tracePt t="27725" x="5511800" y="5395913"/>
          <p14:tracePt t="27742" x="5495925" y="5387975"/>
          <p14:tracePt t="27759" x="5472113" y="5380038"/>
          <p14:tracePt t="27775" x="5464175" y="5380038"/>
          <p14:tracePt t="27795" x="5456238" y="5380038"/>
          <p14:tracePt t="27808" x="5432425" y="5372100"/>
          <p14:tracePt t="27831" x="5424488" y="5372100"/>
          <p14:tracePt t="28032" x="5416550" y="5372100"/>
          <p14:tracePt t="28038" x="5402263" y="5364163"/>
          <p14:tracePt t="28053" x="5394325" y="5364163"/>
          <p14:tracePt t="28058" x="5386388" y="5364163"/>
          <p14:tracePt t="28088" x="5378450" y="5364163"/>
          <p14:tracePt t="28095" x="5370513" y="5364163"/>
          <p14:tracePt t="28639" x="5354638" y="5356225"/>
          <p14:tracePt t="28644" x="5275263" y="5324475"/>
          <p14:tracePt t="28657" x="5237163" y="5300663"/>
          <p14:tracePt t="28658" x="5157788" y="5276850"/>
          <p14:tracePt t="28673" x="5056188" y="5260975"/>
          <p14:tracePt t="28691" x="4968875" y="5237163"/>
          <p14:tracePt t="28708" x="4803775" y="5222875"/>
          <p14:tracePt t="28724" x="4702175" y="5207000"/>
          <p14:tracePt t="28741" x="4638675" y="5207000"/>
          <p14:tracePt t="28759" x="4591050" y="5199063"/>
          <p14:tracePt t="28775" x="4583113" y="5199063"/>
          <p14:tracePt t="28791" x="4568825" y="5199063"/>
          <p14:tracePt t="28807" x="4537075" y="5199063"/>
          <p14:tracePt t="28809" x="4521200" y="5199063"/>
          <p14:tracePt t="28824" x="4489450" y="5191125"/>
          <p14:tracePt t="28842" x="4473575" y="5191125"/>
          <p14:tracePt t="28843" x="4465638" y="5191125"/>
          <p14:tracePt t="28858" x="4449763" y="5191125"/>
          <p14:tracePt t="28881" x="4441825" y="5191125"/>
          <p14:tracePt t="28894" x="4418013" y="5191125"/>
          <p14:tracePt t="28909" x="4410075" y="5191125"/>
          <p14:tracePt t="28924" x="4364038" y="5222875"/>
          <p14:tracePt t="28942" x="4332288" y="5237163"/>
          <p14:tracePt t="28943" x="4316413" y="5245100"/>
          <p14:tracePt t="28958" x="4300538" y="5260975"/>
          <p14:tracePt t="28974" x="4276725" y="5268913"/>
          <p14:tracePt t="28992" x="4268788" y="5268913"/>
          <p14:tracePt t="28993" x="4260850" y="5276850"/>
          <p14:tracePt t="29007" x="4244975" y="5300663"/>
          <p14:tracePt t="29025" x="4230688" y="5316538"/>
          <p14:tracePt t="29040" x="4230688" y="5332413"/>
          <p14:tracePt t="29057" x="4230688" y="5340350"/>
          <p14:tracePt t="29060" x="4222750" y="5364163"/>
          <p14:tracePt t="29075" x="4222750" y="5380038"/>
          <p14:tracePt t="29092" x="4222750" y="5395913"/>
          <p14:tracePt t="29093" x="4222750" y="5402263"/>
          <p14:tracePt t="29108" x="4222750" y="5410200"/>
          <p14:tracePt t="29124" x="4214813" y="5418138"/>
          <p14:tracePt t="29142" x="4214813" y="5441950"/>
          <p14:tracePt t="29143" x="4214813" y="5457825"/>
          <p14:tracePt t="29156" x="4214813" y="5473700"/>
          <p14:tracePt t="29157" x="4214813" y="5505450"/>
          <p14:tracePt t="29173" x="4214813" y="5545138"/>
          <p14:tracePt t="29190" x="4222750" y="5583238"/>
          <p14:tracePt t="29207" x="4238625" y="5622925"/>
          <p14:tracePt t="29209" x="4244975" y="5638800"/>
          <p14:tracePt t="29226" x="4276725" y="5678488"/>
          <p14:tracePt t="29242" x="4348163" y="5726113"/>
          <p14:tracePt t="29246" x="4364038" y="5741988"/>
          <p14:tracePt t="29256" x="4410075" y="5756275"/>
          <p14:tracePt t="29259" x="4425950" y="5756275"/>
          <p14:tracePt t="29273" x="4481513" y="5780088"/>
          <p14:tracePt t="29289" x="4505325" y="5795963"/>
        </p14:tracePtLst>
      </p14:laserTraceLst>
    </p:ext>
  </p:extLs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xmlns="" id="{6F1F5EC3-3264-73BC-6475-D1761FDD3228}"/>
              </a:ext>
            </a:extLst>
          </p:cNvPr>
          <p:cNvSpPr>
            <a:spLocks noGrp="1"/>
          </p:cNvSpPr>
          <p:nvPr>
            <p:ph type="ctrTitle"/>
          </p:nvPr>
        </p:nvSpPr>
        <p:spPr>
          <a:xfrm>
            <a:off x="685799" y="1122363"/>
            <a:ext cx="8368393" cy="2387600"/>
          </a:xfrm>
        </p:spPr>
        <p:txBody>
          <a:bodyPr/>
          <a:lstStyle/>
          <a:p>
            <a:r>
              <a:rPr lang="ja-JP" altLang="en-US" dirty="0"/>
              <a:t>結局、地域医療構想は　尻つぼみ・・・</a:t>
            </a:r>
          </a:p>
        </p:txBody>
      </p:sp>
      <p:sp>
        <p:nvSpPr>
          <p:cNvPr id="5" name="字幕 4">
            <a:extLst>
              <a:ext uri="{FF2B5EF4-FFF2-40B4-BE49-F238E27FC236}">
                <a16:creationId xmlns:a16="http://schemas.microsoft.com/office/drawing/2014/main" xmlns="" id="{66BC0C37-9AAD-A24D-4E77-B4D5E8463CE7}"/>
              </a:ext>
            </a:extLst>
          </p:cNvPr>
          <p:cNvSpPr>
            <a:spLocks noGrp="1"/>
          </p:cNvSpPr>
          <p:nvPr>
            <p:ph type="subTitle" idx="1"/>
          </p:nvPr>
        </p:nvSpPr>
        <p:spPr/>
        <p:txBody>
          <a:bodyPr/>
          <a:lstStyle/>
          <a:p>
            <a:endParaRPr lang="ja-JP" altLang="en-US"/>
          </a:p>
        </p:txBody>
      </p:sp>
      <p:pic>
        <p:nvPicPr>
          <p:cNvPr id="6" name="Picture 2" descr="無料イラスト かわいいフリー素材集: 料理に失敗した男性のイラスト">
            <a:extLst>
              <a:ext uri="{FF2B5EF4-FFF2-40B4-BE49-F238E27FC236}">
                <a16:creationId xmlns:a16="http://schemas.microsoft.com/office/drawing/2014/main" xmlns="" id="{A249C2D8-0C24-0942-B8A9-8C524D0A06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163" y="4037239"/>
            <a:ext cx="3619674" cy="2747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303372"/>
      </p:ext>
    </p:extLst>
  </p:cSld>
  <p:clrMapOvr>
    <a:masterClrMapping/>
  </p:clrMapOvr>
  <mc:AlternateContent xmlns:mc="http://schemas.openxmlformats.org/markup-compatibility/2006" xmlns:p14="http://schemas.microsoft.com/office/powerpoint/2010/main">
    <mc:Choice Requires="p14">
      <p:transition spd="slow" p14:dur="2000" advTm="21315"/>
    </mc:Choice>
    <mc:Fallback xmlns="">
      <p:transition spd="slow" advTm="21315"/>
    </mc:Fallback>
  </mc:AlternateContent>
  <p:extLst>
    <p:ext uri="{3A86A75C-4F4B-4683-9AE1-C65F6400EC91}">
      <p14:laserTraceLst xmlns:p14="http://schemas.microsoft.com/office/powerpoint/2010/main">
        <p14:tracePtLst>
          <p14:tracePt t="932" x="4513263" y="5764213"/>
          <p14:tracePt t="937" x="4552950" y="5678488"/>
          <p14:tracePt t="945" x="4560888" y="5654675"/>
          <p14:tracePt t="954" x="4575175" y="5630863"/>
          <p14:tracePt t="971" x="4591050" y="5599113"/>
          <p14:tracePt t="973" x="4598988" y="5561013"/>
          <p14:tracePt t="987" x="4646613" y="5457825"/>
          <p14:tracePt t="1004" x="4654550" y="5441950"/>
          <p14:tracePt t="1024" x="4929188" y="5002213"/>
          <p14:tracePt t="1331" x="4976813" y="4938713"/>
          <p14:tracePt t="1337" x="5070475" y="4789488"/>
          <p14:tracePt t="1345" x="5133975" y="4703763"/>
          <p14:tracePt t="1355" x="5221288" y="4600575"/>
          <p14:tracePt t="1371" x="5354638" y="4451350"/>
          <p14:tracePt t="1372" x="5402263" y="4379913"/>
          <p14:tracePt t="1388" x="5527675" y="4192588"/>
          <p14:tracePt t="1404" x="5684838" y="4019550"/>
          <p14:tracePt t="1422" x="5951538" y="3735388"/>
          <p14:tracePt t="1438" x="6076950" y="3657600"/>
          <p14:tracePt t="1453" x="6148388" y="3617913"/>
          <p14:tracePt t="1470" x="6164263" y="3617913"/>
          <p14:tracePt t="1717" x="6219825" y="3538538"/>
          <p14:tracePt t="1724" x="6227763" y="3522663"/>
          <p14:tracePt t="1739" x="6415088" y="3381375"/>
          <p14:tracePt t="1754" x="6635750" y="3240088"/>
          <p14:tracePt t="1770" x="6745288" y="3170238"/>
          <p14:tracePt t="1772" x="6761163" y="3154363"/>
          <p14:tracePt t="1787" x="6808788" y="3130550"/>
          <p14:tracePt t="1803" x="6824663" y="3122613"/>
          <p14:tracePt t="1820" x="6832600" y="3114675"/>
          <p14:tracePt t="1873" x="6840538" y="3114675"/>
          <p14:tracePt t="3330" x="6832600" y="3114675"/>
          <p14:tracePt t="3337" x="6800850" y="3106738"/>
          <p14:tracePt t="3343" x="6745288" y="3106738"/>
          <p14:tracePt t="3350" x="6715125" y="3106738"/>
          <p14:tracePt t="3367" x="6651625" y="3106738"/>
          <p14:tracePt t="3386" x="6619875" y="3106738"/>
          <p14:tracePt t="3902" x="6611938" y="3106738"/>
          <p14:tracePt t="3906" x="6604000" y="3106738"/>
          <p14:tracePt t="3917" x="6596063" y="3106738"/>
          <p14:tracePt t="3936" x="6572250" y="3106738"/>
          <p14:tracePt t="3958" x="6565900" y="3106738"/>
          <p14:tracePt t="4181" x="6557963" y="3106738"/>
          <p14:tracePt t="4214" x="6550025" y="3106738"/>
          <p14:tracePt t="4258" x="6542088" y="3106738"/>
          <p14:tracePt t="4264" x="6534150" y="3106738"/>
          <p14:tracePt t="4294" x="6526213" y="3106738"/>
          <p14:tracePt t="8092" x="6526213" y="3122613"/>
          <p14:tracePt t="8098" x="6526213" y="3130550"/>
          <p14:tracePt t="8114" x="6526213" y="3138488"/>
          <p14:tracePt t="8132" x="6534150" y="3162300"/>
          <p14:tracePt t="8134" x="6534150" y="3176588"/>
          <p14:tracePt t="8145" x="6542088" y="3176588"/>
          <p14:tracePt t="8161" x="6550025" y="3216275"/>
          <p14:tracePt t="8178" x="6550025" y="3279775"/>
          <p14:tracePt t="8195" x="6550025" y="3365500"/>
          <p14:tracePt t="8197" x="6550025" y="3389313"/>
          <p14:tracePt t="8212" x="6550025" y="3421063"/>
          <p14:tracePt t="8229" x="6550025" y="3429000"/>
          <p14:tracePt t="10604" x="6542088" y="3444875"/>
          <p14:tracePt t="10608" x="6510338" y="3468688"/>
          <p14:tracePt t="10616" x="6462713" y="3492500"/>
          <p14:tracePt t="10625" x="6446838" y="3500438"/>
          <p14:tracePt t="10642" x="6392863" y="3514725"/>
          <p14:tracePt t="10659" x="6345238" y="3522663"/>
          <p14:tracePt t="17542" x="6345238" y="3530600"/>
          <p14:tracePt t="17605" x="6345238" y="3538538"/>
          <p14:tracePt t="17634" x="6361113" y="3538538"/>
          <p14:tracePt t="17655" x="6376988" y="3546475"/>
          <p14:tracePt t="17669" x="6384925" y="3554413"/>
          <p14:tracePt t="17726" x="6392863" y="3554413"/>
          <p14:tracePt t="17813" x="6407150" y="3562350"/>
          <p14:tracePt t="17834" x="6415088" y="3562350"/>
          <p14:tracePt t="17848" x="6423025" y="3562350"/>
          <p14:tracePt t="17869" x="6430963" y="3562350"/>
          <p14:tracePt t="17942" x="6430963" y="3570288"/>
          <p14:tracePt t="17954" x="6446838" y="3578225"/>
          <p14:tracePt t="17976" x="6454775" y="3586163"/>
          <p14:tracePt t="17998" x="6454775" y="3602038"/>
          <p14:tracePt t="18529" x="6462713" y="3617913"/>
          <p14:tracePt t="18533" x="6462713" y="3625850"/>
          <p14:tracePt t="18549" x="6470650" y="3649663"/>
          <p14:tracePt t="18564" x="6470650" y="3665538"/>
          <p14:tracePt t="18581" x="6470650" y="3673475"/>
          <p14:tracePt t="19399" x="6462713" y="3681413"/>
          <p14:tracePt t="19418" x="6438900" y="3687763"/>
          <p14:tracePt t="19425" x="6415088" y="3695700"/>
          <p14:tracePt t="19431" x="6407150" y="3695700"/>
          <p14:tracePt t="19449" x="6376988" y="3703638"/>
          <p14:tracePt t="19464" x="6313488" y="3711575"/>
          <p14:tracePt t="19482" x="6249988" y="3711575"/>
          <p14:tracePt t="19503" x="6242050" y="3711575"/>
          <p14:tracePt t="19740" x="6249988" y="3711575"/>
          <p14:tracePt t="19748" x="6265863" y="3711575"/>
          <p14:tracePt t="19753" x="6281738" y="3711575"/>
          <p14:tracePt t="19764" x="6297613" y="3711575"/>
          <p14:tracePt t="19781" x="6337300" y="3719513"/>
          <p14:tracePt t="19796" x="6345238" y="3727450"/>
          <p14:tracePt t="19813" x="6353175" y="3727450"/>
          <p14:tracePt t="19925" x="6361113" y="3727450"/>
          <p14:tracePt t="19931" x="6369050" y="3735388"/>
          <p14:tracePt t="19939" x="6376988" y="3735388"/>
        </p14:tracePtLst>
      </p14:laserTraceLst>
    </p:ext>
  </p:extLs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E6969D66-0F8C-65E5-06E6-27D15297622E}"/>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B687E4CA-21CF-B4BA-038A-727AD0D98F9A}"/>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xmlns="" id="{5DEFE06A-8313-0BEC-22F0-86A2588B4C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
        <p:nvSpPr>
          <p:cNvPr id="5" name="テキスト ボックス 4">
            <a:extLst>
              <a:ext uri="{FF2B5EF4-FFF2-40B4-BE49-F238E27FC236}">
                <a16:creationId xmlns:a16="http://schemas.microsoft.com/office/drawing/2014/main" xmlns="" id="{06DF42AD-B3F7-5A04-7BC5-5ECE34710949}"/>
              </a:ext>
            </a:extLst>
          </p:cNvPr>
          <p:cNvSpPr txBox="1"/>
          <p:nvPr/>
        </p:nvSpPr>
        <p:spPr>
          <a:xfrm>
            <a:off x="628650" y="704741"/>
            <a:ext cx="8279831" cy="1200329"/>
          </a:xfrm>
          <a:prstGeom prst="rect">
            <a:avLst/>
          </a:prstGeom>
          <a:noFill/>
        </p:spPr>
        <p:txBody>
          <a:bodyPr wrap="none" rtlCol="0">
            <a:spAutoFit/>
          </a:bodyPr>
          <a:lstStyle/>
          <a:p>
            <a:r>
              <a:rPr kumimoji="1" lang="ja-JP" altLang="en-US" sz="3600" dirty="0">
                <a:solidFill>
                  <a:schemeClr val="bg1"/>
                </a:solidFill>
              </a:rPr>
              <a:t>新たな地域医療構想等に関する検討会</a:t>
            </a:r>
            <a:endParaRPr kumimoji="1" lang="en-US" altLang="ja-JP" sz="3600" dirty="0">
              <a:solidFill>
                <a:schemeClr val="bg1"/>
              </a:solidFill>
            </a:endParaRPr>
          </a:p>
          <a:p>
            <a:r>
              <a:rPr kumimoji="1" lang="ja-JP" altLang="en-US" sz="3600" dirty="0">
                <a:solidFill>
                  <a:schemeClr val="bg1"/>
                </a:solidFill>
              </a:rPr>
              <a:t>　　　　　　　　　　　</a:t>
            </a:r>
            <a:r>
              <a:rPr kumimoji="1" lang="en-US" altLang="ja-JP" sz="2400" dirty="0">
                <a:solidFill>
                  <a:schemeClr val="bg1"/>
                </a:solidFill>
              </a:rPr>
              <a:t>2024</a:t>
            </a:r>
            <a:r>
              <a:rPr kumimoji="1" lang="ja-JP" altLang="en-US" sz="2400" dirty="0">
                <a:solidFill>
                  <a:schemeClr val="bg1"/>
                </a:solidFill>
              </a:rPr>
              <a:t>年</a:t>
            </a:r>
            <a:r>
              <a:rPr kumimoji="1" lang="en-US" altLang="ja-JP" sz="2400" dirty="0">
                <a:solidFill>
                  <a:schemeClr val="bg1"/>
                </a:solidFill>
              </a:rPr>
              <a:t>3</a:t>
            </a:r>
            <a:r>
              <a:rPr kumimoji="1" lang="ja-JP" altLang="en-US" sz="2400" dirty="0">
                <a:solidFill>
                  <a:schemeClr val="bg1"/>
                </a:solidFill>
              </a:rPr>
              <a:t>月</a:t>
            </a:r>
            <a:r>
              <a:rPr kumimoji="1" lang="en-US" altLang="ja-JP" sz="2400" dirty="0">
                <a:solidFill>
                  <a:schemeClr val="bg1"/>
                </a:solidFill>
              </a:rPr>
              <a:t>29</a:t>
            </a:r>
            <a:r>
              <a:rPr kumimoji="1" lang="ja-JP" altLang="en-US" sz="2400" dirty="0">
                <a:solidFill>
                  <a:schemeClr val="bg1"/>
                </a:solidFill>
              </a:rPr>
              <a:t>日</a:t>
            </a:r>
            <a:endParaRPr kumimoji="1" lang="ja-JP" altLang="en-US" sz="3600" dirty="0">
              <a:solidFill>
                <a:schemeClr val="bg1"/>
              </a:solidFill>
            </a:endParaRPr>
          </a:p>
        </p:txBody>
      </p:sp>
    </p:spTree>
    <p:extLst>
      <p:ext uri="{BB962C8B-B14F-4D97-AF65-F5344CB8AC3E}">
        <p14:creationId xmlns:p14="http://schemas.microsoft.com/office/powerpoint/2010/main" val="1694640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C52BDAF0-7AB0-62C4-3070-EFD8F4E48863}"/>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82D534A6-486E-5878-052B-338E2F51788C}"/>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xmlns="" id="{06E34991-E4C1-32D7-0680-C4D842FEE1C0}"/>
              </a:ext>
            </a:extLst>
          </p:cNvPr>
          <p:cNvPicPr>
            <a:picLocks noChangeAspect="1"/>
          </p:cNvPicPr>
          <p:nvPr/>
        </p:nvPicPr>
        <p:blipFill>
          <a:blip r:embed="rId2"/>
          <a:stretch>
            <a:fillRect/>
          </a:stretch>
        </p:blipFill>
        <p:spPr>
          <a:xfrm>
            <a:off x="-1" y="0"/>
            <a:ext cx="9072483" cy="6751864"/>
          </a:xfrm>
          <a:prstGeom prst="rect">
            <a:avLst/>
          </a:prstGeom>
        </p:spPr>
      </p:pic>
      <p:sp>
        <p:nvSpPr>
          <p:cNvPr id="4" name="フレーム 3">
            <a:extLst>
              <a:ext uri="{FF2B5EF4-FFF2-40B4-BE49-F238E27FC236}">
                <a16:creationId xmlns:a16="http://schemas.microsoft.com/office/drawing/2014/main" xmlns="" id="{00828585-0908-DDBD-883A-C43470FBE22E}"/>
              </a:ext>
            </a:extLst>
          </p:cNvPr>
          <p:cNvSpPr/>
          <p:nvPr/>
        </p:nvSpPr>
        <p:spPr>
          <a:xfrm>
            <a:off x="367393" y="3771900"/>
            <a:ext cx="8548007" cy="2405063"/>
          </a:xfrm>
          <a:prstGeom prst="frame">
            <a:avLst>
              <a:gd name="adj1" fmla="val 203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雲 5">
            <a:extLst>
              <a:ext uri="{FF2B5EF4-FFF2-40B4-BE49-F238E27FC236}">
                <a16:creationId xmlns:a16="http://schemas.microsoft.com/office/drawing/2014/main" xmlns="" id="{A456BFE4-AC04-CBD5-A0A7-FAE785F4AA1C}"/>
              </a:ext>
            </a:extLst>
          </p:cNvPr>
          <p:cNvSpPr/>
          <p:nvPr/>
        </p:nvSpPr>
        <p:spPr>
          <a:xfrm>
            <a:off x="4984297" y="5854699"/>
            <a:ext cx="3731078" cy="914400"/>
          </a:xfrm>
          <a:prstGeom prst="cloud">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新たな地域医療構想は外来・在宅も含む</a:t>
            </a:r>
          </a:p>
        </p:txBody>
      </p:sp>
    </p:spTree>
    <p:extLst>
      <p:ext uri="{BB962C8B-B14F-4D97-AF65-F5344CB8AC3E}">
        <p14:creationId xmlns:p14="http://schemas.microsoft.com/office/powerpoint/2010/main" val="22502454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03183053-4DAF-4B0C-92F0-32FB2DDC6E63}"/>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15BFC494-B030-199E-ED11-7EC2FF89584F}"/>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xmlns="" id="{055780F5-6685-2BDD-D0AD-AD48102DB0EA}"/>
              </a:ext>
            </a:extLst>
          </p:cNvPr>
          <p:cNvPicPr>
            <a:picLocks noChangeAspect="1"/>
          </p:cNvPicPr>
          <p:nvPr/>
        </p:nvPicPr>
        <p:blipFill>
          <a:blip r:embed="rId2"/>
          <a:stretch>
            <a:fillRect/>
          </a:stretch>
        </p:blipFill>
        <p:spPr>
          <a:xfrm>
            <a:off x="0" y="89806"/>
            <a:ext cx="9064458" cy="6653894"/>
          </a:xfrm>
          <a:prstGeom prst="rect">
            <a:avLst/>
          </a:prstGeom>
        </p:spPr>
      </p:pic>
      <p:sp>
        <p:nvSpPr>
          <p:cNvPr id="4" name="フレーム 3">
            <a:extLst>
              <a:ext uri="{FF2B5EF4-FFF2-40B4-BE49-F238E27FC236}">
                <a16:creationId xmlns:a16="http://schemas.microsoft.com/office/drawing/2014/main" xmlns="" id="{8E227102-3166-CA67-97A5-C036B953BF31}"/>
              </a:ext>
            </a:extLst>
          </p:cNvPr>
          <p:cNvSpPr/>
          <p:nvPr/>
        </p:nvSpPr>
        <p:spPr>
          <a:xfrm>
            <a:off x="440871" y="2596244"/>
            <a:ext cx="8441872" cy="644978"/>
          </a:xfrm>
          <a:prstGeom prst="frame">
            <a:avLst>
              <a:gd name="adj1" fmla="val 3167"/>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雲 5">
            <a:extLst>
              <a:ext uri="{FF2B5EF4-FFF2-40B4-BE49-F238E27FC236}">
                <a16:creationId xmlns:a16="http://schemas.microsoft.com/office/drawing/2014/main" xmlns="" id="{65D82B50-B57B-BE7B-1846-AA91CC44AE2B}"/>
              </a:ext>
            </a:extLst>
          </p:cNvPr>
          <p:cNvSpPr/>
          <p:nvPr/>
        </p:nvSpPr>
        <p:spPr>
          <a:xfrm>
            <a:off x="6237514" y="3543300"/>
            <a:ext cx="2277836" cy="1706336"/>
          </a:xfrm>
          <a:prstGeom prst="cloud">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新たな地域医療構想は</a:t>
            </a:r>
            <a:endParaRPr kumimoji="1" lang="en-US" altLang="ja-JP" dirty="0">
              <a:solidFill>
                <a:schemeClr val="tx1"/>
              </a:solidFill>
            </a:endParaRPr>
          </a:p>
          <a:p>
            <a:pPr algn="ctr"/>
            <a:r>
              <a:rPr kumimoji="1" lang="ja-JP" altLang="en-US" dirty="0">
                <a:solidFill>
                  <a:schemeClr val="tx1"/>
                </a:solidFill>
              </a:rPr>
              <a:t>「地域医療介護構想」</a:t>
            </a:r>
          </a:p>
        </p:txBody>
      </p:sp>
    </p:spTree>
    <p:extLst>
      <p:ext uri="{BB962C8B-B14F-4D97-AF65-F5344CB8AC3E}">
        <p14:creationId xmlns:p14="http://schemas.microsoft.com/office/powerpoint/2010/main" val="33031960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014C20AC-8DBB-7DDD-1D5C-9345B2836219}"/>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73CC71CC-8574-6C33-D782-4407E337F676}"/>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xmlns="" id="{4428D132-0356-A748-1C65-E242E1ECD98B}"/>
              </a:ext>
            </a:extLst>
          </p:cNvPr>
          <p:cNvPicPr>
            <a:picLocks noChangeAspect="1"/>
          </p:cNvPicPr>
          <p:nvPr/>
        </p:nvPicPr>
        <p:blipFill>
          <a:blip r:embed="rId2"/>
          <a:stretch>
            <a:fillRect/>
          </a:stretch>
        </p:blipFill>
        <p:spPr>
          <a:xfrm>
            <a:off x="220435" y="114300"/>
            <a:ext cx="8678635" cy="6645729"/>
          </a:xfrm>
          <a:prstGeom prst="rect">
            <a:avLst/>
          </a:prstGeom>
        </p:spPr>
      </p:pic>
    </p:spTree>
    <p:extLst>
      <p:ext uri="{BB962C8B-B14F-4D97-AF65-F5344CB8AC3E}">
        <p14:creationId xmlns:p14="http://schemas.microsoft.com/office/powerpoint/2010/main" val="10416670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22CBFB0B-068B-9B49-A684-D35019C7380B}"/>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5C7F0E68-4B8E-52AF-ED52-4CDDC5737427}"/>
              </a:ext>
            </a:extLst>
          </p:cNvPr>
          <p:cNvSpPr>
            <a:spLocks noGrp="1"/>
          </p:cNvSpPr>
          <p:nvPr>
            <p:ph idx="1"/>
          </p:nvPr>
        </p:nvSpPr>
        <p:spPr/>
        <p:txBody>
          <a:bodyPr/>
          <a:lstStyle/>
          <a:p>
            <a:endParaRPr kumimoji="1" lang="ja-JP" altLang="en-US"/>
          </a:p>
        </p:txBody>
      </p:sp>
      <p:pic>
        <p:nvPicPr>
          <p:cNvPr id="6" name="図 5">
            <a:extLst>
              <a:ext uri="{FF2B5EF4-FFF2-40B4-BE49-F238E27FC236}">
                <a16:creationId xmlns:a16="http://schemas.microsoft.com/office/drawing/2014/main" xmlns="" id="{64674F08-747E-9472-9D60-3FAC3E7EF70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03" y="-122465"/>
            <a:ext cx="9054193" cy="6921273"/>
          </a:xfrm>
          <a:prstGeom prst="rect">
            <a:avLst/>
          </a:prstGeom>
          <a:noFill/>
          <a:ln>
            <a:noFill/>
          </a:ln>
        </p:spPr>
      </p:pic>
    </p:spTree>
    <p:extLst>
      <p:ext uri="{BB962C8B-B14F-4D97-AF65-F5344CB8AC3E}">
        <p14:creationId xmlns:p14="http://schemas.microsoft.com/office/powerpoint/2010/main" val="31630205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28E55EE8-12FC-8028-2CBD-239532261B97}"/>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44CF4460-4D55-0B0F-A27A-35D2FC9D5BCE}"/>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xmlns="" id="{4C19F598-7214-883C-8ECD-57E5EAECA6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 y="0"/>
            <a:ext cx="9029700" cy="6858000"/>
          </a:xfrm>
          <a:prstGeom prst="rect">
            <a:avLst/>
          </a:prstGeom>
          <a:noFill/>
          <a:ln>
            <a:noFill/>
          </a:ln>
        </p:spPr>
      </p:pic>
    </p:spTree>
    <p:extLst>
      <p:ext uri="{BB962C8B-B14F-4D97-AF65-F5344CB8AC3E}">
        <p14:creationId xmlns:p14="http://schemas.microsoft.com/office/powerpoint/2010/main" val="3662852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タイトル 1">
            <a:extLst>
              <a:ext uri="{FF2B5EF4-FFF2-40B4-BE49-F238E27FC236}">
                <a16:creationId xmlns:a16="http://schemas.microsoft.com/office/drawing/2014/main" xmlns="" id="{7757168D-5909-42F9-A06A-040AB2F4A0AF}"/>
              </a:ext>
            </a:extLst>
          </p:cNvPr>
          <p:cNvSpPr>
            <a:spLocks noGrp="1"/>
          </p:cNvSpPr>
          <p:nvPr>
            <p:ph type="title"/>
          </p:nvPr>
        </p:nvSpPr>
        <p:spPr/>
        <p:txBody>
          <a:bodyPr/>
          <a:lstStyle/>
          <a:p>
            <a:endParaRPr lang="ja-JP" altLang="en-US"/>
          </a:p>
        </p:txBody>
      </p:sp>
      <p:sp>
        <p:nvSpPr>
          <p:cNvPr id="20483" name="コンテンツ プレースホルダー 2">
            <a:extLst>
              <a:ext uri="{FF2B5EF4-FFF2-40B4-BE49-F238E27FC236}">
                <a16:creationId xmlns:a16="http://schemas.microsoft.com/office/drawing/2014/main" xmlns="" id="{4FB2630C-9802-4D6E-B487-2D48C56FBDAE}"/>
              </a:ext>
            </a:extLst>
          </p:cNvPr>
          <p:cNvSpPr>
            <a:spLocks noGrp="1"/>
          </p:cNvSpPr>
          <p:nvPr>
            <p:ph idx="1"/>
          </p:nvPr>
        </p:nvSpPr>
        <p:spPr/>
        <p:txBody>
          <a:bodyPr/>
          <a:lstStyle/>
          <a:p>
            <a:endParaRPr lang="ja-JP" altLang="en-US"/>
          </a:p>
        </p:txBody>
      </p:sp>
      <p:pic>
        <p:nvPicPr>
          <p:cNvPr id="20484" name="図 3">
            <a:extLst>
              <a:ext uri="{FF2B5EF4-FFF2-40B4-BE49-F238E27FC236}">
                <a16:creationId xmlns:a16="http://schemas.microsoft.com/office/drawing/2014/main" xmlns="" id="{F956317A-7AFE-4432-B713-A9EF3F723B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63" y="263525"/>
            <a:ext cx="8631237" cy="631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a:extLst>
              <a:ext uri="{FF2B5EF4-FFF2-40B4-BE49-F238E27FC236}">
                <a16:creationId xmlns:a16="http://schemas.microsoft.com/office/drawing/2014/main" xmlns="" id="{6E0AC48B-B2E3-44D7-9E83-77588CE79D3F}"/>
              </a:ext>
            </a:extLst>
          </p:cNvPr>
          <p:cNvSpPr txBox="1"/>
          <p:nvPr/>
        </p:nvSpPr>
        <p:spPr>
          <a:xfrm>
            <a:off x="2498725" y="1338263"/>
            <a:ext cx="2206625" cy="774700"/>
          </a:xfrm>
          <a:prstGeom prst="rect">
            <a:avLst/>
          </a:prstGeom>
          <a:noFill/>
        </p:spPr>
        <p:txBody>
          <a:bodyPr wrap="none">
            <a:spAutoFit/>
          </a:bodyPr>
          <a:lstStyle/>
          <a:p>
            <a:pPr eaLnBrk="1" hangingPunct="1">
              <a:defRPr/>
            </a:pPr>
            <a:r>
              <a:rPr lang="en-US" altLang="ja-JP" sz="2215" dirty="0"/>
              <a:t>GDP</a:t>
            </a:r>
            <a:r>
              <a:rPr lang="ja-JP" altLang="en-US" sz="2215" dirty="0"/>
              <a:t>対比</a:t>
            </a:r>
            <a:r>
              <a:rPr lang="en-US" altLang="ja-JP" sz="2215" dirty="0"/>
              <a:t>21.5</a:t>
            </a:r>
            <a:r>
              <a:rPr lang="ja-JP" altLang="ja-JP" sz="2215" dirty="0"/>
              <a:t>％</a:t>
            </a:r>
            <a:endParaRPr lang="en-US" altLang="ja-JP" sz="2215" dirty="0"/>
          </a:p>
          <a:p>
            <a:pPr eaLnBrk="1" hangingPunct="1">
              <a:defRPr/>
            </a:pPr>
            <a:r>
              <a:rPr lang="ja-JP" altLang="en-US" sz="2215" dirty="0"/>
              <a:t>　　　</a:t>
            </a:r>
            <a:r>
              <a:rPr lang="en-US" altLang="ja-JP" sz="2215" dirty="0"/>
              <a:t>140</a:t>
            </a:r>
            <a:r>
              <a:rPr lang="ja-JP" altLang="en-US" sz="2215" dirty="0"/>
              <a:t>兆円</a:t>
            </a:r>
          </a:p>
        </p:txBody>
      </p:sp>
      <p:sp>
        <p:nvSpPr>
          <p:cNvPr id="6" name="テキスト ボックス 5">
            <a:extLst>
              <a:ext uri="{FF2B5EF4-FFF2-40B4-BE49-F238E27FC236}">
                <a16:creationId xmlns:a16="http://schemas.microsoft.com/office/drawing/2014/main" xmlns="" id="{7D235C3A-9C5E-480C-9AAC-3AD843AEA556}"/>
              </a:ext>
            </a:extLst>
          </p:cNvPr>
          <p:cNvSpPr txBox="1"/>
          <p:nvPr/>
        </p:nvSpPr>
        <p:spPr>
          <a:xfrm>
            <a:off x="5462588" y="600075"/>
            <a:ext cx="3243262" cy="490538"/>
          </a:xfrm>
          <a:prstGeom prst="rect">
            <a:avLst/>
          </a:prstGeom>
          <a:noFill/>
        </p:spPr>
        <p:txBody>
          <a:bodyPr wrap="none">
            <a:spAutoFit/>
          </a:bodyPr>
          <a:lstStyle/>
          <a:p>
            <a:pPr eaLnBrk="1" hangingPunct="1">
              <a:defRPr/>
            </a:pPr>
            <a:r>
              <a:rPr lang="en-US" altLang="ja-JP" sz="2585" dirty="0"/>
              <a:t>GDP</a:t>
            </a:r>
            <a:r>
              <a:rPr lang="ja-JP" altLang="en-US" sz="2585" dirty="0"/>
              <a:t>対比</a:t>
            </a:r>
            <a:r>
              <a:rPr lang="en-US" altLang="ja-JP" sz="2585" dirty="0"/>
              <a:t>23.8</a:t>
            </a:r>
            <a:r>
              <a:rPr lang="ja-JP" altLang="ja-JP" sz="2585" dirty="0"/>
              <a:t>～</a:t>
            </a:r>
            <a:r>
              <a:rPr lang="en-US" altLang="ja-JP" sz="2585" dirty="0"/>
              <a:t>24</a:t>
            </a:r>
            <a:r>
              <a:rPr lang="ja-JP" altLang="ja-JP" sz="2585" dirty="0"/>
              <a:t>％</a:t>
            </a:r>
            <a:endParaRPr lang="ja-JP" altLang="en-US" sz="2585" dirty="0"/>
          </a:p>
        </p:txBody>
      </p:sp>
      <p:sp>
        <p:nvSpPr>
          <p:cNvPr id="7" name="テキスト ボックス 6">
            <a:extLst>
              <a:ext uri="{FF2B5EF4-FFF2-40B4-BE49-F238E27FC236}">
                <a16:creationId xmlns:a16="http://schemas.microsoft.com/office/drawing/2014/main" xmlns="" id="{54F29886-2C34-43A0-A728-9D4B6CFAEDC0}"/>
              </a:ext>
            </a:extLst>
          </p:cNvPr>
          <p:cNvSpPr txBox="1"/>
          <p:nvPr/>
        </p:nvSpPr>
        <p:spPr>
          <a:xfrm>
            <a:off x="5248275" y="1239838"/>
            <a:ext cx="1400175" cy="490537"/>
          </a:xfrm>
          <a:prstGeom prst="rect">
            <a:avLst/>
          </a:prstGeom>
          <a:noFill/>
        </p:spPr>
        <p:txBody>
          <a:bodyPr wrap="none">
            <a:spAutoFit/>
          </a:bodyPr>
          <a:lstStyle/>
          <a:p>
            <a:pPr eaLnBrk="1" hangingPunct="1">
              <a:defRPr/>
            </a:pPr>
            <a:r>
              <a:rPr lang="en-US" altLang="ja-JP" sz="2585" dirty="0"/>
              <a:t>190</a:t>
            </a:r>
            <a:r>
              <a:rPr lang="ja-JP" altLang="en-US" sz="2585" dirty="0"/>
              <a:t>兆円</a:t>
            </a:r>
          </a:p>
        </p:txBody>
      </p:sp>
      <p:sp>
        <p:nvSpPr>
          <p:cNvPr id="8" name="テキスト ボックス 7">
            <a:extLst>
              <a:ext uri="{FF2B5EF4-FFF2-40B4-BE49-F238E27FC236}">
                <a16:creationId xmlns:a16="http://schemas.microsoft.com/office/drawing/2014/main" xmlns="" id="{C15EAC77-1C4A-4006-91C9-CEC7AE94DFA4}"/>
              </a:ext>
            </a:extLst>
          </p:cNvPr>
          <p:cNvSpPr txBox="1"/>
          <p:nvPr/>
        </p:nvSpPr>
        <p:spPr>
          <a:xfrm>
            <a:off x="1190625" y="2000250"/>
            <a:ext cx="1227138" cy="431800"/>
          </a:xfrm>
          <a:prstGeom prst="rect">
            <a:avLst/>
          </a:prstGeom>
          <a:noFill/>
        </p:spPr>
        <p:txBody>
          <a:bodyPr wrap="none">
            <a:spAutoFit/>
          </a:bodyPr>
          <a:lstStyle/>
          <a:p>
            <a:pPr eaLnBrk="1" hangingPunct="1">
              <a:defRPr/>
            </a:pPr>
            <a:r>
              <a:rPr lang="en-US" altLang="ja-JP" sz="2215" dirty="0"/>
              <a:t>120</a:t>
            </a:r>
            <a:r>
              <a:rPr lang="ja-JP" altLang="en-US" sz="2215" dirty="0"/>
              <a:t>兆円</a:t>
            </a:r>
          </a:p>
        </p:txBody>
      </p:sp>
    </p:spTree>
    <p:extLst>
      <p:ext uri="{BB962C8B-B14F-4D97-AF65-F5344CB8AC3E}">
        <p14:creationId xmlns:p14="http://schemas.microsoft.com/office/powerpoint/2010/main" val="2037332695"/>
      </p:ext>
    </p:extLst>
  </p:cSld>
  <p:clrMapOvr>
    <a:masterClrMapping/>
  </p:clrMapOvr>
  <mc:AlternateContent xmlns:mc="http://schemas.openxmlformats.org/markup-compatibility/2006" xmlns:p14="http://schemas.microsoft.com/office/powerpoint/2010/main">
    <mc:Choice Requires="p14">
      <p:transition spd="slow" p14:dur="2000" advTm="302"/>
    </mc:Choice>
    <mc:Fallback xmlns="">
      <p:transition spd="slow" advTm="302"/>
    </mc:Fallback>
  </mc:AlternateContent>
  <p:extLst>
    <p:ext uri="{3A86A75C-4F4B-4683-9AE1-C65F6400EC91}">
      <p14:laserTraceLst xmlns:p14="http://schemas.microsoft.com/office/powerpoint/2010/main">
        <p14:tracePtLst>
          <p14:tracePt t="677" x="8750300" y="2752725"/>
          <p14:tracePt t="683" x="8750300" y="2768600"/>
          <p14:tracePt t="690" x="8720138" y="2800350"/>
          <p14:tracePt t="698" x="8696325" y="2824163"/>
          <p14:tracePt t="715" x="8531225" y="2901950"/>
          <p14:tracePt t="733" x="8350250" y="2973388"/>
          <p14:tracePt t="748" x="8270875" y="3027363"/>
          <p14:tracePt t="765" x="8113713" y="3106738"/>
          <p14:tracePt t="782" x="7900988" y="3200400"/>
          <p14:tracePt t="784" x="7815263" y="3248025"/>
          <p14:tracePt t="798" x="7705725" y="3311525"/>
          <p14:tracePt t="816" x="7689850" y="3319463"/>
          <p14:tracePt t="832" x="7689850" y="3335338"/>
          <p14:tracePt t="1069" x="7564438" y="3349625"/>
          <p14:tracePt t="1076" x="7469188" y="3381375"/>
          <p14:tracePt t="1083" x="7288213" y="3413125"/>
          <p14:tracePt t="1098" x="6989763" y="3476625"/>
          <p14:tracePt t="1114" x="6423025" y="3522663"/>
          <p14:tracePt t="1131" x="6124575" y="3554413"/>
          <p14:tracePt t="1133" x="6030913" y="3554413"/>
          <p14:tracePt t="1148" x="5911850" y="3538538"/>
          <p14:tracePt t="1164" x="5865813" y="3530600"/>
          <p14:tracePt t="1505" x="5834063" y="3492500"/>
          <p14:tracePt t="1512" x="5818188" y="3476625"/>
          <p14:tracePt t="1519" x="5802313" y="3421063"/>
          <p14:tracePt t="1531" x="5770563" y="3381375"/>
          <p14:tracePt t="1533" x="5762625" y="3357563"/>
          <p14:tracePt t="1548" x="5738813" y="3335338"/>
          <p14:tracePt t="1564" x="5724525" y="3319463"/>
          <p14:tracePt t="2012" x="5716588" y="3287713"/>
          <p14:tracePt t="2020" x="5716588" y="3248025"/>
          <p14:tracePt t="2032" x="5716588" y="3200400"/>
          <p14:tracePt t="2048" x="5716588" y="3176588"/>
          <p14:tracePt t="2104" x="5716588" y="3170238"/>
          <p14:tracePt t="2533" x="5708650" y="3130550"/>
          <p14:tracePt t="2539" x="5692775" y="3098800"/>
          <p14:tracePt t="2546" x="5684838" y="3067050"/>
          <p14:tracePt t="2565" x="5676900" y="3011488"/>
          <p14:tracePt t="2569" x="5676900" y="2997200"/>
          <p14:tracePt t="2604" x="5676900" y="2989263"/>
          <p14:tracePt t="2962" x="5637213" y="2933700"/>
          <p14:tracePt t="2967" x="5629275" y="2917825"/>
          <p14:tracePt t="2979" x="5597525" y="2854325"/>
          <p14:tracePt t="2997" x="5543550" y="2752725"/>
          <p14:tracePt t="3012" x="5503863" y="2665413"/>
          <p14:tracePt t="3030" x="5480050" y="2595563"/>
          <p14:tracePt t="3031" x="5464175" y="2524125"/>
          <p14:tracePt t="3046" x="5448300" y="2478088"/>
          <p14:tracePt t="3062" x="5432425" y="2414588"/>
          <p14:tracePt t="3079" x="5432425" y="2390775"/>
          <p14:tracePt t="3102" x="5424488" y="2366963"/>
          <p14:tracePt t="3382" x="5330825" y="2273300"/>
          <p14:tracePt t="3390" x="5314950" y="2249488"/>
          <p14:tracePt t="3397" x="5237163" y="2170113"/>
          <p14:tracePt t="3412" x="5064125" y="1935163"/>
          <p14:tracePt t="3429" x="4976813" y="1762125"/>
          <p14:tracePt t="3431" x="4945063" y="1690688"/>
          <p14:tracePt t="3446" x="4905375" y="1604963"/>
          <p14:tracePt t="3462" x="4835525" y="1477963"/>
          <p14:tracePt t="3479" x="4764088" y="1336675"/>
          <p14:tracePt t="3481" x="4733925" y="1243013"/>
          <p14:tracePt t="3495" x="4670425" y="1046163"/>
          <p14:tracePt t="3511" x="4638675" y="936625"/>
          <p14:tracePt t="3529" x="4622800" y="904875"/>
          <p14:tracePt t="3858" x="4575175" y="889000"/>
          <p14:tracePt t="3865" x="4560888" y="881063"/>
          <p14:tracePt t="3879" x="4465638" y="873125"/>
          <p14:tracePt t="3881" x="4395788" y="865188"/>
          <p14:tracePt t="3895" x="4238625" y="865188"/>
          <p14:tracePt t="3911" x="4143375" y="865188"/>
          <p14:tracePt t="3928" x="4079875" y="865188"/>
          <p14:tracePt t="3944" x="4049713" y="865188"/>
          <p14:tracePt t="4209" x="4025900" y="865188"/>
          <p14:tracePt t="4215" x="3994150" y="865188"/>
          <p14:tracePt t="4227" x="3954463" y="865188"/>
          <p14:tracePt t="4244" x="3805238" y="865188"/>
          <p14:tracePt t="4245" x="3727450" y="865188"/>
          <p14:tracePt t="4260" x="3608388" y="865188"/>
          <p14:tracePt t="4277" x="3538538" y="865188"/>
          <p14:tracePt t="4293" x="3482975" y="865188"/>
          <p14:tracePt t="4294" x="3475038" y="865188"/>
          <p14:tracePt t="4310" x="3467100" y="865188"/>
          <p14:tracePt t="4746" x="3427413" y="889000"/>
          <p14:tracePt t="4752" x="3411538" y="912813"/>
          <p14:tracePt t="4760" x="3373438" y="942975"/>
          <p14:tracePt t="4778" x="3302000" y="1014413"/>
          <p14:tracePt t="4780" x="3254375" y="1062038"/>
          <p14:tracePt t="4794" x="3121025" y="1187450"/>
          <p14:tracePt t="4809" x="2947988" y="1328738"/>
          <p14:tracePt t="4828" x="2798763" y="1517650"/>
          <p14:tracePt t="4831" x="2736850" y="1651000"/>
          <p14:tracePt t="4843" x="2681288" y="1762125"/>
          <p14:tracePt t="4844" x="2657475" y="1879600"/>
          <p14:tracePt t="4860" x="2586038" y="2028825"/>
          <p14:tracePt t="4878" x="2555875" y="2132013"/>
          <p14:tracePt t="4895" x="2468563" y="2398713"/>
          <p14:tracePt t="4909" x="2420938" y="2595563"/>
          <p14:tracePt t="4928" x="2382838" y="2776538"/>
          <p14:tracePt t="4930" x="2382838" y="2808288"/>
          <p14:tracePt t="4944" x="2366963" y="2862263"/>
          <p14:tracePt t="4946" x="2359025" y="2878138"/>
          <p14:tracePt t="4960" x="2359025" y="2933700"/>
          <p14:tracePt t="4978" x="2359025" y="2941638"/>
          <p14:tracePt t="5181" x="2311400" y="2997200"/>
          <p14:tracePt t="5188" x="2295525" y="3027363"/>
          <p14:tracePt t="5195" x="2193925" y="3162300"/>
          <p14:tracePt t="5209" x="2060575" y="3444875"/>
          <p14:tracePt t="5226" x="1965325" y="3703638"/>
          <p14:tracePt t="5243" x="1879600" y="3860800"/>
          <p14:tracePt t="5244" x="1831975" y="3916363"/>
          <p14:tracePt t="5259" x="1706563" y="4033838"/>
          <p14:tracePt t="5275" x="1557338" y="4222750"/>
          <p14:tracePt t="5293" x="1422400" y="4443413"/>
          <p14:tracePt t="5295" x="1376363" y="4538663"/>
          <p14:tracePt t="5309" x="1328738" y="4695825"/>
          <p14:tracePt t="5326" x="1296988" y="4749800"/>
          <p14:tracePt t="5343" x="1289050" y="4765675"/>
          <p14:tracePt t="5345" x="1289050" y="4781550"/>
          <p14:tracePt t="5611" x="1289050" y="4789488"/>
          <p14:tracePt t="5616" x="1265238" y="4813300"/>
          <p14:tracePt t="5627" x="1257300" y="4837113"/>
          <p14:tracePt t="5645" x="1211263" y="4906963"/>
          <p14:tracePt t="5660" x="1187450" y="4938713"/>
          <p14:tracePt t="5677" x="1179513" y="4946650"/>
          <p14:tracePt t="5695" x="1171575" y="4946650"/>
          <p14:tracePt t="5817" x="1171575" y="4954588"/>
          <p14:tracePt t="5887" x="1163638" y="4954588"/>
          <p14:tracePt t="5931" x="1155700" y="4954588"/>
          <p14:tracePt t="5945" x="1147763" y="4954588"/>
          <p14:tracePt t="5952" x="1139825" y="4954588"/>
          <p14:tracePt t="5961" x="1131888" y="4938713"/>
          <p14:tracePt t="5979" x="1116013" y="4922838"/>
          <p14:tracePt t="5981" x="1116013" y="4914900"/>
          <p14:tracePt t="5993" x="1108075" y="4906963"/>
          <p14:tracePt t="5994" x="1108075" y="4899025"/>
          <p14:tracePt t="6013" x="1108075" y="4884738"/>
          <p14:tracePt t="6026" x="1108075" y="4868863"/>
          <p14:tracePt t="6044" x="1108075" y="4781550"/>
          <p14:tracePt t="6059" x="1108075" y="4718050"/>
          <p14:tracePt t="6075" x="1108075" y="4672013"/>
          <p14:tracePt t="6092" x="1100138" y="4624388"/>
          <p14:tracePt t="6094" x="1100138" y="4592638"/>
          <p14:tracePt t="6110" x="1100138" y="4576763"/>
          <p14:tracePt t="6125" x="1100138" y="4568825"/>
          <p14:tracePt t="6142" x="1100138" y="4560888"/>
          <p14:tracePt t="6160" x="1100138" y="4522788"/>
          <p14:tracePt t="6175" x="1100138" y="4491038"/>
          <p14:tracePt t="6193" x="1100138" y="4411663"/>
          <p14:tracePt t="6209" x="1108075" y="4365625"/>
          <p14:tracePt t="6226" x="1116013" y="4325938"/>
          <p14:tracePt t="6246" x="1116013" y="4318000"/>
          <p14:tracePt t="6994" x="1116013" y="4302125"/>
          <p14:tracePt t="7001" x="1116013" y="4286250"/>
          <p14:tracePt t="7008" x="1116013" y="4246563"/>
          <p14:tracePt t="7024" x="1108075" y="4206875"/>
          <p14:tracePt t="7041" x="1092200" y="4160838"/>
          <p14:tracePt t="7043" x="1092200" y="4144963"/>
          <p14:tracePt t="7057" x="1092200" y="4089400"/>
          <p14:tracePt t="7074" x="1092200" y="4057650"/>
          <p14:tracePt t="7090" x="1092200" y="4033838"/>
          <p14:tracePt t="7093" x="1092200" y="4027488"/>
          <p14:tracePt t="7108" x="1092200" y="4011613"/>
          <p14:tracePt t="7123" x="1092200" y="3979863"/>
          <p14:tracePt t="7144" x="1092200" y="3963988"/>
          <p14:tracePt t="7159" x="1092200" y="3948113"/>
          <p14:tracePt t="7174" x="1092200" y="3940175"/>
          <p14:tracePt t="7191" x="1092200" y="3932238"/>
          <p14:tracePt t="7443" x="1092200" y="3916363"/>
          <p14:tracePt t="7451" x="1092200" y="3876675"/>
          <p14:tracePt t="7458" x="1092200" y="3854450"/>
          <p14:tracePt t="7473" x="1077913" y="3790950"/>
          <p14:tracePt t="7492" x="1069975" y="3727450"/>
          <p14:tracePt t="7508" x="1062038" y="3719513"/>
          <p14:tracePt t="7524" x="1062038" y="3695700"/>
          <p14:tracePt t="7540" x="1062038" y="3673475"/>
          <p14:tracePt t="7543" x="1062038" y="3649663"/>
          <p14:tracePt t="7558" x="1062038" y="3641725"/>
          <p14:tracePt t="7573" x="1062038" y="3617913"/>
          <p14:tracePt t="7601" x="1062038" y="3609975"/>
          <p14:tracePt t="7965" x="1062038" y="3602038"/>
          <p14:tracePt t="7972" x="1054100" y="3578225"/>
          <p14:tracePt t="7978" x="1046163" y="3562350"/>
          <p14:tracePt t="7990" x="1038225" y="3546475"/>
          <p14:tracePt t="7992" x="1030288" y="3530600"/>
          <p14:tracePt t="8007" x="1014413" y="3508375"/>
          <p14:tracePt t="8023" x="1006475" y="3484563"/>
          <p14:tracePt t="8040" x="998538" y="3444875"/>
          <p14:tracePt t="8057" x="982663" y="3405188"/>
          <p14:tracePt t="8072" x="982663" y="3389313"/>
          <p14:tracePt t="8089" x="974725" y="3365500"/>
          <p14:tracePt t="8107" x="974725" y="3357563"/>
          <p14:tracePt t="8122" x="974725" y="3349625"/>
          <p14:tracePt t="8543" x="950913" y="3327400"/>
          <p14:tracePt t="8549" x="942975" y="3311525"/>
          <p14:tracePt t="8556" x="912813" y="3279775"/>
          <p14:tracePt t="8571" x="881063" y="3255963"/>
          <p14:tracePt t="8588" x="873125" y="3240088"/>
          <p14:tracePt t="9624" x="865188" y="3240088"/>
          <p14:tracePt t="9656" x="865188" y="3232150"/>
          <p14:tracePt t="9663" x="865188" y="3224213"/>
          <p14:tracePt t="9670" x="857250" y="3224213"/>
          <p14:tracePt t="9687" x="849313" y="3224213"/>
          <p14:tracePt t="9703" x="841375" y="3208338"/>
          <p14:tracePt t="9721" x="841375" y="3200400"/>
          <p14:tracePt t="9738" x="841375" y="3192463"/>
          <p14:tracePt t="9756" x="841375" y="3184525"/>
          <p14:tracePt t="9770" x="841375" y="3176588"/>
          <p14:tracePt t="9891" x="841375" y="3170238"/>
          <p14:tracePt t="9906" x="849313" y="3162300"/>
          <p14:tracePt t="9921" x="857250" y="3154363"/>
          <p14:tracePt t="9935" x="865188" y="3154363"/>
          <p14:tracePt t="9942" x="865188" y="3146425"/>
          <p14:tracePt t="9963" x="873125" y="3146425"/>
          <p14:tracePt t="9970" x="873125" y="3138488"/>
          <p14:tracePt t="9987" x="889000" y="3130550"/>
          <p14:tracePt t="10005" x="896938" y="3130550"/>
          <p14:tracePt t="10020" x="912813" y="3122613"/>
          <p14:tracePt t="10037" x="919163" y="3114675"/>
          <p14:tracePt t="10054" x="927100" y="3114675"/>
          <p14:tracePt t="10056" x="935038" y="3114675"/>
          <p14:tracePt t="10105" x="942975" y="3114675"/>
          <p14:tracePt t="10128" x="950913" y="3114675"/>
          <p14:tracePt t="10155" x="958850" y="3114675"/>
          <p14:tracePt t="10170" x="966788" y="3114675"/>
          <p14:tracePt t="10191" x="974725" y="3106738"/>
          <p14:tracePt t="10220" x="990600" y="3098800"/>
          <p14:tracePt t="10235" x="998538" y="3098800"/>
          <p14:tracePt t="10241" x="1006475" y="3098800"/>
          <p14:tracePt t="10255" x="1022350" y="3098800"/>
          <p14:tracePt t="10270" x="1030288" y="3098800"/>
          <p14:tracePt t="10286" x="1038225" y="3098800"/>
          <p14:tracePt t="10305" x="1054100" y="3098800"/>
          <p14:tracePt t="10322" x="1062038" y="3098800"/>
          <p14:tracePt t="10336" x="1084263" y="3090863"/>
          <p14:tracePt t="10353" x="1100138" y="3090863"/>
          <p14:tracePt t="10355" x="1108075" y="3090863"/>
          <p14:tracePt t="10370" x="1123950" y="3090863"/>
          <p14:tracePt t="10386" x="1139825" y="3090863"/>
          <p14:tracePt t="10403" x="1147763" y="3090863"/>
          <p14:tracePt t="10420" x="1155700" y="3090863"/>
          <p14:tracePt t="10455" x="1163638" y="3090863"/>
          <p14:tracePt t="10470" x="1171575" y="3090863"/>
          <p14:tracePt t="10485" x="1179513" y="3090863"/>
          <p14:tracePt t="10492" x="1187450" y="3090863"/>
          <p14:tracePt t="10504" x="1195388" y="3090863"/>
          <p14:tracePt t="10555" x="1203325" y="3090863"/>
          <p14:tracePt t="10576" x="1211263" y="3090863"/>
          <p14:tracePt t="10591" x="1219200" y="3090863"/>
          <p14:tracePt t="11084" x="1235075" y="3082925"/>
          <p14:tracePt t="11090" x="1249363" y="3059113"/>
          <p14:tracePt t="11102" x="1265238" y="3051175"/>
          <p14:tracePt t="11104" x="1296988" y="3027363"/>
          <p14:tracePt t="11120" x="1344613" y="3011488"/>
          <p14:tracePt t="11135" x="1392238" y="2997200"/>
          <p14:tracePt t="11152" x="1446213" y="2997200"/>
          <p14:tracePt t="11155" x="1501775" y="2989263"/>
          <p14:tracePt t="11168" x="1579563" y="2989263"/>
          <p14:tracePt t="11185" x="1666875" y="2989263"/>
          <p14:tracePt t="11202" x="1738313" y="2989263"/>
          <p14:tracePt t="11204" x="1768475" y="2989263"/>
          <p14:tracePt t="11220" x="1800225" y="2989263"/>
          <p14:tracePt t="11239" x="1839913" y="2989263"/>
          <p14:tracePt t="11243" x="1847850" y="2989263"/>
          <p14:tracePt t="11249" x="1863725" y="2989263"/>
          <p14:tracePt t="11255" x="1879600" y="2989263"/>
          <p14:tracePt t="11272" x="1887538" y="2989263"/>
          <p14:tracePt t="11275" x="1887538" y="2997200"/>
          <p14:tracePt t="11533" x="1911350" y="2997200"/>
          <p14:tracePt t="11541" x="1917700" y="2997200"/>
          <p14:tracePt t="11553" x="1949450" y="2997200"/>
          <p14:tracePt t="11556" x="1981200" y="2997200"/>
          <p14:tracePt t="11569" x="2020888" y="2997200"/>
          <p14:tracePt t="11586" x="2082800" y="3003550"/>
          <p14:tracePt t="11601" x="2170113" y="3019425"/>
          <p14:tracePt t="11620" x="2295525" y="3051175"/>
          <p14:tracePt t="11635" x="2359025" y="3082925"/>
          <p14:tracePt t="11652" x="2420938" y="3106738"/>
          <p14:tracePt t="11654" x="2436813" y="3114675"/>
          <p14:tracePt t="11670" x="2484438" y="3138488"/>
          <p14:tracePt t="11685" x="2532063" y="3170238"/>
          <p14:tracePt t="11701" x="2578100" y="3192463"/>
          <p14:tracePt t="11720" x="2625725" y="3240088"/>
          <p14:tracePt t="11734" x="2633663" y="3248025"/>
          <p14:tracePt t="11752" x="2641600" y="3248025"/>
          <p14:tracePt t="11753" x="2649538" y="3263900"/>
          <p14:tracePt t="12102" x="2673350" y="3255963"/>
          <p14:tracePt t="12112" x="2728913" y="3232150"/>
          <p14:tracePt t="12119" x="2759075" y="3216275"/>
          <p14:tracePt t="12134" x="2846388" y="3176588"/>
          <p14:tracePt t="12150" x="2909888" y="3162300"/>
          <p14:tracePt t="12169" x="3003550" y="3146425"/>
          <p14:tracePt t="12185" x="3051175" y="3138488"/>
          <p14:tracePt t="12200" x="3097213" y="3138488"/>
          <p14:tracePt t="12218" x="3136900" y="3130550"/>
          <p14:tracePt t="12234" x="3168650" y="3122613"/>
          <p14:tracePt t="12251" x="3192463" y="3122613"/>
          <p14:tracePt t="12254" x="3200400" y="3114675"/>
          <p14:tracePt t="12267" x="3208338" y="3114675"/>
          <p14:tracePt t="12284" x="3232150" y="3114675"/>
          <p14:tracePt t="12301" x="3240088" y="3114675"/>
          <p14:tracePt t="12319" x="3254375" y="3114675"/>
          <p14:tracePt t="12346" x="3262313" y="3114675"/>
          <p14:tracePt t="12583" x="3270250" y="3114675"/>
          <p14:tracePt t="12590" x="3294063" y="3114675"/>
          <p14:tracePt t="12601" x="3309938" y="3114675"/>
          <p14:tracePt t="12618" x="3389313" y="3138488"/>
          <p14:tracePt t="12633" x="3419475" y="3146425"/>
          <p14:tracePt t="12652" x="3443288" y="3162300"/>
          <p14:tracePt t="12653" x="3459163" y="3170238"/>
          <p14:tracePt t="12667" x="3475038" y="3192463"/>
          <p14:tracePt t="12684" x="3530600" y="3295650"/>
          <p14:tracePt t="12701" x="3576638" y="3476625"/>
          <p14:tracePt t="12703" x="3600450" y="3546475"/>
          <p14:tracePt t="12716" x="3632200" y="3633788"/>
          <p14:tracePt t="12734" x="3656013" y="3719513"/>
          <p14:tracePt t="12751" x="3671888" y="3783013"/>
          <p14:tracePt t="12753" x="3679825" y="3806825"/>
          <p14:tracePt t="12767" x="3679825" y="3830638"/>
          <p14:tracePt t="12787" x="3679825" y="3838575"/>
          <p14:tracePt t="13082" x="3687763" y="3868738"/>
          <p14:tracePt t="13089" x="3703638" y="3892550"/>
          <p14:tracePt t="13101" x="3719513" y="3948113"/>
          <p14:tracePt t="13103" x="3727450" y="3979863"/>
          <p14:tracePt t="13117" x="3757613" y="4033838"/>
          <p14:tracePt t="13133" x="3789363" y="4113213"/>
          <p14:tracePt t="13150" x="3836988" y="4262438"/>
          <p14:tracePt t="13167" x="3914775" y="4584700"/>
          <p14:tracePt t="13183" x="3922713" y="4773613"/>
          <p14:tracePt t="13200" x="3922713" y="5026025"/>
          <p14:tracePt t="13216" x="3962400" y="5449888"/>
          <p14:tracePt t="13218" x="3970338" y="5537200"/>
          <p14:tracePt t="13233" x="3986213" y="5607050"/>
          <p14:tracePt t="13568" x="3986213" y="5614988"/>
          <p14:tracePt t="13589" x="3986213" y="5622925"/>
          <p14:tracePt t="13618" x="3994150" y="5630863"/>
          <p14:tracePt t="13631" x="3994150" y="5638800"/>
          <p14:tracePt t="13725" x="4002088" y="5646738"/>
          <p14:tracePt t="13732" x="4010025" y="5646738"/>
          <p14:tracePt t="13738" x="4017963" y="5654675"/>
          <p14:tracePt t="13749" x="4025900" y="5654675"/>
          <p14:tracePt t="13765" x="4041775" y="5662613"/>
          <p14:tracePt t="13768" x="4057650" y="5662613"/>
          <p14:tracePt t="13782" x="4073525" y="5662613"/>
          <p14:tracePt t="13831" x="4079875" y="5662613"/>
          <p14:tracePt t="13839" x="4087813" y="5662613"/>
          <p14:tracePt t="13848" x="4111625" y="5622925"/>
          <p14:tracePt t="13865" x="4167188" y="5545138"/>
          <p14:tracePt t="13867" x="4206875" y="5481638"/>
          <p14:tracePt t="13881" x="4292600" y="5340350"/>
          <p14:tracePt t="13898" x="4410075" y="5080000"/>
          <p14:tracePt t="13915" x="4481513" y="4884738"/>
          <p14:tracePt t="13918" x="4481513" y="4876800"/>
          <p14:tracePt t="13932" x="4481513" y="4868863"/>
          <p14:tracePt t="14268" x="4433888" y="4703763"/>
          <p14:tracePt t="14273" x="4425950" y="4679950"/>
          <p14:tracePt t="14280" x="4387850" y="4483100"/>
          <p14:tracePt t="14298" x="4348163" y="4302125"/>
          <p14:tracePt t="14320" x="4324350" y="3876675"/>
          <p14:tracePt t="14336" x="4300538" y="3578225"/>
          <p14:tracePt t="14350" x="4284663" y="3460750"/>
          <p14:tracePt t="14351" x="4284663" y="3413125"/>
          <p14:tracePt t="14366" x="4276725" y="3271838"/>
          <p14:tracePt t="14383" x="4268788" y="3122613"/>
          <p14:tracePt t="14399" x="4268788" y="3098800"/>
          <p14:tracePt t="14653" x="4268788" y="3074988"/>
          <p14:tracePt t="14660" x="4244975" y="2989263"/>
          <p14:tracePt t="14666" x="4244975" y="2909888"/>
          <p14:tracePt t="14681" x="4198938" y="2744788"/>
          <p14:tracePt t="14697" x="4183063" y="2681288"/>
          <p14:tracePt t="14714" x="4151313" y="2603500"/>
          <p14:tracePt t="14716" x="4151313" y="2595563"/>
          <p14:tracePt t="14730" x="4143375" y="2587625"/>
          <p14:tracePt t="14747" x="4143375" y="2579688"/>
          <p14:tracePt t="15035" x="4143375" y="2571750"/>
          <p14:tracePt t="15043" x="4143375" y="2555875"/>
          <p14:tracePt t="15052" x="4111625" y="2500313"/>
          <p14:tracePt t="15064" x="4103688" y="2486025"/>
          <p14:tracePt t="15067" x="4079875" y="2470150"/>
          <p14:tracePt t="15081" x="4033838" y="2446338"/>
          <p14:tracePt t="15097" x="3986213" y="2430463"/>
          <p14:tracePt t="15114" x="3978275" y="2414588"/>
          <p14:tracePt t="15116" x="3962400" y="2414588"/>
          <p14:tracePt t="15133" x="3938588" y="2406650"/>
          <p14:tracePt t="15148" x="3914775" y="2390775"/>
          <p14:tracePt t="15163" x="3900488" y="2390775"/>
          <p14:tracePt t="15509" x="3876675" y="2382838"/>
          <p14:tracePt t="15516" x="3852863" y="2366963"/>
          <p14:tracePt t="15523" x="3821113" y="2351088"/>
          <p14:tracePt t="15531" x="3797300" y="2319338"/>
          <p14:tracePt t="15546" x="3765550" y="2305050"/>
          <p14:tracePt t="15563" x="3735388" y="2289175"/>
          <p14:tracePt t="15565" x="3719513" y="2273300"/>
          <p14:tracePt t="15581" x="3695700" y="2265363"/>
          <p14:tracePt t="15600" x="3671888" y="2241550"/>
          <p14:tracePt t="15603" x="3663950" y="2233613"/>
          <p14:tracePt t="15614" x="3656013" y="2233613"/>
          <p14:tracePt t="15618" x="3656013" y="2225675"/>
          <p14:tracePt t="15631" x="3640138" y="2217738"/>
          <p14:tracePt t="15965" x="3632200" y="2209800"/>
          <p14:tracePt t="15973" x="3616325" y="2201863"/>
          <p14:tracePt t="15980" x="3592513" y="2185988"/>
          <p14:tracePt t="15995" x="3554413" y="2154238"/>
          <p14:tracePt t="16013" x="3538538" y="2146300"/>
          <p14:tracePt t="16015" x="3530600" y="2139950"/>
          <p14:tracePt t="16030" x="3530600" y="2132013"/>
          <p14:tracePt t="16046" x="3522663" y="2116138"/>
          <p14:tracePt t="16062" x="3514725" y="2108200"/>
          <p14:tracePt t="16065" x="3514725" y="2092325"/>
          <p14:tracePt t="16081" x="3506788" y="2076450"/>
          <p14:tracePt t="16096" x="3506788" y="2060575"/>
          <p14:tracePt t="16113" x="3506788" y="2052638"/>
          <p14:tracePt t="16115" x="3506788" y="2044700"/>
          <p14:tracePt t="16130" x="3506788" y="2036763"/>
          <p14:tracePt t="16151" x="3506788" y="2020888"/>
          <p14:tracePt t="16165" x="3506788" y="2012950"/>
          <p14:tracePt t="16186" x="3506788" y="2005013"/>
          <p14:tracePt t="16209" x="3506788" y="1989138"/>
          <p14:tracePt t="16215" x="3522663" y="1981200"/>
          <p14:tracePt t="16230" x="3538538" y="1966913"/>
          <p14:tracePt t="16246" x="3570288" y="1951038"/>
          <p14:tracePt t="16262" x="3592513" y="1943100"/>
          <p14:tracePt t="16264" x="3608388" y="1935163"/>
          <p14:tracePt t="16280" x="3640138" y="1927225"/>
          <p14:tracePt t="16296" x="3656013" y="1927225"/>
          <p14:tracePt t="16313" x="3671888" y="1919288"/>
          <p14:tracePt t="16315" x="3679825" y="1919288"/>
          <p14:tracePt t="16329" x="3695700" y="1919288"/>
          <p14:tracePt t="16346" x="3711575" y="1919288"/>
          <p14:tracePt t="16362" x="3735388" y="1919288"/>
          <p14:tracePt t="16364" x="3749675" y="1919288"/>
          <p14:tracePt t="16379" x="3765550" y="1911350"/>
          <p14:tracePt t="16395" x="3797300" y="1911350"/>
          <p14:tracePt t="16412" x="3821113" y="1911350"/>
          <p14:tracePt t="16429" x="3844925" y="1903413"/>
          <p14:tracePt t="16446" x="3868738" y="1903413"/>
          <p14:tracePt t="16462" x="3884613" y="1903413"/>
          <p14:tracePt t="16479" x="3906838" y="1903413"/>
          <p14:tracePt t="16495" x="3946525" y="1903413"/>
          <p14:tracePt t="16512" x="3970338" y="1903413"/>
          <p14:tracePt t="16529" x="4010025" y="1903413"/>
          <p14:tracePt t="16546" x="4017963" y="1903413"/>
          <p14:tracePt t="16562" x="4025900" y="1903413"/>
          <p14:tracePt t="17579" x="4025900" y="1895475"/>
          <p14:tracePt t="17585" x="4017963" y="1895475"/>
          <p14:tracePt t="17600" x="4010025" y="1895475"/>
          <p14:tracePt t="17664" x="4002088" y="1895475"/>
          <p14:tracePt t="17724" x="3994150" y="1895475"/>
          <p14:tracePt t="17786" x="3986213" y="1895475"/>
          <p14:tracePt t="17873" x="3978275" y="1887538"/>
          <p14:tracePt t="17902" x="3970338" y="1887538"/>
          <p14:tracePt t="17911" x="3970338" y="1879600"/>
          <p14:tracePt t="17922" x="3962400" y="1879600"/>
          <p14:tracePt t="17958" x="3962400" y="1871663"/>
          <p14:tracePt t="17965" x="3954463" y="1871663"/>
          <p14:tracePt t="17994" x="3938588" y="1871663"/>
          <p14:tracePt t="18029" x="3930650" y="1863725"/>
          <p14:tracePt t="18158" x="3922713" y="1863725"/>
          <p14:tracePt t="18175" x="3922713" y="1855788"/>
          <p14:tracePt t="18193" x="3914775" y="1855788"/>
          <p14:tracePt t="18278" x="3906838" y="1855788"/>
          <p14:tracePt t="18286" x="3906838" y="1847850"/>
          <p14:tracePt t="18328" x="3900488" y="1847850"/>
          <p14:tracePt t="18356" x="3892550" y="1847850"/>
          <p14:tracePt t="18413" x="3884613" y="1847850"/>
          <p14:tracePt t="18441" x="3876675" y="1847850"/>
          <p14:tracePt t="18806" x="3868738" y="1847850"/>
          <p14:tracePt t="19027" x="3860800" y="1847850"/>
          <p14:tracePt t="19041" x="3852863" y="1847850"/>
          <p14:tracePt t="19055" x="3844925" y="1847850"/>
          <p14:tracePt t="19062" x="3836988" y="1847850"/>
          <p14:tracePt t="19075" x="3829050" y="1847850"/>
          <p14:tracePt t="19078" x="3821113" y="1847850"/>
          <p14:tracePt t="19091" x="3813175" y="1847850"/>
          <p14:tracePt t="19108" x="3797300" y="1847850"/>
          <p14:tracePt t="19125" x="3781425" y="1847850"/>
          <p14:tracePt t="19128" x="3773488" y="1847850"/>
          <p14:tracePt t="19163" x="3757613" y="1847850"/>
          <p14:tracePt t="19184" x="3749675" y="1847850"/>
          <p14:tracePt t="19213" x="3741738" y="1847850"/>
          <p14:tracePt t="19241" x="3735388" y="1847850"/>
          <p14:tracePt t="20554" x="3735388" y="1839913"/>
          <p14:tracePt t="20568" x="3735388" y="1831975"/>
          <p14:tracePt t="20582" x="3749675" y="1831975"/>
          <p14:tracePt t="20589" x="3765550" y="1831975"/>
          <p14:tracePt t="20606" x="3781425" y="1824038"/>
          <p14:tracePt t="20623" x="3797300" y="1824038"/>
          <p14:tracePt t="20639" x="3829050" y="1824038"/>
          <p14:tracePt t="20656" x="3836988" y="1824038"/>
          <p14:tracePt t="20677" x="3844925" y="1824038"/>
          <p14:tracePt t="20697" x="3852863" y="1824038"/>
          <p14:tracePt t="20718" x="3868738" y="1824038"/>
          <p14:tracePt t="20733" x="3876675" y="1824038"/>
          <p14:tracePt t="20746" x="3884613" y="1824038"/>
          <p14:tracePt t="20768" x="3892550" y="1824038"/>
          <p14:tracePt t="20776" x="3900488" y="1824038"/>
          <p14:tracePt t="20791" x="3914775" y="1824038"/>
          <p14:tracePt t="20806" x="3922713" y="1824038"/>
          <p14:tracePt t="20826" x="3938588" y="1824038"/>
          <p14:tracePt t="20839" x="3946525" y="1831975"/>
          <p14:tracePt t="20855" x="3946525" y="1839913"/>
          <p14:tracePt t="20875" x="3962400" y="1839913"/>
          <p14:tracePt t="20879" x="3970338" y="1847850"/>
          <p14:tracePt t="20892" x="3994150" y="1847850"/>
          <p14:tracePt t="20909" x="4010025" y="1855788"/>
          <p14:tracePt t="20911" x="4017963" y="1863725"/>
          <p14:tracePt t="20923" x="4017963" y="1871663"/>
          <p14:tracePt t="20925" x="4025900" y="1871663"/>
          <p14:tracePt t="20940" x="4041775" y="1887538"/>
          <p14:tracePt t="20957" x="4049713" y="1887538"/>
          <p14:tracePt t="20976" x="4057650" y="1895475"/>
          <p14:tracePt t="20990" x="4073525" y="1903413"/>
          <p14:tracePt t="21007" x="4073525" y="1911350"/>
          <p14:tracePt t="21023" x="4079875" y="1919288"/>
          <p14:tracePt t="21039" x="4079875" y="1927225"/>
          <p14:tracePt t="21062" x="4087813" y="1935163"/>
          <p14:tracePt t="21106" x="4087813" y="1943100"/>
          <p14:tracePt t="21533" x="4095750" y="1943100"/>
          <p14:tracePt t="21539" x="4103688" y="1958975"/>
          <p14:tracePt t="21547" x="4111625" y="1958975"/>
          <p14:tracePt t="21555" x="4127500" y="1966913"/>
          <p14:tracePt t="21572" x="4135438" y="1989138"/>
          <p14:tracePt t="21592" x="4159250" y="2028825"/>
          <p14:tracePt t="21605" x="4183063" y="2052638"/>
          <p14:tracePt t="21622" x="4198938" y="2076450"/>
          <p14:tracePt t="21638" x="4222750" y="2139950"/>
          <p14:tracePt t="21655" x="4244975" y="2162175"/>
          <p14:tracePt t="21673" x="4252913" y="2193925"/>
          <p14:tracePt t="21675" x="4260850" y="2201863"/>
          <p14:tracePt t="21691" x="4268788" y="2209800"/>
          <p14:tracePt t="21705" x="4268788" y="2217738"/>
          <p14:tracePt t="21724" x="4268788" y="2225675"/>
          <p14:tracePt t="21726" x="4276725" y="2233613"/>
          <p14:tracePt t="21739" x="4284663" y="2233613"/>
          <p14:tracePt t="21756" x="4284663" y="2241550"/>
          <p14:tracePt t="22027" x="4284663" y="2257425"/>
          <p14:tracePt t="22033" x="4316413" y="2319338"/>
          <p14:tracePt t="22040" x="4324350" y="2343150"/>
          <p14:tracePt t="22056" x="4387850" y="2454275"/>
          <p14:tracePt t="22072" x="4441825" y="2587625"/>
          <p14:tracePt t="22089" x="4497388" y="2705100"/>
          <p14:tracePt t="22105" x="4552950" y="2784475"/>
          <p14:tracePt t="22122" x="4598988" y="2854325"/>
          <p14:tracePt t="22139" x="4710113" y="3138488"/>
          <p14:tracePt t="22155" x="4803775" y="3468688"/>
          <p14:tracePt t="22171" x="4859338" y="3711575"/>
          <p14:tracePt t="22189" x="4899025" y="3868738"/>
          <p14:tracePt t="22205" x="4899025" y="3884613"/>
          <p14:tracePt t="22532" x="4913313" y="3892550"/>
          <p14:tracePt t="22539" x="4929188" y="3900488"/>
          <p14:tracePt t="22547" x="4968875" y="3916363"/>
          <p14:tracePt t="22555" x="5016500" y="3963988"/>
          <p14:tracePt t="22570" x="5173663" y="4073525"/>
          <p14:tracePt t="22587" x="5330825" y="4206875"/>
          <p14:tracePt t="22589" x="5402263" y="4238625"/>
          <p14:tracePt t="22604" x="5495925" y="4333875"/>
          <p14:tracePt t="22621" x="5567363" y="4411663"/>
          <p14:tracePt t="22637" x="5605463" y="4498975"/>
          <p14:tracePt t="22640" x="5629275" y="4538663"/>
          <p14:tracePt t="22654" x="5676900" y="4679950"/>
          <p14:tracePt t="22671" x="5692775" y="4749800"/>
          <p14:tracePt t="22687" x="5708650" y="4781550"/>
          <p14:tracePt t="22689" x="5708650" y="4789488"/>
          <p14:tracePt t="22703" x="5708650" y="4805363"/>
          <p14:tracePt t="22997" x="5716588" y="4805363"/>
          <p14:tracePt t="23004" x="5732463" y="4821238"/>
          <p14:tracePt t="23011" x="5754688" y="4837113"/>
          <p14:tracePt t="23021" x="5762625" y="4852988"/>
          <p14:tracePt t="23040" x="5802313" y="4884738"/>
          <p14:tracePt t="23059" x="5818188" y="4899025"/>
          <p14:tracePt t="23062" x="5818188" y="4906963"/>
          <p14:tracePt t="23090" x="5834063" y="4906963"/>
          <p14:tracePt t="23104" x="5842000" y="4922838"/>
          <p14:tracePt t="23110" x="5857875" y="4930775"/>
          <p14:tracePt t="23120" x="5865813" y="4930775"/>
          <p14:tracePt t="23137" x="5897563" y="4954588"/>
          <p14:tracePt t="23139" x="5903913" y="4970463"/>
          <p14:tracePt t="23154" x="5935663" y="5002213"/>
          <p14:tracePt t="23170" x="5975350" y="5018088"/>
          <p14:tracePt t="23187" x="5991225" y="5033963"/>
          <p14:tracePt t="23189" x="6007100" y="5033963"/>
          <p14:tracePt t="23453" x="6046788" y="5018088"/>
          <p14:tracePt t="23460" x="6069013" y="5002213"/>
          <p14:tracePt t="23470" x="6108700" y="4970463"/>
          <p14:tracePt t="23488" x="6188075" y="4906963"/>
          <p14:tracePt t="23503" x="6257925" y="4852988"/>
          <p14:tracePt t="23519" x="6345238" y="4789488"/>
          <p14:tracePt t="23536" x="6478588" y="4718050"/>
          <p14:tracePt t="23538" x="6565900" y="4687888"/>
          <p14:tracePt t="23553" x="6745288" y="4632325"/>
          <p14:tracePt t="23570" x="6864350" y="4592638"/>
          <p14:tracePt t="23846" x="6888163" y="4552950"/>
          <p14:tracePt t="23853" x="6918325" y="4498975"/>
          <p14:tracePt t="23859" x="6950075" y="4451350"/>
          <p14:tracePt t="23869" x="6958013" y="4435475"/>
          <p14:tracePt t="23890" x="7013575" y="4371975"/>
          <p14:tracePt t="23896" x="7045325" y="4357688"/>
          <p14:tracePt t="23902" x="7075488" y="4333875"/>
          <p14:tracePt t="23919" x="7131050" y="4262438"/>
          <p14:tracePt t="23936" x="7226300" y="4144963"/>
          <p14:tracePt t="23938" x="7256463" y="4089400"/>
          <p14:tracePt t="23952" x="7312025" y="4041775"/>
          <p14:tracePt t="23969" x="7319963" y="4041775"/>
          <p14:tracePt t="24034" x="7335838" y="4041775"/>
          <p14:tracePt t="24253" x="7335838" y="4003675"/>
          <p14:tracePt t="24259" x="7335838" y="3916363"/>
          <p14:tracePt t="24271" x="7359650" y="3838575"/>
          <p14:tracePt t="24286" x="7391400" y="3657600"/>
          <p14:tracePt t="24288" x="7413625" y="3578225"/>
          <p14:tracePt t="24304" x="7461250" y="3436938"/>
          <p14:tracePt t="24318" x="7524750" y="3240088"/>
          <p14:tracePt t="24337" x="7602538" y="3067050"/>
          <p14:tracePt t="24354" x="7618413" y="3003550"/>
          <p14:tracePt t="24368" x="7634288" y="2973388"/>
          <p14:tracePt t="24660" x="7634288" y="2965450"/>
          <p14:tracePt t="24667" x="7634288" y="2909888"/>
          <p14:tracePt t="24674" x="7634288" y="2886075"/>
          <p14:tracePt t="24685" x="7642225" y="2838450"/>
          <p14:tracePt t="24687" x="7650163" y="2800350"/>
          <p14:tracePt t="24702" x="7666038" y="2697163"/>
          <p14:tracePt t="24718" x="7666038" y="2603500"/>
          <p14:tracePt t="24735" x="7666038" y="2555875"/>
          <p14:tracePt t="24737" x="7666038" y="2492375"/>
          <p14:tracePt t="24751" x="7666038" y="2454275"/>
          <p14:tracePt t="24769" x="7666038" y="2422525"/>
          <p14:tracePt t="24786" x="7666038" y="2406650"/>
          <p14:tracePt t="25074" x="7650163" y="2390775"/>
          <p14:tracePt t="25081" x="7610475" y="2390775"/>
          <p14:tracePt t="25088" x="7570788" y="2359025"/>
          <p14:tracePt t="25103" x="7469188" y="2327275"/>
          <p14:tracePt t="25117" x="7405688" y="2289175"/>
          <p14:tracePt t="25134" x="7351713" y="2265363"/>
          <p14:tracePt t="25137" x="7327900" y="2233613"/>
          <p14:tracePt t="25151" x="7264400" y="2209800"/>
          <p14:tracePt t="25168" x="7226300" y="2185988"/>
          <p14:tracePt t="25184" x="7218363" y="2178050"/>
          <p14:tracePt t="25474" x="7202488" y="2170113"/>
          <p14:tracePt t="25479" x="7162800" y="2139950"/>
          <p14:tracePt t="25488" x="7123113" y="2124075"/>
          <p14:tracePt t="25502" x="7045325" y="2092325"/>
          <p14:tracePt t="25517" x="6973888" y="2076450"/>
          <p14:tracePt t="25535" x="6880225" y="2044700"/>
          <p14:tracePt t="25537" x="6784975" y="2005013"/>
          <p14:tracePt t="25552" x="6723063" y="1989138"/>
          <p14:tracePt t="25568" x="6651625" y="1958975"/>
          <p14:tracePt t="25583" x="6619875" y="1943100"/>
          <p14:tracePt t="25929" x="6580188" y="1927225"/>
          <p14:tracePt t="25936" x="6565900" y="1927225"/>
          <p14:tracePt t="25943" x="6550025" y="1919288"/>
          <p14:tracePt t="25949" x="6534150" y="1903413"/>
          <p14:tracePt t="25966" x="6494463" y="1895475"/>
          <p14:tracePt t="25983" x="6462713" y="1887538"/>
          <p14:tracePt t="26000" x="6423025" y="1871663"/>
          <p14:tracePt t="26016" x="6400800" y="1863725"/>
          <p14:tracePt t="26032" x="6376988" y="1863725"/>
          <p14:tracePt t="26057" x="6369050" y="1863725"/>
          <p14:tracePt t="26071" x="6361113" y="1863725"/>
          <p14:tracePt t="26086" x="6353175" y="1863725"/>
          <p14:tracePt t="26099" x="6345238" y="1855788"/>
          <p14:tracePt t="26101" x="6337300" y="1855788"/>
          <p14:tracePt t="26116" x="6329363" y="1855788"/>
          <p14:tracePt t="26132" x="6313488" y="1855788"/>
          <p14:tracePt t="26150" x="6289675" y="1855788"/>
          <p14:tracePt t="26166" x="6273800" y="1847850"/>
          <p14:tracePt t="26183" x="6257925" y="1847850"/>
          <p14:tracePt t="26200" x="6227763" y="1839913"/>
          <p14:tracePt t="26222" x="6219825" y="1831975"/>
          <p14:tracePt t="26237" x="6203950" y="1831975"/>
          <p14:tracePt t="26251" x="6196013" y="1824038"/>
          <p14:tracePt t="26268" x="6188075" y="1824038"/>
          <p14:tracePt t="26373" x="6188075" y="1816100"/>
          <p14:tracePt t="26387" x="6180138" y="1816100"/>
          <p14:tracePt t="26402" x="6180138" y="1808163"/>
          <p14:tracePt t="26410" x="6172200" y="1808163"/>
          <p14:tracePt t="26417" x="6172200" y="1800225"/>
          <p14:tracePt t="26437" x="6164263" y="1793875"/>
          <p14:tracePt t="26449" x="6164263" y="1778000"/>
          <p14:tracePt t="26469" x="6164263" y="1754188"/>
          <p14:tracePt t="26487" x="6164263" y="1738313"/>
          <p14:tracePt t="26500" x="6164263" y="1722438"/>
          <p14:tracePt t="26517" x="6164263" y="1706563"/>
          <p14:tracePt t="26533" x="6164263" y="1690688"/>
          <p14:tracePt t="26549" x="6172200" y="1682750"/>
          <p14:tracePt t="26567" x="6219825" y="1643063"/>
          <p14:tracePt t="26582" x="6281738" y="1620838"/>
          <p14:tracePt t="26599" x="6384925" y="1581150"/>
          <p14:tracePt t="26601" x="6438900" y="1565275"/>
          <p14:tracePt t="26616" x="6510338" y="1557338"/>
          <p14:tracePt t="26632" x="6542088" y="1549400"/>
          <p14:tracePt t="26649" x="6565900" y="1541463"/>
          <p14:tracePt t="26666" x="6572250" y="1541463"/>
          <p14:tracePt t="26683" x="6588125" y="1541463"/>
          <p14:tracePt t="26699" x="6611938" y="1533525"/>
          <p14:tracePt t="26700" x="6635750" y="1533525"/>
          <p14:tracePt t="26715" x="6675438" y="1525588"/>
          <p14:tracePt t="26732" x="6723063" y="1517650"/>
          <p14:tracePt t="26749" x="6753225" y="1509713"/>
          <p14:tracePt t="26751" x="6761163" y="1509713"/>
          <p14:tracePt t="26766" x="6769100" y="1509713"/>
          <p14:tracePt t="27036" x="6769100" y="1501775"/>
          <p14:tracePt t="27043" x="6792913" y="1477963"/>
          <p14:tracePt t="27049" x="6808788" y="1462088"/>
          <p14:tracePt t="27065" x="6872288" y="1400175"/>
          <p14:tracePt t="27081" x="6888163" y="1392238"/>
          <p14:tracePt t="27098" x="6910388" y="1376363"/>
          <p14:tracePt t="27100" x="6934200" y="1368425"/>
          <p14:tracePt t="27115" x="6965950" y="1360488"/>
          <p14:tracePt t="27132" x="7005638" y="1352550"/>
          <p14:tracePt t="27148" x="7029450" y="1352550"/>
          <p14:tracePt t="27149" x="7045325" y="1352550"/>
          <p14:tracePt t="27164" x="7061200" y="1344613"/>
          <p14:tracePt t="27181" x="7083425" y="1344613"/>
          <p14:tracePt t="27198" x="7099300" y="1344613"/>
          <p14:tracePt t="27215" x="7123113" y="1344613"/>
          <p14:tracePt t="27232" x="7138988" y="1344613"/>
          <p14:tracePt t="27250" x="7178675" y="1344613"/>
          <p14:tracePt t="27265" x="7194550" y="1336675"/>
          <p14:tracePt t="27282" x="7218363" y="1336675"/>
          <p14:tracePt t="27300" x="7232650" y="1336675"/>
          <p14:tracePt t="27343" x="7240588" y="1336675"/>
          <p14:tracePt t="27358" x="7248525" y="1336675"/>
          <p14:tracePt t="27371" x="7256463" y="1336675"/>
          <p14:tracePt t="27379" x="7264400" y="1336675"/>
          <p14:tracePt t="27394" x="7272338" y="1336675"/>
          <p14:tracePt t="27429" x="7280275" y="1336675"/>
          <p14:tracePt t="27436" x="7288213" y="1336675"/>
          <p14:tracePt t="27658" x="7288213" y="1328738"/>
          <p14:tracePt t="27670" x="7288213" y="1312863"/>
          <p14:tracePt t="27688" x="7312025" y="1304925"/>
          <p14:tracePt t="27696" x="7312025" y="1296988"/>
          <p14:tracePt t="27703" x="7319963" y="1289050"/>
          <p14:tracePt t="27717" x="7343775" y="1282700"/>
          <p14:tracePt t="27732" x="7375525" y="1274763"/>
          <p14:tracePt t="27748" x="7405688" y="1274763"/>
          <p14:tracePt t="27750" x="7413625" y="1274763"/>
          <p14:tracePt t="27765" x="7453313" y="1266825"/>
          <p14:tracePt t="27782" x="7469188" y="1258888"/>
          <p14:tracePt t="27784" x="7477125" y="1258888"/>
          <p14:tracePt t="27798" x="7485063" y="1258888"/>
          <p14:tracePt t="27822" x="7493000" y="1258888"/>
          <p14:tracePt t="27835" x="7500938" y="1258888"/>
          <p14:tracePt t="27850" x="7524750" y="1258888"/>
          <p14:tracePt t="27865" x="7540625" y="1258888"/>
          <p14:tracePt t="27881" x="7556500" y="1258888"/>
          <p14:tracePt t="27898" x="7570788" y="1258888"/>
          <p14:tracePt t="27900" x="7578725" y="1258888"/>
          <p14:tracePt t="27914" x="7594600" y="1258888"/>
          <p14:tracePt t="27931" x="7602538" y="1258888"/>
          <p14:tracePt t="27951" x="7618413" y="1258888"/>
          <p14:tracePt t="27980" x="7626350" y="1258888"/>
          <p14:tracePt t="27985" x="7634288" y="1258888"/>
          <p14:tracePt t="28007" x="7642225" y="1258888"/>
          <p14:tracePt t="28021" x="7650163" y="1258888"/>
          <p14:tracePt t="28035" x="7658100" y="1258888"/>
          <p14:tracePt t="28047" x="7666038" y="1258888"/>
          <p14:tracePt t="28428" x="7681913" y="1258888"/>
          <p14:tracePt t="28507" x="7689850" y="1258888"/>
          <p14:tracePt t="28542" x="7697788" y="1258888"/>
          <p14:tracePt t="28570" x="7705725" y="1258888"/>
          <p14:tracePt t="28578" x="7713663" y="1258888"/>
          <p14:tracePt t="28585" x="7721600" y="1258888"/>
          <p14:tracePt t="28599" x="7729538" y="1258888"/>
          <p14:tracePt t="28621" x="7735888" y="1258888"/>
          <p14:tracePt t="28630" x="7743825" y="1258888"/>
          <p14:tracePt t="29036" x="7751763" y="1258888"/>
          <p14:tracePt t="29041" x="7759700" y="1258888"/>
          <p14:tracePt t="29048" x="7775575" y="1250950"/>
          <p14:tracePt t="29062" x="7791450" y="1243013"/>
          <p14:tracePt t="29079" x="7815263" y="1235075"/>
          <p14:tracePt t="29097" x="7839075" y="1227138"/>
          <p14:tracePt t="29099" x="7847013" y="1227138"/>
          <p14:tracePt t="29113" x="7854950" y="1219200"/>
          <p14:tracePt t="29130" x="7870825" y="1219200"/>
          <p14:tracePt t="29148" x="7870825" y="1211263"/>
          <p14:tracePt t="30509" x="7862888" y="1211263"/>
          <p14:tracePt t="30512" x="7847013" y="1211263"/>
          <p14:tracePt t="30527" x="7823200" y="1219200"/>
          <p14:tracePt t="30544" x="7799388" y="1219200"/>
          <p14:tracePt t="30562" x="7759700" y="1219200"/>
          <p14:tracePt t="30577" x="7743825" y="1227138"/>
          <p14:tracePt t="30594" x="7713663" y="1235075"/>
          <p14:tracePt t="30611" x="7689850" y="1235075"/>
          <p14:tracePt t="30629" x="7673975" y="1235075"/>
          <p14:tracePt t="30646" x="7658100" y="1235075"/>
          <p14:tracePt t="30650" x="7650163" y="1235075"/>
          <p14:tracePt t="30661" x="7642225" y="1235075"/>
          <p14:tracePt t="30684" x="7634288" y="1235075"/>
          <p14:tracePt t="30694" x="7626350" y="1235075"/>
          <p14:tracePt t="30711" x="7602538" y="1235075"/>
          <p14:tracePt t="30727" x="7586663" y="1235075"/>
          <p14:tracePt t="30743" x="7578725" y="1235075"/>
          <p14:tracePt t="30761" x="7556500" y="1235075"/>
          <p14:tracePt t="30777" x="7548563" y="1235075"/>
          <p14:tracePt t="30793" x="7548563" y="1227138"/>
          <p14:tracePt t="30810" x="7532688" y="1227138"/>
          <p14:tracePt t="30826" x="7524750" y="1219200"/>
          <p14:tracePt t="30847" x="7524750" y="1211263"/>
          <p14:tracePt t="30860" x="7516813" y="1211263"/>
          <p14:tracePt t="30862" x="7508875" y="1195388"/>
          <p14:tracePt t="30878" x="7493000" y="1179513"/>
          <p14:tracePt t="30893" x="7485063" y="1163638"/>
          <p14:tracePt t="30912" x="7469188" y="1139825"/>
          <p14:tracePt t="30926" x="7469188" y="1131888"/>
          <p14:tracePt t="30943" x="7461250" y="1123950"/>
          <p14:tracePt t="30960" x="7453313" y="1116013"/>
          <p14:tracePt t="30962" x="7453313" y="1109663"/>
          <p14:tracePt t="30977" x="7445375" y="1093788"/>
          <p14:tracePt t="30994" x="7437438" y="1069975"/>
          <p14:tracePt t="31011" x="7437438" y="1054100"/>
          <p14:tracePt t="31027" x="7437438" y="1046163"/>
          <p14:tracePt t="31043" x="7429500" y="1038225"/>
          <p14:tracePt t="31060" x="7429500" y="1030288"/>
          <p14:tracePt t="31076" x="7429500" y="1022350"/>
          <p14:tracePt t="31093" x="7429500" y="998538"/>
          <p14:tracePt t="31110" x="7429500" y="982663"/>
          <p14:tracePt t="31112" x="7429500" y="974725"/>
          <p14:tracePt t="31133" x="7429500" y="966788"/>
          <p14:tracePt t="31162" x="7429500" y="958850"/>
          <p14:tracePt t="31176" x="7429500" y="942975"/>
          <p14:tracePt t="31183" x="7429500" y="936625"/>
          <p14:tracePt t="31212" x="7429500" y="920750"/>
          <p14:tracePt t="31218" x="7429500" y="904875"/>
          <p14:tracePt t="31227" x="7437438" y="896938"/>
          <p14:tracePt t="31243" x="7453313" y="881063"/>
          <p14:tracePt t="31260" x="7461250" y="865188"/>
          <p14:tracePt t="31276" x="7477125" y="849313"/>
          <p14:tracePt t="31293" x="7493000" y="833438"/>
          <p14:tracePt t="31319" x="7500938" y="833438"/>
          <p14:tracePt t="31326" x="7500938" y="825500"/>
          <p14:tracePt t="31343" x="7508875" y="817563"/>
          <p14:tracePt t="31360" x="7516813" y="817563"/>
          <p14:tracePt t="31362" x="7524750" y="801688"/>
          <p14:tracePt t="31376" x="7532688" y="801688"/>
          <p14:tracePt t="31442" x="7540625" y="801688"/>
          <p14:tracePt t="31455" x="7548563" y="801688"/>
          <p14:tracePt t="31469" x="7556500" y="801688"/>
          <p14:tracePt t="31542" x="7564438" y="801688"/>
          <p14:tracePt t="31570" x="7570788" y="801688"/>
          <p14:tracePt t="31612" x="7578725" y="801688"/>
          <p14:tracePt t="31647" x="7594600" y="801688"/>
          <p14:tracePt t="31654" x="7602538" y="801688"/>
          <p14:tracePt t="31740" x="7610475" y="801688"/>
          <p14:tracePt t="31754" x="7618413" y="801688"/>
          <p14:tracePt t="31761" x="7626350" y="801688"/>
          <p14:tracePt t="31776" x="7634288" y="801688"/>
          <p14:tracePt t="31862" x="7642225" y="809625"/>
          <p14:tracePt t="31884" x="7650163" y="817563"/>
          <p14:tracePt t="31912" x="7650163" y="825500"/>
          <p14:tracePt t="32047" x="7650163" y="833438"/>
          <p14:tracePt t="32054" x="7658100" y="833438"/>
          <p14:tracePt t="32085" x="7673975" y="833438"/>
          <p14:tracePt t="32091" x="7673975" y="841375"/>
          <p14:tracePt t="32096" x="7681913" y="841375"/>
          <p14:tracePt t="32525" x="7689850" y="841375"/>
          <p14:tracePt t="32532" x="7705725" y="849313"/>
          <p14:tracePt t="32541" x="7721600" y="849313"/>
          <p14:tracePt t="32560" x="7759700" y="865188"/>
          <p14:tracePt t="32575" x="7775575" y="865188"/>
          <p14:tracePt t="32591" x="7775575" y="873125"/>
          <p14:tracePt t="32610" x="7791450" y="881063"/>
          <p14:tracePt t="32625" x="7799388" y="881063"/>
          <p14:tracePt t="32654" x="7807325" y="889000"/>
          <p14:tracePt t="32668" x="7815263" y="889000"/>
          <p14:tracePt t="32696" x="7823200" y="896938"/>
          <p14:tracePt t="32703" x="7823200" y="904875"/>
          <p14:tracePt t="32718" x="7831138" y="904875"/>
          <p14:tracePt t="32732" x="7839075" y="904875"/>
          <p14:tracePt t="32746" x="7839075" y="912813"/>
          <p14:tracePt t="32796" x="7847013" y="912813"/>
          <p14:tracePt t="32803" x="7847013" y="920750"/>
          <p14:tracePt t="32818" x="7854950" y="920750"/>
          <p14:tracePt t="32831" x="7862888" y="928688"/>
          <p14:tracePt t="32853" x="7862888" y="936625"/>
          <p14:tracePt t="32875" x="7870825" y="936625"/>
          <p14:tracePt t="32896" x="7870825" y="942975"/>
          <p14:tracePt t="32918" x="7870825" y="950913"/>
          <p14:tracePt t="32925" x="7878763" y="950913"/>
          <p14:tracePt t="32931" x="7886700" y="950913"/>
          <p14:tracePt t="32941" x="7886700" y="958850"/>
          <p14:tracePt t="32958" x="7894638" y="974725"/>
          <p14:tracePt t="32960" x="7900988" y="982663"/>
          <p14:tracePt t="32975" x="7900988" y="990600"/>
          <p14:tracePt t="32991" x="7908925" y="990600"/>
          <p14:tracePt t="33076" x="7908925" y="998538"/>
          <p14:tracePt t="33090" x="7916863" y="1006475"/>
          <p14:tracePt t="33097" x="7916863" y="1014413"/>
          <p14:tracePt t="33108" x="7916863" y="1022350"/>
          <p14:tracePt t="34912" x="7916863" y="1030288"/>
          <p14:tracePt t="34916" x="7916863" y="1038225"/>
          <p14:tracePt t="34931" x="7916863" y="1046163"/>
          <p14:tracePt t="34940" x="7916863" y="1054100"/>
          <p14:tracePt t="35009" x="7916863" y="1062038"/>
          <p14:tracePt t="35045" x="7916863" y="1077913"/>
          <p14:tracePt t="35080" x="7916863" y="1085850"/>
          <p14:tracePt t="35088" x="7916863" y="1093788"/>
          <p14:tracePt t="35146" x="7908925" y="1093788"/>
          <p14:tracePt t="35152" x="7908925" y="1101725"/>
          <p14:tracePt t="35159" x="7894638" y="1109663"/>
          <p14:tracePt t="35172" x="7894638" y="1116013"/>
          <p14:tracePt t="35188" x="7886700" y="1131888"/>
          <p14:tracePt t="35205" x="7878763" y="1139825"/>
          <p14:tracePt t="35223" x="7870825" y="1147763"/>
          <p14:tracePt t="35238" x="7870825" y="1155700"/>
          <p14:tracePt t="35287" x="7862888" y="1163638"/>
          <p14:tracePt t="35294" x="7854950" y="1179513"/>
          <p14:tracePt t="35345" x="7847013" y="1187450"/>
          <p14:tracePt t="35388" x="7831138" y="1195388"/>
          <p14:tracePt t="35394" x="7815263" y="1211263"/>
          <p14:tracePt t="35405" x="7807325" y="1211263"/>
          <p14:tracePt t="35421" x="7799388" y="1211263"/>
          <p14:tracePt t="35424" x="7783513" y="1227138"/>
          <p14:tracePt t="35440" x="7767638" y="1235075"/>
          <p14:tracePt t="35474" x="7759700" y="1235075"/>
          <p14:tracePt t="35480" x="7735888" y="1243013"/>
          <p14:tracePt t="35488" x="7729538" y="1250950"/>
          <p14:tracePt t="35505" x="7721600" y="1250950"/>
          <p14:tracePt t="35521" x="7681913" y="1266825"/>
          <p14:tracePt t="35538" x="7658100" y="1266825"/>
          <p14:tracePt t="35554" x="7650163" y="1266825"/>
          <p14:tracePt t="35571" x="7634288" y="1274763"/>
          <p14:tracePt t="35573" x="7626350" y="1274763"/>
          <p14:tracePt t="35587" x="7618413" y="1274763"/>
          <p14:tracePt t="35604" x="7602538" y="1282700"/>
          <p14:tracePt t="35630" x="7594600" y="1282700"/>
          <p14:tracePt t="35638" x="7578725" y="1282700"/>
          <p14:tracePt t="35654" x="7570788" y="1282700"/>
          <p14:tracePt t="35671" x="7564438" y="1282700"/>
          <p14:tracePt t="35687" x="7556500" y="1282700"/>
        </p14:tracePtLst>
      </p14:laserTraceLst>
    </p:ext>
  </p:extLs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xmlns="" id="{6350C6BD-D27F-45AB-233F-B4CA11121993}"/>
              </a:ext>
            </a:extLst>
          </p:cNvPr>
          <p:cNvSpPr>
            <a:spLocks noGrp="1"/>
          </p:cNvSpPr>
          <p:nvPr>
            <p:ph type="ctrTitle"/>
          </p:nvPr>
        </p:nvSpPr>
        <p:spPr>
          <a:xfrm>
            <a:off x="-60820" y="136978"/>
            <a:ext cx="9111343" cy="2387600"/>
          </a:xfrm>
        </p:spPr>
        <p:txBody>
          <a:bodyPr>
            <a:normAutofit fontScale="90000"/>
          </a:bodyPr>
          <a:lstStyle/>
          <a:p>
            <a:r>
              <a:rPr lang="ja-JP" altLang="en-US" dirty="0"/>
              <a:t>新地域医療構想で</a:t>
            </a:r>
            <a:r>
              <a:rPr lang="en-US" altLang="ja-JP" dirty="0"/>
              <a:t/>
            </a:r>
            <a:br>
              <a:rPr lang="en-US" altLang="ja-JP" dirty="0"/>
            </a:br>
            <a:r>
              <a:rPr lang="ja-JP" altLang="en-US" dirty="0"/>
              <a:t>地域医療構想が大きく変わる</a:t>
            </a:r>
          </a:p>
        </p:txBody>
      </p:sp>
      <p:sp>
        <p:nvSpPr>
          <p:cNvPr id="5" name="字幕 4">
            <a:extLst>
              <a:ext uri="{FF2B5EF4-FFF2-40B4-BE49-F238E27FC236}">
                <a16:creationId xmlns:a16="http://schemas.microsoft.com/office/drawing/2014/main" xmlns="" id="{8DB069FF-B635-F356-6EFA-67BEC9FAB434}"/>
              </a:ext>
            </a:extLst>
          </p:cNvPr>
          <p:cNvSpPr>
            <a:spLocks noGrp="1"/>
          </p:cNvSpPr>
          <p:nvPr>
            <p:ph type="subTitle" idx="1"/>
          </p:nvPr>
        </p:nvSpPr>
        <p:spPr>
          <a:xfrm>
            <a:off x="1143000" y="3871460"/>
            <a:ext cx="6858000" cy="1655762"/>
          </a:xfrm>
        </p:spPr>
        <p:txBody>
          <a:bodyPr/>
          <a:lstStyle/>
          <a:p>
            <a:endParaRPr lang="ja-JP" altLang="en-US" dirty="0"/>
          </a:p>
        </p:txBody>
      </p:sp>
      <p:pic>
        <p:nvPicPr>
          <p:cNvPr id="2" name="Picture 2" descr="病院の再編・統合進める「地域医療構想」、見直し議論開始へ ...">
            <a:extLst>
              <a:ext uri="{FF2B5EF4-FFF2-40B4-BE49-F238E27FC236}">
                <a16:creationId xmlns:a16="http://schemas.microsoft.com/office/drawing/2014/main" xmlns="" id="{45D206C8-05A7-CE19-A39F-8DEAC31DC8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4793" y="2541694"/>
            <a:ext cx="6442745" cy="4179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5608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1A7D7350-63DF-BF29-09A9-DB608499489F}"/>
              </a:ext>
            </a:extLst>
          </p:cNvPr>
          <p:cNvSpPr>
            <a:spLocks noGrp="1"/>
          </p:cNvSpPr>
          <p:nvPr>
            <p:ph type="title"/>
          </p:nvPr>
        </p:nvSpPr>
        <p:spPr/>
        <p:txBody>
          <a:bodyPr/>
          <a:lstStyle/>
          <a:p>
            <a:r>
              <a:rPr kumimoji="1" lang="ja-JP" altLang="en-US" dirty="0"/>
              <a:t>三位一体改革の推進が必要！</a:t>
            </a:r>
          </a:p>
        </p:txBody>
      </p:sp>
      <p:sp>
        <p:nvSpPr>
          <p:cNvPr id="3" name="コンテンツ プレースホルダー 2">
            <a:extLst>
              <a:ext uri="{FF2B5EF4-FFF2-40B4-BE49-F238E27FC236}">
                <a16:creationId xmlns:a16="http://schemas.microsoft.com/office/drawing/2014/main" xmlns="" id="{DA38BB77-FD7E-70A8-A848-3586F9A79A40}"/>
              </a:ext>
            </a:extLst>
          </p:cNvPr>
          <p:cNvSpPr>
            <a:spLocks noGrp="1"/>
          </p:cNvSpPr>
          <p:nvPr>
            <p:ph idx="1"/>
          </p:nvPr>
        </p:nvSpPr>
        <p:spPr/>
        <p:txBody>
          <a:bodyPr/>
          <a:lstStyle/>
          <a:p>
            <a:endParaRPr kumimoji="1" lang="ja-JP" altLang="en-US"/>
          </a:p>
        </p:txBody>
      </p:sp>
      <p:pic>
        <p:nvPicPr>
          <p:cNvPr id="1026" name="Picture 2" descr="三位一体で推進 1.地域医療構想の実現等 2.医師・医療従事者の働き方改革の推進 3.実効性のある医師偏在、対策の着実な推進">
            <a:extLst>
              <a:ext uri="{FF2B5EF4-FFF2-40B4-BE49-F238E27FC236}">
                <a16:creationId xmlns:a16="http://schemas.microsoft.com/office/drawing/2014/main" xmlns="" id="{74D9AC92-C1BD-60E5-EEB3-9DD820F99B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1825625"/>
            <a:ext cx="7021286" cy="4582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8963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xmlns="" id="{22F040C8-C0F3-85A0-4C43-E0C635E07ABB}"/>
              </a:ext>
            </a:extLst>
          </p:cNvPr>
          <p:cNvSpPr>
            <a:spLocks noGrp="1"/>
          </p:cNvSpPr>
          <p:nvPr>
            <p:ph type="ctrTitle"/>
          </p:nvPr>
        </p:nvSpPr>
        <p:spPr/>
        <p:txBody>
          <a:bodyPr>
            <a:normAutofit fontScale="90000"/>
          </a:bodyPr>
          <a:lstStyle/>
          <a:p>
            <a:r>
              <a:rPr lang="ja-JP" altLang="en-US" dirty="0"/>
              <a:t>パート６</a:t>
            </a:r>
            <a:r>
              <a:rPr lang="en-US" altLang="ja-JP" dirty="0"/>
              <a:t/>
            </a:r>
            <a:br>
              <a:rPr lang="en-US" altLang="ja-JP" dirty="0"/>
            </a:br>
            <a:r>
              <a:rPr lang="en-US" altLang="ja-JP" dirty="0"/>
              <a:t>2024</a:t>
            </a:r>
            <a:r>
              <a:rPr lang="ja-JP" altLang="en-US" dirty="0"/>
              <a:t>年の診療報酬改定</a:t>
            </a:r>
          </a:p>
        </p:txBody>
      </p:sp>
      <p:sp>
        <p:nvSpPr>
          <p:cNvPr id="5" name="字幕 4">
            <a:extLst>
              <a:ext uri="{FF2B5EF4-FFF2-40B4-BE49-F238E27FC236}">
                <a16:creationId xmlns:a16="http://schemas.microsoft.com/office/drawing/2014/main" xmlns="" id="{0664B550-1764-EF23-EF02-03C965E964C8}"/>
              </a:ext>
            </a:extLst>
          </p:cNvPr>
          <p:cNvSpPr>
            <a:spLocks noGrp="1"/>
          </p:cNvSpPr>
          <p:nvPr>
            <p:ph type="subTitle" idx="1"/>
          </p:nvPr>
        </p:nvSpPr>
        <p:spPr>
          <a:xfrm>
            <a:off x="1232808" y="6141130"/>
            <a:ext cx="6858000" cy="1655762"/>
          </a:xfrm>
        </p:spPr>
        <p:txBody>
          <a:bodyPr>
            <a:normAutofit/>
          </a:bodyPr>
          <a:lstStyle/>
          <a:p>
            <a:r>
              <a:rPr lang="ja-JP" altLang="en-US" sz="3200" dirty="0"/>
              <a:t>高齢者救急をどこで診るのか？</a:t>
            </a:r>
          </a:p>
        </p:txBody>
      </p:sp>
      <p:pic>
        <p:nvPicPr>
          <p:cNvPr id="2" name="図 1">
            <a:extLst>
              <a:ext uri="{FF2B5EF4-FFF2-40B4-BE49-F238E27FC236}">
                <a16:creationId xmlns:a16="http://schemas.microsoft.com/office/drawing/2014/main" xmlns="" id="{86BD386E-3D19-776D-7B59-3A443CC7F9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4837" y="3664518"/>
            <a:ext cx="4793942" cy="2179009"/>
          </a:xfrm>
          <a:prstGeom prst="rect">
            <a:avLst/>
          </a:prstGeom>
        </p:spPr>
      </p:pic>
    </p:spTree>
    <p:extLst>
      <p:ext uri="{BB962C8B-B14F-4D97-AF65-F5344CB8AC3E}">
        <p14:creationId xmlns:p14="http://schemas.microsoft.com/office/powerpoint/2010/main" val="22287551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0AEB4DF0-8DFF-FE5A-D70D-F9C2165707FA}"/>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1E2263BF-C6E9-99F6-318A-24B4FA71A8F6}"/>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xmlns="" id="{FC6FFFDF-58DE-56E1-F0F3-3C3A2A59E592}"/>
              </a:ext>
            </a:extLst>
          </p:cNvPr>
          <p:cNvPicPr>
            <a:picLocks noChangeAspect="1"/>
          </p:cNvPicPr>
          <p:nvPr/>
        </p:nvPicPr>
        <p:blipFill>
          <a:blip r:embed="rId2"/>
          <a:stretch>
            <a:fillRect/>
          </a:stretch>
        </p:blipFill>
        <p:spPr>
          <a:xfrm>
            <a:off x="0" y="112033"/>
            <a:ext cx="9052373" cy="6599010"/>
          </a:xfrm>
          <a:prstGeom prst="rect">
            <a:avLst/>
          </a:prstGeom>
        </p:spPr>
      </p:pic>
      <p:sp>
        <p:nvSpPr>
          <p:cNvPr id="4" name="テキスト ボックス 3">
            <a:extLst>
              <a:ext uri="{FF2B5EF4-FFF2-40B4-BE49-F238E27FC236}">
                <a16:creationId xmlns:a16="http://schemas.microsoft.com/office/drawing/2014/main" xmlns="" id="{136F80A0-CA26-D597-61A4-5F0DC784DEBD}"/>
              </a:ext>
            </a:extLst>
          </p:cNvPr>
          <p:cNvSpPr txBox="1"/>
          <p:nvPr/>
        </p:nvSpPr>
        <p:spPr>
          <a:xfrm>
            <a:off x="7905460" y="3059668"/>
            <a:ext cx="1338828" cy="369332"/>
          </a:xfrm>
          <a:prstGeom prst="rect">
            <a:avLst/>
          </a:prstGeom>
          <a:noFill/>
        </p:spPr>
        <p:txBody>
          <a:bodyPr wrap="none" rtlCol="0">
            <a:spAutoFit/>
          </a:bodyPr>
          <a:lstStyle/>
          <a:p>
            <a:r>
              <a:rPr kumimoji="1" lang="ja-JP" altLang="en-US" dirty="0"/>
              <a:t>後期高齢者</a:t>
            </a:r>
          </a:p>
        </p:txBody>
      </p:sp>
    </p:spTree>
    <p:extLst>
      <p:ext uri="{BB962C8B-B14F-4D97-AF65-F5344CB8AC3E}">
        <p14:creationId xmlns:p14="http://schemas.microsoft.com/office/powerpoint/2010/main" val="23194381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E1286036-65D0-BFD0-08AA-D91C9AAE4EB8}"/>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0E9A8945-6A26-1312-AC68-ECB8128121BE}"/>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xmlns="" id="{85B3164F-E5F1-B777-60AB-F73D9DF65D20}"/>
              </a:ext>
            </a:extLst>
          </p:cNvPr>
          <p:cNvPicPr>
            <a:picLocks noChangeAspect="1"/>
          </p:cNvPicPr>
          <p:nvPr/>
        </p:nvPicPr>
        <p:blipFill>
          <a:blip r:embed="rId2"/>
          <a:stretch>
            <a:fillRect/>
          </a:stretch>
        </p:blipFill>
        <p:spPr>
          <a:xfrm>
            <a:off x="98487" y="0"/>
            <a:ext cx="9102663" cy="13761811"/>
          </a:xfrm>
          <a:prstGeom prst="rect">
            <a:avLst/>
          </a:prstGeom>
        </p:spPr>
      </p:pic>
    </p:spTree>
    <p:extLst>
      <p:ext uri="{BB962C8B-B14F-4D97-AF65-F5344CB8AC3E}">
        <p14:creationId xmlns:p14="http://schemas.microsoft.com/office/powerpoint/2010/main" val="25048138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E4B63C4A-7EB8-5160-284B-9345969BA94D}"/>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8AFD4023-A23E-331A-8AF0-E2CF4920FD3D}"/>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xmlns="" id="{DA37E29D-38E5-4F8A-3E37-2E3E8F083C29}"/>
              </a:ext>
            </a:extLst>
          </p:cNvPr>
          <p:cNvPicPr>
            <a:picLocks noChangeAspect="1"/>
          </p:cNvPicPr>
          <p:nvPr/>
        </p:nvPicPr>
        <p:blipFill>
          <a:blip r:embed="rId2"/>
          <a:stretch>
            <a:fillRect/>
          </a:stretch>
        </p:blipFill>
        <p:spPr>
          <a:xfrm>
            <a:off x="59163" y="285750"/>
            <a:ext cx="9107726" cy="6343650"/>
          </a:xfrm>
          <a:prstGeom prst="rect">
            <a:avLst/>
          </a:prstGeom>
        </p:spPr>
      </p:pic>
      <p:sp>
        <p:nvSpPr>
          <p:cNvPr id="4" name="雲 3">
            <a:extLst>
              <a:ext uri="{FF2B5EF4-FFF2-40B4-BE49-F238E27FC236}">
                <a16:creationId xmlns:a16="http://schemas.microsoft.com/office/drawing/2014/main" xmlns="" id="{D75F3754-CE96-B323-1F63-62CFB9AD3096}"/>
              </a:ext>
            </a:extLst>
          </p:cNvPr>
          <p:cNvSpPr/>
          <p:nvPr/>
        </p:nvSpPr>
        <p:spPr>
          <a:xfrm>
            <a:off x="5665212" y="1459708"/>
            <a:ext cx="3175907" cy="914400"/>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急性期一般病床に介護福祉施設からの入院</a:t>
            </a:r>
            <a:r>
              <a:rPr kumimoji="1" lang="en-US" altLang="ja-JP" dirty="0">
                <a:solidFill>
                  <a:schemeClr val="tx1"/>
                </a:solidFill>
              </a:rPr>
              <a:t>66</a:t>
            </a:r>
            <a:r>
              <a:rPr kumimoji="1" lang="ja-JP" altLang="en-US" dirty="0">
                <a:solidFill>
                  <a:schemeClr val="tx1"/>
                </a:solidFill>
              </a:rPr>
              <a:t>万人</a:t>
            </a:r>
          </a:p>
        </p:txBody>
      </p:sp>
    </p:spTree>
    <p:extLst>
      <p:ext uri="{BB962C8B-B14F-4D97-AF65-F5344CB8AC3E}">
        <p14:creationId xmlns:p14="http://schemas.microsoft.com/office/powerpoint/2010/main" val="27321506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E8E0155F-93AB-EBD2-B71C-0F6F60F82472}"/>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C7501FAD-9A88-B85D-C8DA-64B8B7F909BF}"/>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xmlns="" id="{ACF446C6-7813-5462-3FC0-7453C1C98EF3}"/>
              </a:ext>
            </a:extLst>
          </p:cNvPr>
          <p:cNvPicPr>
            <a:picLocks noChangeAspect="1"/>
          </p:cNvPicPr>
          <p:nvPr/>
        </p:nvPicPr>
        <p:blipFill>
          <a:blip r:embed="rId2"/>
          <a:stretch>
            <a:fillRect/>
          </a:stretch>
        </p:blipFill>
        <p:spPr>
          <a:xfrm>
            <a:off x="124139" y="161018"/>
            <a:ext cx="8970320" cy="6411232"/>
          </a:xfrm>
          <a:prstGeom prst="rect">
            <a:avLst/>
          </a:prstGeom>
        </p:spPr>
      </p:pic>
      <p:sp>
        <p:nvSpPr>
          <p:cNvPr id="4" name="雲 3">
            <a:extLst>
              <a:ext uri="{FF2B5EF4-FFF2-40B4-BE49-F238E27FC236}">
                <a16:creationId xmlns:a16="http://schemas.microsoft.com/office/drawing/2014/main" xmlns="" id="{B0580584-40D2-3A55-AD3C-610D82118ADD}"/>
              </a:ext>
            </a:extLst>
          </p:cNvPr>
          <p:cNvSpPr/>
          <p:nvPr/>
        </p:nvSpPr>
        <p:spPr>
          <a:xfrm>
            <a:off x="1828800" y="2653393"/>
            <a:ext cx="2326822" cy="1551214"/>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誤嚥性肺炎尿路感染</a:t>
            </a:r>
            <a:endParaRPr kumimoji="1" lang="en-US" altLang="ja-JP" dirty="0">
              <a:solidFill>
                <a:schemeClr val="tx1"/>
              </a:solidFill>
            </a:endParaRPr>
          </a:p>
          <a:p>
            <a:pPr algn="ctr"/>
            <a:r>
              <a:rPr kumimoji="1" lang="ja-JP" altLang="en-US" dirty="0">
                <a:solidFill>
                  <a:schemeClr val="tx1"/>
                </a:solidFill>
              </a:rPr>
              <a:t>心不全</a:t>
            </a:r>
          </a:p>
        </p:txBody>
      </p:sp>
    </p:spTree>
    <p:extLst>
      <p:ext uri="{BB962C8B-B14F-4D97-AF65-F5344CB8AC3E}">
        <p14:creationId xmlns:p14="http://schemas.microsoft.com/office/powerpoint/2010/main" val="29603012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xmlns="" id="{EF8F23EA-D8BD-3889-0AF9-F7906A360213}"/>
              </a:ext>
            </a:extLst>
          </p:cNvPr>
          <p:cNvSpPr>
            <a:spLocks noGrp="1"/>
          </p:cNvSpPr>
          <p:nvPr>
            <p:ph type="ctrTitle"/>
          </p:nvPr>
        </p:nvSpPr>
        <p:spPr/>
        <p:txBody>
          <a:bodyPr>
            <a:normAutofit fontScale="90000"/>
          </a:bodyPr>
          <a:lstStyle/>
          <a:p>
            <a:r>
              <a:rPr lang="en-US" altLang="ja-JP" dirty="0"/>
              <a:t>2024</a:t>
            </a:r>
            <a:r>
              <a:rPr lang="ja-JP" altLang="en-US" dirty="0"/>
              <a:t>年診療報酬改定</a:t>
            </a:r>
            <a:r>
              <a:rPr lang="en-US" altLang="ja-JP" dirty="0"/>
              <a:t/>
            </a:r>
            <a:br>
              <a:rPr lang="en-US" altLang="ja-JP" dirty="0"/>
            </a:br>
            <a:r>
              <a:rPr lang="ja-JP" altLang="en-US" dirty="0"/>
              <a:t>地域包括医療病棟の新設</a:t>
            </a:r>
          </a:p>
        </p:txBody>
      </p:sp>
      <p:sp>
        <p:nvSpPr>
          <p:cNvPr id="5" name="字幕 4">
            <a:extLst>
              <a:ext uri="{FF2B5EF4-FFF2-40B4-BE49-F238E27FC236}">
                <a16:creationId xmlns:a16="http://schemas.microsoft.com/office/drawing/2014/main" xmlns="" id="{38F1869D-61FB-7BDE-2D3C-2C49502503BF}"/>
              </a:ext>
            </a:extLst>
          </p:cNvPr>
          <p:cNvSpPr>
            <a:spLocks noGrp="1"/>
          </p:cNvSpPr>
          <p:nvPr>
            <p:ph type="subTitle" idx="1"/>
          </p:nvPr>
        </p:nvSpPr>
        <p:spPr>
          <a:xfrm>
            <a:off x="1143000" y="4165374"/>
            <a:ext cx="6858000" cy="1655762"/>
          </a:xfrm>
        </p:spPr>
        <p:txBody>
          <a:bodyPr>
            <a:normAutofit/>
          </a:bodyPr>
          <a:lstStyle/>
          <a:p>
            <a:endParaRPr lang="ja-JP" altLang="en-US" sz="4400" dirty="0">
              <a:solidFill>
                <a:srgbClr val="FF0000"/>
              </a:solidFill>
            </a:endParaRPr>
          </a:p>
        </p:txBody>
      </p:sp>
      <p:pic>
        <p:nvPicPr>
          <p:cNvPr id="2" name="Picture 2" descr="診療報酬］ 新設の「地域包括医療病棟入院料」は3,050点で決着 | チエノート | エイチエ">
            <a:extLst>
              <a:ext uri="{FF2B5EF4-FFF2-40B4-BE49-F238E27FC236}">
                <a16:creationId xmlns:a16="http://schemas.microsoft.com/office/drawing/2014/main" xmlns="" id="{BB0A1E10-8506-049D-0273-5996710CA7B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9503" y="3711140"/>
            <a:ext cx="4024993" cy="2682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5538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5803689F-1EC3-1174-AC6D-8C4024918276}"/>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8293B890-B304-4BB0-B91B-BBB3B9EC42B3}"/>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xmlns="" id="{A6265509-51B3-2C59-D826-2AFDEF4641D5}"/>
              </a:ext>
            </a:extLst>
          </p:cNvPr>
          <p:cNvPicPr>
            <a:picLocks noChangeAspect="1"/>
          </p:cNvPicPr>
          <p:nvPr/>
        </p:nvPicPr>
        <p:blipFill>
          <a:blip r:embed="rId2"/>
          <a:stretch>
            <a:fillRect/>
          </a:stretch>
        </p:blipFill>
        <p:spPr>
          <a:xfrm>
            <a:off x="0" y="71212"/>
            <a:ext cx="9046029" cy="6729638"/>
          </a:xfrm>
          <a:prstGeom prst="rect">
            <a:avLst/>
          </a:prstGeom>
        </p:spPr>
      </p:pic>
    </p:spTree>
    <p:extLst>
      <p:ext uri="{BB962C8B-B14F-4D97-AF65-F5344CB8AC3E}">
        <p14:creationId xmlns:p14="http://schemas.microsoft.com/office/powerpoint/2010/main" val="22842587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9E50B337-0EAF-1D4C-36B5-9264D855037A}"/>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6D1520C7-51AC-601E-EED9-92CB9E2DA15F}"/>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xmlns="" id="{ACEDB43C-6C2E-6C35-1EA5-D4F5B96136D7}"/>
              </a:ext>
            </a:extLst>
          </p:cNvPr>
          <p:cNvPicPr>
            <a:picLocks noChangeAspect="1"/>
          </p:cNvPicPr>
          <p:nvPr/>
        </p:nvPicPr>
        <p:blipFill>
          <a:blip r:embed="rId2"/>
          <a:stretch>
            <a:fillRect/>
          </a:stretch>
        </p:blipFill>
        <p:spPr>
          <a:xfrm>
            <a:off x="84241" y="0"/>
            <a:ext cx="9059759" cy="6800850"/>
          </a:xfrm>
          <a:prstGeom prst="rect">
            <a:avLst/>
          </a:prstGeom>
        </p:spPr>
      </p:pic>
    </p:spTree>
    <p:extLst>
      <p:ext uri="{BB962C8B-B14F-4D97-AF65-F5344CB8AC3E}">
        <p14:creationId xmlns:p14="http://schemas.microsoft.com/office/powerpoint/2010/main" val="1254177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タイトル 1">
            <a:extLst>
              <a:ext uri="{FF2B5EF4-FFF2-40B4-BE49-F238E27FC236}">
                <a16:creationId xmlns:a16="http://schemas.microsoft.com/office/drawing/2014/main" xmlns="" id="{F29DF485-8C3F-444F-9DCB-AFC0FFDA21CB}"/>
              </a:ext>
            </a:extLst>
          </p:cNvPr>
          <p:cNvSpPr>
            <a:spLocks noGrp="1"/>
          </p:cNvSpPr>
          <p:nvPr>
            <p:ph type="title"/>
          </p:nvPr>
        </p:nvSpPr>
        <p:spPr/>
        <p:txBody>
          <a:bodyPr/>
          <a:lstStyle/>
          <a:p>
            <a:endParaRPr lang="ja-JP" altLang="en-US"/>
          </a:p>
        </p:txBody>
      </p:sp>
      <p:sp>
        <p:nvSpPr>
          <p:cNvPr id="28675" name="コンテンツ プレースホルダー 2">
            <a:extLst>
              <a:ext uri="{FF2B5EF4-FFF2-40B4-BE49-F238E27FC236}">
                <a16:creationId xmlns:a16="http://schemas.microsoft.com/office/drawing/2014/main" xmlns="" id="{6E15990A-292E-43F1-A57E-E3958CA643B9}"/>
              </a:ext>
            </a:extLst>
          </p:cNvPr>
          <p:cNvSpPr>
            <a:spLocks noGrp="1"/>
          </p:cNvSpPr>
          <p:nvPr>
            <p:ph idx="1"/>
          </p:nvPr>
        </p:nvSpPr>
        <p:spPr/>
        <p:txBody>
          <a:bodyPr/>
          <a:lstStyle/>
          <a:p>
            <a:endParaRPr lang="ja-JP" altLang="en-US"/>
          </a:p>
        </p:txBody>
      </p:sp>
      <p:pic>
        <p:nvPicPr>
          <p:cNvPr id="28676" name="図 3">
            <a:extLst>
              <a:ext uri="{FF2B5EF4-FFF2-40B4-BE49-F238E27FC236}">
                <a16:creationId xmlns:a16="http://schemas.microsoft.com/office/drawing/2014/main" xmlns="" id="{8E9FD391-20B2-4807-8517-3CFFA01C26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8982075"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xmlns="" id="{BC3091B2-2190-446F-AC3E-35DC7D67F7DC}"/>
              </a:ext>
            </a:extLst>
          </p:cNvPr>
          <p:cNvSpPr txBox="1"/>
          <p:nvPr/>
        </p:nvSpPr>
        <p:spPr>
          <a:xfrm>
            <a:off x="4082143" y="3943350"/>
            <a:ext cx="1228221" cy="369332"/>
          </a:xfrm>
          <a:prstGeom prst="rect">
            <a:avLst/>
          </a:prstGeom>
          <a:noFill/>
        </p:spPr>
        <p:txBody>
          <a:bodyPr wrap="none" rtlCol="0">
            <a:spAutoFit/>
          </a:bodyPr>
          <a:lstStyle/>
          <a:p>
            <a:r>
              <a:rPr kumimoji="1" lang="en-US" altLang="ja-JP" dirty="0"/>
              <a:t>558</a:t>
            </a:r>
            <a:r>
              <a:rPr kumimoji="1" lang="ja-JP" altLang="en-US" dirty="0"/>
              <a:t>万人減</a:t>
            </a:r>
          </a:p>
        </p:txBody>
      </p:sp>
      <p:sp>
        <p:nvSpPr>
          <p:cNvPr id="3" name="テキスト ボックス 2">
            <a:extLst>
              <a:ext uri="{FF2B5EF4-FFF2-40B4-BE49-F238E27FC236}">
                <a16:creationId xmlns:a16="http://schemas.microsoft.com/office/drawing/2014/main" xmlns="" id="{A7952234-A5A7-440B-A713-AE2E4661570E}"/>
              </a:ext>
            </a:extLst>
          </p:cNvPr>
          <p:cNvSpPr txBox="1"/>
          <p:nvPr/>
        </p:nvSpPr>
        <p:spPr>
          <a:xfrm>
            <a:off x="5892750" y="3965060"/>
            <a:ext cx="1345240" cy="369332"/>
          </a:xfrm>
          <a:prstGeom prst="rect">
            <a:avLst/>
          </a:prstGeom>
          <a:noFill/>
        </p:spPr>
        <p:txBody>
          <a:bodyPr wrap="none" rtlCol="0">
            <a:spAutoFit/>
          </a:bodyPr>
          <a:lstStyle/>
          <a:p>
            <a:r>
              <a:rPr kumimoji="1" lang="en-US" altLang="ja-JP" dirty="0"/>
              <a:t>1192</a:t>
            </a:r>
            <a:r>
              <a:rPr kumimoji="1" lang="ja-JP" altLang="en-US" dirty="0"/>
              <a:t>万人減</a:t>
            </a:r>
          </a:p>
        </p:txBody>
      </p:sp>
      <p:sp>
        <p:nvSpPr>
          <p:cNvPr id="4" name="雲 3">
            <a:extLst>
              <a:ext uri="{FF2B5EF4-FFF2-40B4-BE49-F238E27FC236}">
                <a16:creationId xmlns:a16="http://schemas.microsoft.com/office/drawing/2014/main" xmlns="" id="{1D5D65A3-A239-93FB-CAAC-8104C4D3BD5B}"/>
              </a:ext>
            </a:extLst>
          </p:cNvPr>
          <p:cNvSpPr/>
          <p:nvPr/>
        </p:nvSpPr>
        <p:spPr>
          <a:xfrm>
            <a:off x="5768418" y="1327233"/>
            <a:ext cx="3187803" cy="1284741"/>
          </a:xfrm>
          <a:prstGeom prst="cloud">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2025</a:t>
            </a:r>
            <a:r>
              <a:rPr kumimoji="1" lang="ja-JP" altLang="en-US" dirty="0">
                <a:solidFill>
                  <a:schemeClr val="tx1"/>
                </a:solidFill>
              </a:rPr>
              <a:t>年から</a:t>
            </a:r>
            <a:r>
              <a:rPr kumimoji="1" lang="en-US" altLang="ja-JP" dirty="0">
                <a:solidFill>
                  <a:schemeClr val="tx1"/>
                </a:solidFill>
              </a:rPr>
              <a:t>2040</a:t>
            </a:r>
            <a:r>
              <a:rPr kumimoji="1" lang="ja-JP" altLang="en-US" dirty="0">
                <a:solidFill>
                  <a:schemeClr val="tx1"/>
                </a:solidFill>
              </a:rPr>
              <a:t>年の</a:t>
            </a:r>
            <a:r>
              <a:rPr kumimoji="1" lang="en-US" altLang="ja-JP" dirty="0">
                <a:solidFill>
                  <a:schemeClr val="tx1"/>
                </a:solidFill>
              </a:rPr>
              <a:t>15</a:t>
            </a:r>
            <a:r>
              <a:rPr kumimoji="1" lang="ja-JP" altLang="en-US" dirty="0">
                <a:solidFill>
                  <a:schemeClr val="tx1"/>
                </a:solidFill>
              </a:rPr>
              <a:t>年間で東京都の人口が消える</a:t>
            </a:r>
          </a:p>
        </p:txBody>
      </p:sp>
    </p:spTree>
    <p:extLst>
      <p:ext uri="{BB962C8B-B14F-4D97-AF65-F5344CB8AC3E}">
        <p14:creationId xmlns:p14="http://schemas.microsoft.com/office/powerpoint/2010/main" val="3379432769"/>
      </p:ext>
    </p:extLst>
  </p:cSld>
  <p:clrMapOvr>
    <a:masterClrMapping/>
  </p:clrMapOvr>
  <mc:AlternateContent xmlns:mc="http://schemas.openxmlformats.org/markup-compatibility/2006" xmlns:p14="http://schemas.microsoft.com/office/powerpoint/2010/main">
    <mc:Choice Requires="p14">
      <p:transition spd="slow" p14:dur="2000" advTm="351"/>
    </mc:Choice>
    <mc:Fallback xmlns="">
      <p:transition spd="slow" advTm="351"/>
    </mc:Fallback>
  </mc:AlternateContent>
  <p:extLst>
    <p:ext uri="{3A86A75C-4F4B-4683-9AE1-C65F6400EC91}">
      <p14:laserTraceLst xmlns:p14="http://schemas.microsoft.com/office/powerpoint/2010/main">
        <p14:tracePtLst>
          <p14:tracePt t="687" x="7578725" y="1304925"/>
          <p14:tracePt t="693" x="7594600" y="1320800"/>
          <p14:tracePt t="709" x="7650163" y="1368425"/>
          <p14:tracePt t="723" x="7689850" y="1431925"/>
          <p14:tracePt t="739" x="7713663" y="1462088"/>
          <p14:tracePt t="742" x="7721600" y="1477963"/>
          <p14:tracePt t="755" x="7735888" y="1509713"/>
          <p14:tracePt t="772" x="7743825" y="1533525"/>
          <p14:tracePt t="789" x="7743825" y="1549400"/>
          <p14:tracePt t="1149" x="7751763" y="1565275"/>
          <p14:tracePt t="1156" x="7775575" y="1604963"/>
          <p14:tracePt t="1163" x="7807325" y="1635125"/>
          <p14:tracePt t="1172" x="7831138" y="1658938"/>
          <p14:tracePt t="1188" x="7854950" y="1690688"/>
          <p14:tracePt t="1205" x="7894638" y="1746250"/>
          <p14:tracePt t="1221" x="7916863" y="1831975"/>
          <p14:tracePt t="1238" x="7940675" y="1943100"/>
          <p14:tracePt t="1255" x="7948613" y="2139950"/>
          <p14:tracePt t="1271" x="7956550" y="2209800"/>
          <p14:tracePt t="1288" x="7972425" y="2281238"/>
          <p14:tracePt t="1305" x="7972425" y="2289175"/>
          <p14:tracePt t="1622" x="7996238" y="2335213"/>
          <p14:tracePt t="1629" x="8004175" y="2351088"/>
          <p14:tracePt t="1638" x="8012113" y="2374900"/>
          <p14:tracePt t="1656" x="8059738" y="2454275"/>
          <p14:tracePt t="1671" x="8074025" y="2508250"/>
          <p14:tracePt t="1688" x="8089900" y="2540000"/>
          <p14:tracePt t="1704" x="8105775" y="2571750"/>
          <p14:tracePt t="2229" x="8105775" y="2579688"/>
          <p14:tracePt t="2233" x="8121650" y="2603500"/>
          <p14:tracePt t="2241" x="8129588" y="2627313"/>
          <p14:tracePt t="2253" x="8137525" y="2651125"/>
          <p14:tracePt t="2255" x="8153400" y="2665413"/>
          <p14:tracePt t="2270" x="8161338" y="2705100"/>
          <p14:tracePt t="2287" x="8177213" y="2720975"/>
          <p14:tracePt t="2303" x="8177213" y="2736850"/>
          <p14:tracePt t="2777" x="8153400" y="2736850"/>
          <p14:tracePt t="2783" x="8145463" y="2736850"/>
          <p14:tracePt t="2790" x="8137525" y="2736850"/>
          <p14:tracePt t="2803" x="8129588" y="2736850"/>
          <p14:tracePt t="2805" x="8113713" y="2736850"/>
          <p14:tracePt t="2820" x="8097838" y="2736850"/>
          <p14:tracePt t="2836" x="8089900" y="2736850"/>
          <p14:tracePt t="3167" x="8081963" y="2736850"/>
          <p14:tracePt t="3175" x="8074025" y="2736850"/>
          <p14:tracePt t="3186" x="8027988" y="2728913"/>
          <p14:tracePt t="3202" x="7996238" y="2713038"/>
          <p14:tracePt t="3204" x="7972425" y="2697163"/>
          <p14:tracePt t="3219" x="7932738" y="2673350"/>
          <p14:tracePt t="3236" x="7900988" y="2665413"/>
          <p14:tracePt t="3257" x="7839075" y="2619375"/>
          <p14:tracePt t="3263" x="7823200" y="2603500"/>
          <p14:tracePt t="3273" x="7783513" y="2587625"/>
          <p14:tracePt t="3285" x="7751763" y="2563813"/>
          <p14:tracePt t="3303" x="7713663" y="2524125"/>
          <p14:tracePt t="3305" x="7681913" y="2516188"/>
          <p14:tracePt t="3320" x="7658100" y="2492375"/>
          <p14:tracePt t="3336" x="7618413" y="2470150"/>
          <p14:tracePt t="3355" x="7594600" y="2454275"/>
          <p14:tracePt t="3368" x="7594600" y="2446338"/>
          <p14:tracePt t="3604" x="7548563" y="2430463"/>
          <p14:tracePt t="3611" x="7532688" y="2414588"/>
          <p14:tracePt t="3618" x="7477125" y="2374900"/>
          <p14:tracePt t="3635" x="7391400" y="2289175"/>
          <p14:tracePt t="3652" x="7335838" y="2233613"/>
          <p14:tracePt t="3655" x="7319963" y="2201863"/>
          <p14:tracePt t="3668" x="7296150" y="2162175"/>
          <p14:tracePt t="3685" x="7272338" y="2132013"/>
          <p14:tracePt t="3702" x="7240588" y="2092325"/>
          <p14:tracePt t="3704" x="7232650" y="2076450"/>
          <p14:tracePt t="3721" x="7226300" y="2044700"/>
          <p14:tracePt t="3726" x="7218363" y="2028825"/>
          <p14:tracePt t="3755" x="7218363" y="2020888"/>
          <p14:tracePt t="3762" x="7218363" y="2012950"/>
          <p14:tracePt t="3797" x="7218363" y="2005013"/>
          <p14:tracePt t="3804" x="7218363" y="1997075"/>
          <p14:tracePt t="3841" x="7218363" y="1981200"/>
          <p14:tracePt t="3847" x="7218363" y="1973263"/>
          <p14:tracePt t="3883" x="7218363" y="1966913"/>
          <p14:tracePt t="3891" x="7218363" y="1958975"/>
          <p14:tracePt t="3904" x="7218363" y="1951038"/>
          <p14:tracePt t="3919" x="7240588" y="1935163"/>
          <p14:tracePt t="3934" x="7272338" y="1919288"/>
          <p14:tracePt t="3952" x="7296150" y="1911350"/>
          <p14:tracePt t="3954" x="7312025" y="1911350"/>
          <p14:tracePt t="3968" x="7319963" y="1911350"/>
          <p14:tracePt t="3985" x="7335838" y="1903413"/>
          <p14:tracePt t="4003" x="7359650" y="1903413"/>
          <p14:tracePt t="4018" x="7391400" y="1903413"/>
          <p14:tracePt t="4035" x="7397750" y="1903413"/>
          <p14:tracePt t="4051" x="7413625" y="1903413"/>
          <p14:tracePt t="4053" x="7429500" y="1903413"/>
          <p14:tracePt t="4067" x="7445375" y="1903413"/>
          <p14:tracePt t="4084" x="7461250" y="1903413"/>
          <p14:tracePt t="4100" x="7477125" y="1903413"/>
          <p14:tracePt t="4118" x="7500938" y="1903413"/>
          <p14:tracePt t="4138" x="7516813" y="1903413"/>
          <p14:tracePt t="4141" x="7524750" y="1903413"/>
          <p14:tracePt t="4154" x="7532688" y="1903413"/>
          <p14:tracePt t="4514" x="7548563" y="1903413"/>
          <p14:tracePt t="4521" x="7564438" y="1887538"/>
          <p14:tracePt t="4534" x="7586663" y="1879600"/>
          <p14:tracePt t="4551" x="7610475" y="1871663"/>
          <p14:tracePt t="4568" x="7626350" y="1871663"/>
          <p14:tracePt t="4584" x="7634288" y="1863725"/>
          <p14:tracePt t="4604" x="7642225" y="1863725"/>
          <p14:tracePt t="4617" x="7650163" y="1863725"/>
          <p14:tracePt t="4634" x="7673975" y="1863725"/>
          <p14:tracePt t="4650" x="7689850" y="1863725"/>
          <p14:tracePt t="4667" x="7697788" y="1863725"/>
          <p14:tracePt t="4684" x="7705725" y="1863725"/>
          <p14:tracePt t="4700" x="7713663" y="1863725"/>
          <p14:tracePt t="4717" x="7721600" y="1863725"/>
          <p14:tracePt t="4739" x="7729538" y="1863725"/>
          <p14:tracePt t="4750" x="7743825" y="1863725"/>
          <p14:tracePt t="4767" x="7759700" y="1863725"/>
          <p14:tracePt t="4811" x="7767638" y="1863725"/>
          <p14:tracePt t="5875" x="7751763" y="1871663"/>
          <p14:tracePt t="5881" x="7713663" y="1895475"/>
          <p14:tracePt t="5888" x="7697788" y="1903413"/>
          <p14:tracePt t="5898" x="7673975" y="1919288"/>
          <p14:tracePt t="5915" x="7642225" y="1935163"/>
          <p14:tracePt t="5917" x="7618413" y="1943100"/>
          <p14:tracePt t="5932" x="7594600" y="1943100"/>
          <p14:tracePt t="5949" x="7578725" y="1951038"/>
          <p14:tracePt t="5967" x="7570788" y="1958975"/>
          <p14:tracePt t="5982" x="7556500" y="1958975"/>
          <p14:tracePt t="5999" x="7524750" y="1966913"/>
          <p14:tracePt t="6017" x="7453313" y="1973263"/>
          <p14:tracePt t="6032" x="7437438" y="1981200"/>
          <p14:tracePt t="6048" x="7413625" y="1989138"/>
          <p14:tracePt t="6066" x="7397750" y="1997075"/>
          <p14:tracePt t="6103" x="7391400" y="1997075"/>
          <p14:tracePt t="6109" x="7383463" y="1997075"/>
          <p14:tracePt t="6149" x="7375525" y="1997075"/>
          <p14:tracePt t="6154" x="7367588" y="1997075"/>
          <p14:tracePt t="6167" x="7359650" y="2005013"/>
          <p14:tracePt t="6182" x="7351713" y="2005013"/>
          <p14:tracePt t="6199" x="7343775" y="2005013"/>
          <p14:tracePt t="6215" x="7335838" y="2005013"/>
          <p14:tracePt t="6232" x="7319963" y="2005013"/>
          <p14:tracePt t="6248" x="7312025" y="2005013"/>
          <p14:tracePt t="6265" x="7296150" y="2005013"/>
          <p14:tracePt t="6282" x="7288213" y="2005013"/>
          <p14:tracePt t="6300" x="7288213" y="2012950"/>
          <p14:tracePt t="6302" x="7280275" y="2012950"/>
          <p14:tracePt t="6324" x="7272338" y="2012950"/>
          <p14:tracePt t="6337" x="7272338" y="2020888"/>
          <p14:tracePt t="6350" x="7256463" y="2020888"/>
          <p14:tracePt t="6367" x="7248525" y="2020888"/>
          <p14:tracePt t="6382" x="7232650" y="2028825"/>
          <p14:tracePt t="6398" x="7226300" y="2036763"/>
          <p14:tracePt t="6424" x="7218363" y="2036763"/>
          <p14:tracePt t="6431" x="7210425" y="2036763"/>
          <p14:tracePt t="6448" x="7202488" y="2036763"/>
          <p14:tracePt t="6465" x="7194550" y="2044700"/>
          <p14:tracePt t="6467" x="7186613" y="2044700"/>
          <p14:tracePt t="6838" x="7170738" y="2044700"/>
          <p14:tracePt t="6844" x="7146925" y="2044700"/>
          <p14:tracePt t="6852" x="7131050" y="2044700"/>
          <p14:tracePt t="6866" x="7099300" y="2036763"/>
          <p14:tracePt t="6883" x="7053263" y="2036763"/>
          <p14:tracePt t="6897" x="7005638" y="2036763"/>
          <p14:tracePt t="6917" x="6926263" y="2036763"/>
          <p14:tracePt t="6932" x="6902450" y="2036763"/>
          <p14:tracePt t="6950" x="6888163" y="2036763"/>
          <p14:tracePt t="6951" x="6872288" y="2036763"/>
          <p14:tracePt t="7924" x="6872288" y="2076450"/>
          <p14:tracePt t="7930" x="6856413" y="2139950"/>
          <p14:tracePt t="7939" x="6832600" y="2225675"/>
          <p14:tracePt t="7947" x="6800850" y="2305050"/>
          <p14:tracePt t="7965" x="6699250" y="2587625"/>
          <p14:tracePt t="7981" x="6667500" y="2800350"/>
          <p14:tracePt t="7996" x="6619875" y="2901950"/>
          <p14:tracePt t="8013" x="6604000" y="3003550"/>
          <p14:tracePt t="8016" x="6596063" y="3035300"/>
          <p14:tracePt t="8032" x="6542088" y="3122613"/>
          <p14:tracePt t="8046" x="6502400" y="3248025"/>
          <p14:tracePt t="8062" x="6454775" y="3365500"/>
          <p14:tracePt t="8082" x="6430963" y="3460750"/>
          <p14:tracePt t="8339" x="6415088" y="3476625"/>
          <p14:tracePt t="8346" x="6392863" y="3492500"/>
          <p14:tracePt t="8354" x="6353175" y="3522663"/>
          <p14:tracePt t="8363" x="6297613" y="3554413"/>
          <p14:tracePt t="8366" x="6227763" y="3602038"/>
          <p14:tracePt t="8380" x="6116638" y="3657600"/>
          <p14:tracePt t="8395" x="6038850" y="3703638"/>
          <p14:tracePt t="8412" x="5959475" y="3751263"/>
          <p14:tracePt t="8431" x="5834063" y="3798888"/>
          <p14:tracePt t="8445" x="5746750" y="3860800"/>
          <p14:tracePt t="8462" x="5668963" y="3908425"/>
          <p14:tracePt t="8480" x="5597525" y="3963988"/>
          <p14:tracePt t="8495" x="5567363" y="3979863"/>
          <p14:tracePt t="8512" x="5551488" y="3987800"/>
          <p14:tracePt t="8845" x="5543550" y="3987800"/>
          <p14:tracePt t="8851" x="5519738" y="3987800"/>
          <p14:tracePt t="8862" x="5503863" y="3995738"/>
          <p14:tracePt t="8879" x="5472113" y="4003675"/>
          <p14:tracePt t="8895" x="5456238" y="4003675"/>
          <p14:tracePt t="8912" x="5432425" y="4003675"/>
          <p14:tracePt t="8929" x="5424488" y="4003675"/>
          <p14:tracePt t="8945" x="5416550" y="4003675"/>
          <p14:tracePt t="8965" x="5408613" y="4003675"/>
          <p14:tracePt t="9630" x="5416550" y="4003675"/>
          <p14:tracePt t="9636" x="5424488" y="4011613"/>
          <p14:tracePt t="9650" x="5440363" y="4011613"/>
          <p14:tracePt t="9662" x="5448300" y="4011613"/>
          <p14:tracePt t="9664" x="5464175" y="4019550"/>
          <p14:tracePt t="9678" x="5487988" y="4019550"/>
          <p14:tracePt t="9694" x="5495925" y="4019550"/>
          <p14:tracePt t="9711" x="5511800" y="4019550"/>
          <p14:tracePt t="9729" x="5543550" y="4027488"/>
          <p14:tracePt t="9744" x="5559425" y="4027488"/>
          <p14:tracePt t="9761" x="5581650" y="4033838"/>
          <p14:tracePt t="9778" x="5613400" y="4041775"/>
          <p14:tracePt t="9794" x="5621338" y="4049713"/>
          <p14:tracePt t="9811" x="5645150" y="4049713"/>
          <p14:tracePt t="9828" x="5653088" y="4049713"/>
          <p14:tracePt t="9858" x="5661025" y="4049713"/>
          <p14:tracePt t="9872" x="5668963" y="4057650"/>
          <p14:tracePt t="9879" x="5676900" y="4065588"/>
          <p14:tracePt t="9900" x="5684838" y="4073525"/>
          <p14:tracePt t="9911" x="5692775" y="4073525"/>
          <p14:tracePt t="9928" x="5724525" y="4089400"/>
          <p14:tracePt t="9944" x="5732463" y="4089400"/>
          <p14:tracePt t="9961" x="5732463" y="4097338"/>
          <p14:tracePt t="10316" x="5746750" y="4097338"/>
          <p14:tracePt t="10321" x="5778500" y="4097338"/>
          <p14:tracePt t="10329" x="5810250" y="4097338"/>
          <p14:tracePt t="10343" x="5881688" y="4097338"/>
          <p14:tracePt t="10361" x="5943600" y="4097338"/>
          <p14:tracePt t="10376" x="5991225" y="4097338"/>
          <p14:tracePt t="10379" x="6022975" y="4097338"/>
          <p14:tracePt t="10395" x="6076950" y="4105275"/>
          <p14:tracePt t="10415" x="6148388" y="4105275"/>
          <p14:tracePt t="10428" x="6188075" y="4121150"/>
          <p14:tracePt t="10444" x="6203950" y="4121150"/>
          <p14:tracePt t="10460" x="6227763" y="4129088"/>
          <p14:tracePt t="10476" x="6242050" y="4137025"/>
          <p14:tracePt t="10493" x="6249988" y="4144963"/>
          <p14:tracePt t="10793" x="6257925" y="4144963"/>
          <p14:tracePt t="10799" x="6273800" y="4144963"/>
          <p14:tracePt t="10809" x="6289675" y="4152900"/>
          <p14:tracePt t="10826" x="6329363" y="4160838"/>
          <p14:tracePt t="10828" x="6345238" y="4168775"/>
          <p14:tracePt t="10844" x="6376988" y="4168775"/>
          <p14:tracePt t="10859" x="6407150" y="4184650"/>
          <p14:tracePt t="10876" x="6423025" y="4192588"/>
          <p14:tracePt t="10878" x="6438900" y="4192588"/>
          <p14:tracePt t="10893" x="6446838" y="4192588"/>
          <p14:tracePt t="10909" x="6454775" y="4192588"/>
          <p14:tracePt t="10927" x="6462713" y="4192588"/>
          <p14:tracePt t="10942" x="6462713" y="4200525"/>
          <p14:tracePt t="10959" x="6478588" y="4200525"/>
          <p14:tracePt t="10976" x="6494463" y="4206875"/>
          <p14:tracePt t="10978" x="6510338" y="4214813"/>
          <p14:tracePt t="10992" x="6526213" y="4222750"/>
          <p14:tracePt t="11009" x="6534150" y="4230688"/>
          <p14:tracePt t="11026" x="6534150" y="4238625"/>
          <p14:tracePt t="11107" x="6542088" y="4238625"/>
          <p14:tracePt t="11406" x="6550025" y="4238625"/>
          <p14:tracePt t="11413" x="6557963" y="4246563"/>
          <p14:tracePt t="11428" x="6572250" y="4246563"/>
          <p14:tracePt t="11443" x="6588125" y="4254500"/>
          <p14:tracePt t="11461" x="6596063" y="4262438"/>
          <p14:tracePt t="11462" x="6604000" y="4270375"/>
          <p14:tracePt t="11476" x="6611938" y="4270375"/>
          <p14:tracePt t="11478" x="6619875" y="4286250"/>
          <p14:tracePt t="11493" x="6635750" y="4302125"/>
          <p14:tracePt t="11508" x="6635750" y="4325938"/>
          <p14:tracePt t="11556" x="6643688" y="4333875"/>
          <p14:tracePt t="11678" x="6643688" y="4341813"/>
          <p14:tracePt t="11706" x="6643688" y="4349750"/>
          <p14:tracePt t="12207" x="6643688" y="4365625"/>
          <p14:tracePt t="12211" x="6651625" y="4371975"/>
          <p14:tracePt t="12227" x="6651625" y="4387850"/>
          <p14:tracePt t="12241" x="6651625" y="4403725"/>
          <p14:tracePt t="12258" x="6651625" y="4435475"/>
          <p14:tracePt t="12274" x="6651625" y="4467225"/>
          <p14:tracePt t="12276" x="6651625" y="4483100"/>
          <p14:tracePt t="12292" x="6651625" y="4522788"/>
          <p14:tracePt t="12307" x="6651625" y="4545013"/>
          <p14:tracePt t="12324" x="6651625" y="4568825"/>
          <p14:tracePt t="12326" x="6651625" y="4600575"/>
          <p14:tracePt t="12345" x="6651625" y="4624388"/>
          <p14:tracePt t="12358" x="6643688" y="4640263"/>
          <p14:tracePt t="12374" x="6643688" y="4656138"/>
          <p14:tracePt t="12392" x="6635750" y="4679950"/>
          <p14:tracePt t="12407" x="6619875" y="4687888"/>
          <p14:tracePt t="12424" x="6604000" y="4703763"/>
          <p14:tracePt t="12426" x="6596063" y="4718050"/>
          <p14:tracePt t="12448" x="6588125" y="4718050"/>
          <p14:tracePt t="12458" x="6580188" y="4725988"/>
          <p14:tracePt t="12475" x="6534150" y="4765675"/>
          <p14:tracePt t="12476" x="6526213" y="4765675"/>
          <p14:tracePt t="12491" x="6510338" y="4781550"/>
          <p14:tracePt t="12507" x="6486525" y="4813300"/>
          <p14:tracePt t="12525" x="6446838" y="4837113"/>
          <p14:tracePt t="12551" x="6430963" y="4845050"/>
          <p14:tracePt t="12558" x="6415088" y="4852988"/>
          <p14:tracePt t="12574" x="6407150" y="4852988"/>
          <p14:tracePt t="12591" x="6407150" y="4860925"/>
          <p14:tracePt t="12607" x="6337300" y="4899025"/>
          <p14:tracePt t="12624" x="6313488" y="4906963"/>
          <p14:tracePt t="12627" x="6265863" y="4922838"/>
          <p14:tracePt t="12643" x="6234113" y="4930775"/>
          <p14:tracePt t="12658" x="6196013" y="4946650"/>
          <p14:tracePt t="12673" x="6172200" y="4946650"/>
          <p14:tracePt t="12692" x="6164263" y="4946650"/>
          <p14:tracePt t="12712" x="6156325" y="4946650"/>
          <p14:tracePt t="12726" x="6148388" y="4946650"/>
          <p14:tracePt t="12741" x="6132513" y="4946650"/>
          <p14:tracePt t="12757" x="6116638" y="4954588"/>
          <p14:tracePt t="12774" x="6092825" y="4954588"/>
          <p14:tracePt t="12776" x="6076950" y="4954588"/>
          <p14:tracePt t="12791" x="6054725" y="4954588"/>
          <p14:tracePt t="12806" x="6015038" y="4954588"/>
          <p14:tracePt t="12824" x="5983288" y="4954588"/>
          <p14:tracePt t="12826" x="5975350" y="4954588"/>
          <p14:tracePt t="12842" x="5951538" y="4954588"/>
          <p14:tracePt t="12857" x="5927725" y="4954588"/>
          <p14:tracePt t="12874" x="5903913" y="4938713"/>
          <p14:tracePt t="12891" x="5881688" y="4938713"/>
          <p14:tracePt t="12906" x="5865813" y="4922838"/>
          <p14:tracePt t="12924" x="5842000" y="4884738"/>
          <p14:tracePt t="12926" x="5834063" y="4884738"/>
          <p14:tracePt t="12941" x="5810250" y="4860925"/>
          <p14:tracePt t="12958" x="5786438" y="4837113"/>
          <p14:tracePt t="12974" x="5770563" y="4821238"/>
          <p14:tracePt t="12976" x="5762625" y="4813300"/>
          <p14:tracePt t="12992" x="5746750" y="4797425"/>
          <p14:tracePt t="13007" x="5732463" y="4781550"/>
          <p14:tracePt t="13026" x="5708650" y="4757738"/>
          <p14:tracePt t="13042" x="5700713" y="4703763"/>
          <p14:tracePt t="13057" x="5700713" y="4648200"/>
          <p14:tracePt t="13073" x="5700713" y="4576763"/>
          <p14:tracePt t="13091" x="5716588" y="4498975"/>
          <p14:tracePt t="13106" x="5732463" y="4451350"/>
          <p14:tracePt t="13123" x="5738813" y="4443413"/>
          <p14:tracePt t="13140" x="5746750" y="4419600"/>
          <p14:tracePt t="13156" x="5746750" y="4411663"/>
          <p14:tracePt t="13173" x="5762625" y="4387850"/>
          <p14:tracePt t="15433" x="5762625" y="4379913"/>
          <p14:tracePt t="15439" x="5762625" y="4371975"/>
          <p14:tracePt t="15453" x="5770563" y="4365625"/>
          <p14:tracePt t="15471" x="5770563" y="4357688"/>
          <p14:tracePt t="15576" x="5778500" y="4357688"/>
          <p14:tracePt t="15582" x="5778500" y="4349750"/>
          <p14:tracePt t="15589" x="5786438" y="4341813"/>
          <p14:tracePt t="15604" x="5794375" y="4333875"/>
          <p14:tracePt t="15619" x="5810250" y="4318000"/>
          <p14:tracePt t="15636" x="5826125" y="4310063"/>
          <p14:tracePt t="15638" x="5834063" y="4294188"/>
          <p14:tracePt t="15653" x="5865813" y="4278313"/>
          <p14:tracePt t="15670" x="5889625" y="4270375"/>
          <p14:tracePt t="15686" x="5911850" y="4254500"/>
          <p14:tracePt t="15688" x="5911850" y="4246563"/>
          <p14:tracePt t="15703" x="5927725" y="4238625"/>
          <p14:tracePt t="15720" x="5943600" y="4230688"/>
          <p14:tracePt t="15723" x="5951538" y="4230688"/>
          <p14:tracePt t="15738" x="5967413" y="4214813"/>
          <p14:tracePt t="15753" x="5975350" y="4214813"/>
          <p14:tracePt t="15769" x="5991225" y="4214813"/>
          <p14:tracePt t="15786" x="6007100" y="4206875"/>
          <p14:tracePt t="15803" x="6022975" y="4206875"/>
          <p14:tracePt t="15820" x="6030913" y="4192588"/>
          <p14:tracePt t="15836" x="6038850" y="4192588"/>
          <p14:tracePt t="15838" x="6046788" y="4192588"/>
          <p14:tracePt t="15854" x="6054725" y="4184650"/>
          <p14:tracePt t="15874" x="6054725" y="4176713"/>
          <p14:tracePt t="15886" x="6069013" y="4176713"/>
          <p14:tracePt t="15888" x="6069013" y="4168775"/>
          <p14:tracePt t="15903" x="6076950" y="4168775"/>
          <p14:tracePt t="15919" x="6100763" y="4160838"/>
          <p14:tracePt t="15938" x="6124575" y="4160838"/>
          <p14:tracePt t="15967" x="6132513" y="4160838"/>
          <p14:tracePt t="15996" x="6140450" y="4160838"/>
          <p14:tracePt t="16147" x="6148388" y="4160838"/>
          <p14:tracePt t="16167" x="6156325" y="4160838"/>
          <p14:tracePt t="16217" x="6164263" y="4160838"/>
          <p14:tracePt t="16231" x="6172200" y="4160838"/>
          <p14:tracePt t="16238" x="6172200" y="4152900"/>
          <p14:tracePt t="16257" x="6180138" y="4152900"/>
          <p14:tracePt t="16261" x="6188075" y="4152900"/>
          <p14:tracePt t="16282" x="6196013" y="4152900"/>
          <p14:tracePt t="16288" x="6203950" y="4152900"/>
          <p14:tracePt t="16317" x="6211888" y="4152900"/>
          <p14:tracePt t="16331" x="6219825" y="4152900"/>
          <p14:tracePt t="16345" x="6234113" y="4152900"/>
          <p14:tracePt t="16381" x="6242050" y="4152900"/>
          <p14:tracePt t="16397" x="6249988" y="4152900"/>
          <p14:tracePt t="16416" x="6257925" y="4152900"/>
          <p14:tracePt t="16425" x="6265863" y="4152900"/>
          <p14:tracePt t="16446" x="6273800" y="4152900"/>
          <p14:tracePt t="16452" x="6281738" y="4152900"/>
          <p14:tracePt t="16474" x="6289675" y="4152900"/>
          <p14:tracePt t="16487" x="6297613" y="4152900"/>
          <p14:tracePt t="16503" x="6305550" y="4152900"/>
          <p14:tracePt t="16520" x="6313488" y="4152900"/>
          <p14:tracePt t="16556" x="6321425" y="4152900"/>
          <p14:tracePt t="16568" x="6329363" y="4152900"/>
          <p14:tracePt t="16595" x="6337300" y="4152900"/>
          <p14:tracePt t="16602" x="6345238" y="4160838"/>
          <p14:tracePt t="16624" x="6353175" y="4160838"/>
          <p14:tracePt t="17660" x="6361113" y="4160838"/>
          <p14:tracePt t="17666" x="6376988" y="4160838"/>
          <p14:tracePt t="17680" x="6384925" y="4160838"/>
          <p14:tracePt t="17687" x="6392863" y="4160838"/>
          <p14:tracePt t="17702" x="6407150" y="4160838"/>
          <p14:tracePt t="17718" x="6423025" y="4160838"/>
          <p14:tracePt t="17736" x="6438900" y="4160838"/>
          <p14:tracePt t="17738" x="6446838" y="4160838"/>
          <p14:tracePt t="17751" x="6478588" y="4160838"/>
          <p14:tracePt t="17767" x="6494463" y="4160838"/>
          <p14:tracePt t="17784" x="6510338" y="4160838"/>
          <p14:tracePt t="17802" x="6534150" y="4176713"/>
          <p14:tracePt t="17817" x="6542088" y="4176713"/>
          <p14:tracePt t="17834" x="6565900" y="4192588"/>
          <p14:tracePt t="17851" x="6588125" y="4206875"/>
          <p14:tracePt t="17867" x="6604000" y="4214813"/>
          <p14:tracePt t="17884" x="6627813" y="4222750"/>
          <p14:tracePt t="17902" x="6635750" y="4238625"/>
          <p14:tracePt t="17917" x="6643688" y="4238625"/>
          <p14:tracePt t="17972" x="6643688" y="4246563"/>
          <p14:tracePt t="17994" x="6651625" y="4246563"/>
          <p14:tracePt t="18317" x="6659563" y="4246563"/>
          <p14:tracePt t="18321" x="6675438" y="4246563"/>
          <p14:tracePt t="18333" x="6683375" y="4254500"/>
          <p14:tracePt t="18351" x="6699250" y="4262438"/>
          <p14:tracePt t="18368" x="6707188" y="4262438"/>
          <p14:tracePt t="18384" x="6723063" y="4270375"/>
          <p14:tracePt t="18386" x="6723063" y="4278313"/>
          <p14:tracePt t="18401" x="6737350" y="4286250"/>
          <p14:tracePt t="18417" x="6745288" y="4294188"/>
          <p14:tracePt t="18433" x="6753225" y="4302125"/>
          <p14:tracePt t="18449" x="6753225" y="4310063"/>
          <p14:tracePt t="18495" x="6761163" y="4310063"/>
          <p14:tracePt t="18826" x="6769100" y="4310063"/>
          <p14:tracePt t="18833" x="6769100" y="4325938"/>
          <p14:tracePt t="18841" x="6777038" y="4325938"/>
          <p14:tracePt t="18851" x="6784975" y="4341813"/>
          <p14:tracePt t="18868" x="6792913" y="4357688"/>
          <p14:tracePt t="18883" x="6792913" y="4365625"/>
          <p14:tracePt t="18901" x="6808788" y="4387850"/>
          <p14:tracePt t="18916" x="6816725" y="4403725"/>
          <p14:tracePt t="18933" x="6824663" y="4411663"/>
          <p14:tracePt t="18950" x="6832600" y="4435475"/>
          <p14:tracePt t="18966" x="6832600" y="4459288"/>
          <p14:tracePt t="18982" x="6832600" y="4475163"/>
          <p14:tracePt t="18999" x="6832600" y="4491038"/>
          <p14:tracePt t="19000" x="6832600" y="4498975"/>
          <p14:tracePt t="19015" x="6832600" y="4514850"/>
          <p14:tracePt t="19032" x="6832600" y="4530725"/>
          <p14:tracePt t="19049" x="6832600" y="4538663"/>
          <p14:tracePt t="19066" x="6832600" y="4545013"/>
          <p14:tracePt t="19082" x="6832600" y="4560888"/>
          <p14:tracePt t="19099" x="6832600" y="4592638"/>
          <p14:tracePt t="19101" x="6832600" y="4600575"/>
          <p14:tracePt t="19116" x="6824663" y="4608513"/>
          <p14:tracePt t="19143" x="6824663" y="4632325"/>
          <p14:tracePt t="19150" x="6816725" y="4632325"/>
          <p14:tracePt t="19180" x="6808788" y="4640263"/>
          <p14:tracePt t="19186" x="6800850" y="4656138"/>
          <p14:tracePt t="19215" x="6784975" y="4672013"/>
          <p14:tracePt t="19222" x="6784975" y="4679950"/>
          <p14:tracePt t="19233" x="6777038" y="4687888"/>
          <p14:tracePt t="19250" x="6761163" y="4711700"/>
          <p14:tracePt t="19265" x="6761163" y="4718050"/>
          <p14:tracePt t="19286" x="6745288" y="4741863"/>
          <p14:tracePt t="19300" x="6737350" y="4749800"/>
          <p14:tracePt t="19315" x="6731000" y="4749800"/>
          <p14:tracePt t="19331" x="6691313" y="4781550"/>
          <p14:tracePt t="19350" x="6627813" y="4813300"/>
          <p14:tracePt t="19365" x="6619875" y="4821238"/>
          <p14:tracePt t="19382" x="6580188" y="4837113"/>
          <p14:tracePt t="19408" x="6565900" y="4845050"/>
          <p14:tracePt t="19416" x="6550025" y="4845050"/>
          <p14:tracePt t="19432" x="6534150" y="4852988"/>
          <p14:tracePt t="19450" x="6494463" y="4868863"/>
          <p14:tracePt t="19466" x="6454775" y="4868863"/>
          <p14:tracePt t="19482" x="6423025" y="4876800"/>
          <p14:tracePt t="19498" x="6392863" y="4884738"/>
          <p14:tracePt t="19500" x="6376988" y="4884738"/>
          <p14:tracePt t="19515" x="6361113" y="4884738"/>
          <p14:tracePt t="19531" x="6353175" y="4884738"/>
          <p14:tracePt t="19550" x="6313488" y="4884738"/>
          <p14:tracePt t="19574" x="6281738" y="4884738"/>
          <p14:tracePt t="19582" x="6273800" y="4884738"/>
          <p14:tracePt t="19600" x="6234113" y="4884738"/>
          <p14:tracePt t="19617" x="6203950" y="4884738"/>
          <p14:tracePt t="19633" x="6164263" y="4868863"/>
          <p14:tracePt t="19650" x="6116638" y="4860925"/>
          <p14:tracePt t="19664" x="6092825" y="4852988"/>
          <p14:tracePt t="19681" x="6076950" y="4837113"/>
          <p14:tracePt t="19698" x="6054725" y="4821238"/>
          <p14:tracePt t="19700" x="6038850" y="4813300"/>
          <p14:tracePt t="19715" x="6015038" y="4781550"/>
          <p14:tracePt t="19732" x="5991225" y="4757738"/>
          <p14:tracePt t="19748" x="5975350" y="4733925"/>
          <p14:tracePt t="19749" x="5967413" y="4718050"/>
          <p14:tracePt t="19765" x="5959475" y="4703763"/>
          <p14:tracePt t="19782" x="5951538" y="4703763"/>
          <p14:tracePt t="19798" x="5943600" y="4679950"/>
          <p14:tracePt t="19816" x="5927725" y="4672013"/>
          <p14:tracePt t="19831" x="5911850" y="4640263"/>
          <p14:tracePt t="19848" x="5911850" y="4624388"/>
          <p14:tracePt t="19850" x="5911850" y="4600575"/>
          <p14:tracePt t="19864" x="5911850" y="4584700"/>
          <p14:tracePt t="19881" x="5903913" y="4552950"/>
          <p14:tracePt t="19898" x="5903913" y="4530725"/>
          <p14:tracePt t="19900" x="5903913" y="4514850"/>
          <p14:tracePt t="19915" x="5903913" y="4467225"/>
          <p14:tracePt t="19931" x="5903913" y="4427538"/>
          <p14:tracePt t="19948" x="5911850" y="4395788"/>
          <p14:tracePt t="19950" x="5919788" y="4379913"/>
          <p14:tracePt t="19964" x="5935663" y="4357688"/>
          <p14:tracePt t="19981" x="5943600" y="4341813"/>
          <p14:tracePt t="20000" x="5951538" y="4325938"/>
          <p14:tracePt t="20021" x="5959475" y="4318000"/>
          <p14:tracePt t="20031" x="5975350" y="4294188"/>
          <p14:tracePt t="20048" x="5991225" y="4286250"/>
          <p14:tracePt t="20050" x="6007100" y="4262438"/>
          <p14:tracePt t="20068" x="6046788" y="4238625"/>
          <p14:tracePt t="20072" x="6062663" y="4230688"/>
          <p14:tracePt t="20082" x="6092825" y="4214813"/>
          <p14:tracePt t="20098" x="6140450" y="4192588"/>
          <p14:tracePt t="20100" x="6156325" y="4184650"/>
          <p14:tracePt t="20115" x="6180138" y="4176713"/>
          <p14:tracePt t="20131" x="6196013" y="4168775"/>
          <p14:tracePt t="20148" x="6219825" y="4168775"/>
          <p14:tracePt t="20150" x="6227763" y="4168775"/>
          <p14:tracePt t="20164" x="6242050" y="4168775"/>
          <p14:tracePt t="20180" x="6265863" y="4168775"/>
          <p14:tracePt t="20198" x="6281738" y="4168775"/>
          <p14:tracePt t="20200" x="6289675" y="4168775"/>
          <p14:tracePt t="20215" x="6321425" y="4168775"/>
          <p14:tracePt t="20231" x="6337300" y="4176713"/>
          <p14:tracePt t="20250" x="6353175" y="4176713"/>
          <p14:tracePt t="20264" x="6361113" y="4184650"/>
          <p14:tracePt t="20281" x="6369050" y="4184650"/>
          <p14:tracePt t="20298" x="6376988" y="4184650"/>
          <p14:tracePt t="20315" x="6384925" y="4192588"/>
          <p14:tracePt t="20558" x="6392863" y="4192588"/>
          <p14:tracePt t="20585" x="6392863" y="4200525"/>
          <p14:tracePt t="20627" x="6400800" y="4200525"/>
          <p14:tracePt t="20672" x="6407150" y="4200525"/>
          <p14:tracePt t="20813" x="6415088" y="4206875"/>
          <p14:tracePt t="20829" x="6423025" y="4206875"/>
          <p14:tracePt t="20843" x="6430963" y="4206875"/>
          <p14:tracePt t="20850" x="6438900" y="4214813"/>
          <p14:tracePt t="20864" x="6446838" y="4214813"/>
          <p14:tracePt t="20885" x="6454775" y="4222750"/>
          <p14:tracePt t="20897" x="6462713" y="4222750"/>
          <p14:tracePt t="20899" x="6470650" y="4230688"/>
          <p14:tracePt t="20913" x="6486525" y="4238625"/>
          <p14:tracePt t="20935" x="6494463" y="4246563"/>
          <p14:tracePt t="20949" x="6494463" y="4254500"/>
          <p14:tracePt t="20963" x="6502400" y="4254500"/>
          <p14:tracePt t="20980" x="6510338" y="4254500"/>
          <p14:tracePt t="20996" x="6518275" y="4254500"/>
          <p14:tracePt t="21013" x="6534150" y="4262438"/>
          <p14:tracePt t="21042" x="6534150" y="4270375"/>
          <p14:tracePt t="21057" x="6534150" y="4278313"/>
          <p14:tracePt t="21071" x="6542088" y="4278313"/>
          <p14:tracePt t="21080" x="6550025" y="4286250"/>
          <p14:tracePt t="21098" x="6557963" y="4310063"/>
          <p14:tracePt t="21114" x="6565900" y="4341813"/>
          <p14:tracePt t="21130" x="6572250" y="4365625"/>
          <p14:tracePt t="21147" x="6572250" y="4387850"/>
          <p14:tracePt t="21149" x="6580188" y="4387850"/>
          <p14:tracePt t="21162" x="6580188" y="4411663"/>
          <p14:tracePt t="21185" x="6580188" y="4427538"/>
          <p14:tracePt t="21213" x="6580188" y="4435475"/>
          <p14:tracePt t="21221" x="6580188" y="4443413"/>
          <p14:tracePt t="21278" x="6580188" y="4459288"/>
          <p14:tracePt t="21284" x="6580188" y="4467225"/>
          <p14:tracePt t="21299" x="6580188" y="4475163"/>
          <p14:tracePt t="21314" x="6557963" y="4498975"/>
          <p14:tracePt t="21330" x="6542088" y="4498975"/>
          <p14:tracePt t="21350" x="6526213" y="4522788"/>
          <p14:tracePt t="21365" x="6510338" y="4530725"/>
          <p14:tracePt t="21380" x="6502400" y="4538663"/>
          <p14:tracePt t="21397" x="6486525" y="4545013"/>
          <p14:tracePt t="21398" x="6478588" y="4545013"/>
          <p14:tracePt t="21413" x="6454775" y="4560888"/>
          <p14:tracePt t="21436" x="6400800" y="4592638"/>
          <p14:tracePt t="21446" x="6384925" y="4608513"/>
          <p14:tracePt t="21465" x="6329363" y="4648200"/>
          <p14:tracePt t="21480" x="6289675" y="4664075"/>
          <p14:tracePt t="21498" x="6257925" y="4679950"/>
          <p14:tracePt t="21512" x="6234113" y="4679950"/>
          <p14:tracePt t="21531" x="6211888" y="4687888"/>
          <p14:tracePt t="21545" x="6196013" y="4687888"/>
          <p14:tracePt t="21563" x="6124575" y="4687888"/>
          <p14:tracePt t="21579" x="6076950" y="4687888"/>
          <p14:tracePt t="21597" x="6022975" y="4672013"/>
          <p14:tracePt t="21598" x="5983288" y="4656138"/>
          <p14:tracePt t="21615" x="5935663" y="4640263"/>
          <p14:tracePt t="21629" x="5897563" y="4616450"/>
          <p14:tracePt t="21648" x="5865813" y="4584700"/>
          <p14:tracePt t="21665" x="5857875" y="4568825"/>
          <p14:tracePt t="21681" x="5849938" y="4560888"/>
          <p14:tracePt t="21697" x="5826125" y="4545013"/>
          <p14:tracePt t="21714" x="5810250" y="4514850"/>
          <p14:tracePt t="21730" x="5802313" y="4491038"/>
          <p14:tracePt t="21748" x="5786438" y="4467225"/>
          <p14:tracePt t="21778" x="5778500" y="4451350"/>
          <p14:tracePt t="21784" x="5778500" y="4443413"/>
          <p14:tracePt t="21798" x="5778500" y="4427538"/>
          <p14:tracePt t="21812" x="5778500" y="4403725"/>
          <p14:tracePt t="21829" x="5778500" y="4371975"/>
          <p14:tracePt t="21846" x="5786438" y="4325938"/>
          <p14:tracePt t="21848" x="5786438" y="4318000"/>
          <p14:tracePt t="21863" x="5810250" y="4286250"/>
          <p14:tracePt t="21878" x="5834063" y="4254500"/>
          <p14:tracePt t="21897" x="5881688" y="4206875"/>
          <p14:tracePt t="21914" x="5903913" y="4192588"/>
          <p14:tracePt t="21930" x="5935663" y="4168775"/>
          <p14:tracePt t="21947" x="5967413" y="4168775"/>
          <p14:tracePt t="21948" x="5975350" y="4168775"/>
          <p14:tracePt t="21963" x="6015038" y="4168775"/>
          <p14:tracePt t="21979" x="6030913" y="4168775"/>
          <p14:tracePt t="21997" x="6076950" y="4168775"/>
          <p14:tracePt t="22000" x="6084888" y="4168775"/>
          <p14:tracePt t="22013" x="6132513" y="4168775"/>
          <p14:tracePt t="22028" x="6188075" y="4168775"/>
          <p14:tracePt t="22045" x="6242050" y="4168775"/>
          <p14:tracePt t="22048" x="6265863" y="4168775"/>
          <p14:tracePt t="22062" x="6313488" y="4176713"/>
          <p14:tracePt t="22079" x="6361113" y="4192588"/>
          <p14:tracePt t="22095" x="6392863" y="4214813"/>
          <p14:tracePt t="22114" x="6415088" y="4238625"/>
          <p14:tracePt t="22130" x="6430963" y="4262438"/>
          <p14:tracePt t="22146" x="6438900" y="4270375"/>
          <p14:tracePt t="22148" x="6446838" y="4286250"/>
          <p14:tracePt t="22163" x="6462713" y="4310063"/>
          <p14:tracePt t="22180" x="6470650" y="4333875"/>
          <p14:tracePt t="22196" x="6486525" y="4357688"/>
          <p14:tracePt t="22198" x="6486525" y="4365625"/>
          <p14:tracePt t="22213" x="6494463" y="4395788"/>
          <p14:tracePt t="22228" x="6494463" y="4411663"/>
          <p14:tracePt t="22246" x="6494463" y="4427538"/>
          <p14:tracePt t="22261" x="6494463" y="4443413"/>
          <p14:tracePt t="22278" x="6494463" y="4451350"/>
          <p14:tracePt t="22295" x="6494463" y="4475163"/>
          <p14:tracePt t="22313" x="6494463" y="4483100"/>
          <p14:tracePt t="22328" x="6478588" y="4522788"/>
          <p14:tracePt t="22345" x="6470650" y="4522788"/>
          <p14:tracePt t="22364" x="6423025" y="4560888"/>
          <p14:tracePt t="22379" x="6400800" y="4592638"/>
          <p14:tracePt t="22395" x="6345238" y="4616450"/>
          <p14:tracePt t="22398" x="6329363" y="4632325"/>
          <p14:tracePt t="22412" x="6265863" y="4664075"/>
          <p14:tracePt t="22428" x="6227763" y="4672013"/>
          <p14:tracePt t="22445" x="6196013" y="4679950"/>
          <p14:tracePt t="22461" x="6172200" y="4679950"/>
          <p14:tracePt t="22479" x="6164263" y="4679950"/>
          <p14:tracePt t="22494" x="6156325" y="4679950"/>
        </p14:tracePtLst>
      </p14:laserTraceLst>
    </p:ext>
  </p:extLs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6BA0742-0790-0896-8DC6-84B9421F039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xmlns="" id="{390EC615-F208-7FF4-8B20-79EB9B05710C}"/>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E052B6D0-0C33-224C-87DE-CFC39A5CFA2A}"/>
              </a:ext>
            </a:extLst>
          </p:cNvPr>
          <p:cNvSpPr>
            <a:spLocks noGrp="1"/>
          </p:cNvSpPr>
          <p:nvPr>
            <p:ph idx="1"/>
          </p:nvPr>
        </p:nvSpPr>
        <p:spPr/>
        <p:txBody>
          <a:bodyPr/>
          <a:lstStyle/>
          <a:p>
            <a:endParaRPr kumimoji="1" lang="ja-JP" altLang="en-US"/>
          </a:p>
        </p:txBody>
      </p:sp>
      <p:pic>
        <p:nvPicPr>
          <p:cNvPr id="1026" name="Picture 2" descr="高次救急病院と地域の一般病院との「平時からの連携＋実際の転院 ...">
            <a:extLst>
              <a:ext uri="{FF2B5EF4-FFF2-40B4-BE49-F238E27FC236}">
                <a16:creationId xmlns:a16="http://schemas.microsoft.com/office/drawing/2014/main" xmlns="" id="{E57E2F3C-A993-4676-FD0B-FF225889EF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1"/>
            <a:ext cx="9144000" cy="7241721"/>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xmlns="" id="{9105BF9F-D111-089D-9D14-3E9019CAEEE4}"/>
              </a:ext>
            </a:extLst>
          </p:cNvPr>
          <p:cNvSpPr txBox="1"/>
          <p:nvPr/>
        </p:nvSpPr>
        <p:spPr>
          <a:xfrm>
            <a:off x="6686550" y="2604408"/>
            <a:ext cx="1107996" cy="369332"/>
          </a:xfrm>
          <a:prstGeom prst="rect">
            <a:avLst/>
          </a:prstGeom>
          <a:noFill/>
        </p:spPr>
        <p:txBody>
          <a:bodyPr wrap="none" rtlCol="0">
            <a:spAutoFit/>
          </a:bodyPr>
          <a:lstStyle/>
          <a:p>
            <a:r>
              <a:rPr kumimoji="1" lang="ja-JP" altLang="en-US" dirty="0">
                <a:solidFill>
                  <a:srgbClr val="FF0000"/>
                </a:solidFill>
              </a:rPr>
              <a:t>下り搬送</a:t>
            </a:r>
          </a:p>
        </p:txBody>
      </p:sp>
    </p:spTree>
    <p:extLst>
      <p:ext uri="{BB962C8B-B14F-4D97-AF65-F5344CB8AC3E}">
        <p14:creationId xmlns:p14="http://schemas.microsoft.com/office/powerpoint/2010/main" val="17377566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9ED5FC89-9324-256C-9FE2-C36295583981}"/>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B7FEC417-809A-1738-F7B1-C752AD7543ED}"/>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xmlns="" id="{5AB267C1-AC62-C653-52F7-10BD0E81DC69}"/>
              </a:ext>
            </a:extLst>
          </p:cNvPr>
          <p:cNvPicPr>
            <a:picLocks noChangeAspect="1"/>
          </p:cNvPicPr>
          <p:nvPr/>
        </p:nvPicPr>
        <p:blipFill>
          <a:blip r:embed="rId2"/>
          <a:stretch>
            <a:fillRect/>
          </a:stretch>
        </p:blipFill>
        <p:spPr>
          <a:xfrm>
            <a:off x="0" y="11566"/>
            <a:ext cx="9144000" cy="6740298"/>
          </a:xfrm>
          <a:prstGeom prst="rect">
            <a:avLst/>
          </a:prstGeom>
        </p:spPr>
      </p:pic>
    </p:spTree>
    <p:extLst>
      <p:ext uri="{BB962C8B-B14F-4D97-AF65-F5344CB8AC3E}">
        <p14:creationId xmlns:p14="http://schemas.microsoft.com/office/powerpoint/2010/main" val="1614141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xmlns="" id="{B444F8C3-F130-27C7-B7E4-8276C159E4E3}"/>
              </a:ext>
            </a:extLst>
          </p:cNvPr>
          <p:cNvSpPr>
            <a:spLocks noGrp="1"/>
          </p:cNvSpPr>
          <p:nvPr>
            <p:ph type="title"/>
          </p:nvPr>
        </p:nvSpPr>
        <p:spPr/>
        <p:txBody>
          <a:bodyPr/>
          <a:lstStyle/>
          <a:p>
            <a:endParaRPr lang="ja-JP" altLang="en-US"/>
          </a:p>
        </p:txBody>
      </p:sp>
      <p:sp>
        <p:nvSpPr>
          <p:cNvPr id="5" name="コンテンツ プレースホルダー 4">
            <a:extLst>
              <a:ext uri="{FF2B5EF4-FFF2-40B4-BE49-F238E27FC236}">
                <a16:creationId xmlns:a16="http://schemas.microsoft.com/office/drawing/2014/main" xmlns="" id="{9B1897D9-C7DF-E37C-D602-A301EDE6DE63}"/>
              </a:ext>
            </a:extLst>
          </p:cNvPr>
          <p:cNvSpPr>
            <a:spLocks noGrp="1"/>
          </p:cNvSpPr>
          <p:nvPr>
            <p:ph sz="half" idx="1"/>
          </p:nvPr>
        </p:nvSpPr>
        <p:spPr/>
        <p:txBody>
          <a:bodyPr/>
          <a:lstStyle/>
          <a:p>
            <a:endParaRPr lang="ja-JP" altLang="en-US"/>
          </a:p>
        </p:txBody>
      </p:sp>
      <p:sp>
        <p:nvSpPr>
          <p:cNvPr id="6" name="コンテンツ プレースホルダー 5">
            <a:extLst>
              <a:ext uri="{FF2B5EF4-FFF2-40B4-BE49-F238E27FC236}">
                <a16:creationId xmlns:a16="http://schemas.microsoft.com/office/drawing/2014/main" xmlns="" id="{4CAAE8C4-FAA8-3E64-7B46-547E936B58D1}"/>
              </a:ext>
            </a:extLst>
          </p:cNvPr>
          <p:cNvSpPr>
            <a:spLocks noGrp="1"/>
          </p:cNvSpPr>
          <p:nvPr>
            <p:ph sz="half" idx="2"/>
          </p:nvPr>
        </p:nvSpPr>
        <p:spPr/>
        <p:txBody>
          <a:bodyPr/>
          <a:lstStyle/>
          <a:p>
            <a:endParaRPr lang="ja-JP" altLang="en-US"/>
          </a:p>
        </p:txBody>
      </p:sp>
      <p:pic>
        <p:nvPicPr>
          <p:cNvPr id="1026" name="Picture 2">
            <a:extLst>
              <a:ext uri="{FF2B5EF4-FFF2-40B4-BE49-F238E27FC236}">
                <a16:creationId xmlns:a16="http://schemas.microsoft.com/office/drawing/2014/main" xmlns="" id="{50BEE4E5-94DF-AF65-9FBF-2F0954C6E9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000"/>
            <a:ext cx="9144000" cy="6348413"/>
          </a:xfrm>
          <a:prstGeom prst="rect">
            <a:avLst/>
          </a:prstGeom>
          <a:noFill/>
          <a:extLst>
            <a:ext uri="{909E8E84-426E-40DD-AFC4-6F175D3DCCD1}">
              <a14:hiddenFill xmlns:a14="http://schemas.microsoft.com/office/drawing/2010/main">
                <a:solidFill>
                  <a:srgbClr val="FFFFFF"/>
                </a:solidFill>
              </a14:hiddenFill>
            </a:ext>
          </a:extLst>
        </p:spPr>
      </p:pic>
      <p:sp>
        <p:nvSpPr>
          <p:cNvPr id="2" name="フレーム 1">
            <a:extLst>
              <a:ext uri="{FF2B5EF4-FFF2-40B4-BE49-F238E27FC236}">
                <a16:creationId xmlns:a16="http://schemas.microsoft.com/office/drawing/2014/main" xmlns="" id="{9FA4E169-FB82-4248-B95B-A1B4BE151716}"/>
              </a:ext>
            </a:extLst>
          </p:cNvPr>
          <p:cNvSpPr/>
          <p:nvPr/>
        </p:nvSpPr>
        <p:spPr>
          <a:xfrm>
            <a:off x="3347357" y="6098721"/>
            <a:ext cx="938893" cy="503692"/>
          </a:xfrm>
          <a:prstGeom prst="frame">
            <a:avLst>
              <a:gd name="adj1" fmla="val 4396"/>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9058568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19379815-6C02-EBF4-E66B-165ABAD08FAE}"/>
              </a:ext>
            </a:extLst>
          </p:cNvPr>
          <p:cNvSpPr>
            <a:spLocks noGrp="1"/>
          </p:cNvSpPr>
          <p:nvPr>
            <p:ph type="title"/>
          </p:nvPr>
        </p:nvSpPr>
        <p:spPr/>
        <p:txBody>
          <a:bodyPr>
            <a:normAutofit fontScale="90000"/>
          </a:bodyPr>
          <a:lstStyle/>
          <a:p>
            <a:r>
              <a:rPr lang="ja-JP" altLang="en-US" b="1" i="0" dirty="0">
                <a:solidFill>
                  <a:srgbClr val="333333"/>
                </a:solidFill>
                <a:effectLst/>
                <a:latin typeface="游ゴシック Medium" panose="020B0500000000000000" pitchFamily="50" charset="-128"/>
                <a:ea typeface="游ゴシック Medium" panose="020B0500000000000000" pitchFamily="50" charset="-128"/>
              </a:rPr>
              <a:t>　</a:t>
            </a:r>
            <a:r>
              <a:rPr lang="en-US" altLang="ja-JP" b="1" i="0" dirty="0">
                <a:solidFill>
                  <a:srgbClr val="333333"/>
                </a:solidFill>
                <a:effectLst/>
                <a:latin typeface="游ゴシック Medium" panose="020B0500000000000000" pitchFamily="50" charset="-128"/>
                <a:ea typeface="游ゴシック Medium" panose="020B0500000000000000" pitchFamily="50" charset="-128"/>
              </a:rPr>
              <a:t/>
            </a:r>
            <a:br>
              <a:rPr lang="en-US" altLang="ja-JP" b="1" i="0" dirty="0">
                <a:solidFill>
                  <a:srgbClr val="333333"/>
                </a:solidFill>
                <a:effectLst/>
                <a:latin typeface="游ゴシック Medium" panose="020B0500000000000000" pitchFamily="50" charset="-128"/>
                <a:ea typeface="游ゴシック Medium" panose="020B0500000000000000" pitchFamily="50" charset="-128"/>
              </a:rPr>
            </a:br>
            <a:r>
              <a:rPr lang="ja-JP" altLang="en-US" b="1" i="0" dirty="0">
                <a:solidFill>
                  <a:srgbClr val="333333"/>
                </a:solidFill>
                <a:effectLst/>
                <a:latin typeface="游ゴシック Medium" panose="020B0500000000000000" pitchFamily="50" charset="-128"/>
                <a:ea typeface="游ゴシック Medium" panose="020B0500000000000000" pitchFamily="50" charset="-128"/>
              </a:rPr>
              <a:t>　　地域包括医療病棟は</a:t>
            </a:r>
            <a:r>
              <a:rPr lang="en-US" altLang="ja-JP" b="1" i="0" dirty="0">
                <a:solidFill>
                  <a:srgbClr val="333333"/>
                </a:solidFill>
                <a:effectLst/>
                <a:latin typeface="游ゴシック Medium" panose="020B0500000000000000" pitchFamily="50" charset="-128"/>
                <a:ea typeface="游ゴシック Medium" panose="020B0500000000000000" pitchFamily="50" charset="-128"/>
              </a:rPr>
              <a:t/>
            </a:r>
            <a:br>
              <a:rPr lang="en-US" altLang="ja-JP" b="1" i="0" dirty="0">
                <a:solidFill>
                  <a:srgbClr val="333333"/>
                </a:solidFill>
                <a:effectLst/>
                <a:latin typeface="游ゴシック Medium" panose="020B0500000000000000" pitchFamily="50" charset="-128"/>
                <a:ea typeface="游ゴシック Medium" panose="020B0500000000000000" pitchFamily="50" charset="-128"/>
              </a:rPr>
            </a:br>
            <a:r>
              <a:rPr lang="ja-JP" altLang="en-US" b="1" i="0" dirty="0">
                <a:solidFill>
                  <a:srgbClr val="333333"/>
                </a:solidFill>
                <a:effectLst/>
                <a:latin typeface="游ゴシック Medium" panose="020B0500000000000000" pitchFamily="50" charset="-128"/>
                <a:ea typeface="游ゴシック Medium" panose="020B0500000000000000" pitchFamily="50" charset="-128"/>
              </a:rPr>
              <a:t>　「地ケア並び」にあらず</a:t>
            </a:r>
            <a:br>
              <a:rPr lang="ja-JP" altLang="en-US" b="1" i="0" dirty="0">
                <a:solidFill>
                  <a:srgbClr val="333333"/>
                </a:solidFill>
                <a:effectLst/>
                <a:latin typeface="游ゴシック Medium" panose="020B0500000000000000" pitchFamily="50" charset="-128"/>
                <a:ea typeface="游ゴシック Medium" panose="020B0500000000000000" pitchFamily="50" charset="-128"/>
              </a:rPr>
            </a:br>
            <a:endParaRPr kumimoji="1" lang="ja-JP" altLang="en-US" dirty="0"/>
          </a:p>
        </p:txBody>
      </p:sp>
      <p:sp>
        <p:nvSpPr>
          <p:cNvPr id="3" name="コンテンツ プレースホルダー 2">
            <a:extLst>
              <a:ext uri="{FF2B5EF4-FFF2-40B4-BE49-F238E27FC236}">
                <a16:creationId xmlns:a16="http://schemas.microsoft.com/office/drawing/2014/main" xmlns="" id="{349818AC-7F0F-76D9-79D6-4E0F3C460628}"/>
              </a:ext>
            </a:extLst>
          </p:cNvPr>
          <p:cNvSpPr>
            <a:spLocks noGrp="1"/>
          </p:cNvSpPr>
          <p:nvPr>
            <p:ph sz="half" idx="1"/>
          </p:nvPr>
        </p:nvSpPr>
        <p:spPr/>
        <p:txBody>
          <a:bodyPr>
            <a:normAutofit fontScale="70000" lnSpcReduction="20000"/>
          </a:bodyPr>
          <a:lstStyle/>
          <a:p>
            <a:pPr algn="just"/>
            <a:r>
              <a:rPr lang="ja-JP" altLang="en-US" b="0" i="0" dirty="0">
                <a:solidFill>
                  <a:srgbClr val="333333"/>
                </a:solidFill>
                <a:effectLst/>
                <a:latin typeface="游ゴシック Medium" panose="020B0500000000000000" pitchFamily="50" charset="-128"/>
                <a:ea typeface="游ゴシック Medium" panose="020B0500000000000000" pitchFamily="50" charset="-128"/>
              </a:rPr>
              <a:t>地域包括医療病棟は、より高齢者救急に特化しており、ポストアキュートではなく、アキュートを診る。</a:t>
            </a:r>
            <a:endParaRPr lang="en-US" altLang="ja-JP" b="0" i="0" dirty="0">
              <a:solidFill>
                <a:srgbClr val="333333"/>
              </a:solidFill>
              <a:effectLst/>
              <a:latin typeface="游ゴシック Medium" panose="020B0500000000000000" pitchFamily="50" charset="-128"/>
              <a:ea typeface="游ゴシック Medium" panose="020B0500000000000000" pitchFamily="50" charset="-128"/>
            </a:endParaRPr>
          </a:p>
          <a:p>
            <a:pPr algn="just"/>
            <a:r>
              <a:rPr lang="ja-JP" altLang="en-US" b="0" i="0" dirty="0">
                <a:solidFill>
                  <a:srgbClr val="333333"/>
                </a:solidFill>
                <a:effectLst/>
                <a:latin typeface="游ゴシック Medium" panose="020B0500000000000000" pitchFamily="50" charset="-128"/>
                <a:ea typeface="游ゴシック Medium" panose="020B0500000000000000" pitchFamily="50" charset="-128"/>
              </a:rPr>
              <a:t>平均在院日数も</a:t>
            </a:r>
            <a:r>
              <a:rPr lang="en-US" altLang="ja-JP" b="0" i="0" dirty="0">
                <a:solidFill>
                  <a:srgbClr val="333333"/>
                </a:solidFill>
                <a:effectLst/>
                <a:latin typeface="游ゴシック Medium" panose="020B0500000000000000" pitchFamily="50" charset="-128"/>
                <a:ea typeface="游ゴシック Medium" panose="020B0500000000000000" pitchFamily="50" charset="-128"/>
              </a:rPr>
              <a:t>21</a:t>
            </a:r>
            <a:r>
              <a:rPr lang="ja-JP" altLang="en-US" b="0" i="0" dirty="0">
                <a:solidFill>
                  <a:srgbClr val="333333"/>
                </a:solidFill>
                <a:effectLst/>
                <a:latin typeface="游ゴシック Medium" panose="020B0500000000000000" pitchFamily="50" charset="-128"/>
                <a:ea typeface="游ゴシック Medium" panose="020B0500000000000000" pitchFamily="50" charset="-128"/>
              </a:rPr>
              <a:t>日以内と定めている。</a:t>
            </a:r>
            <a:endParaRPr lang="en-US" altLang="ja-JP" b="0" i="0" dirty="0">
              <a:solidFill>
                <a:srgbClr val="333333"/>
              </a:solidFill>
              <a:effectLst/>
              <a:latin typeface="游ゴシック Medium" panose="020B0500000000000000" pitchFamily="50" charset="-128"/>
              <a:ea typeface="游ゴシック Medium" panose="020B0500000000000000" pitchFamily="50" charset="-128"/>
            </a:endParaRPr>
          </a:p>
          <a:p>
            <a:pPr algn="just"/>
            <a:r>
              <a:rPr lang="en-US" altLang="ja-JP" b="0" i="0" dirty="0">
                <a:solidFill>
                  <a:srgbClr val="333333"/>
                </a:solidFill>
                <a:effectLst/>
                <a:latin typeface="游ゴシック Medium" panose="020B0500000000000000" pitchFamily="50" charset="-128"/>
                <a:ea typeface="游ゴシック Medium" panose="020B0500000000000000" pitchFamily="50" charset="-128"/>
              </a:rPr>
              <a:t>3</a:t>
            </a:r>
            <a:r>
              <a:rPr lang="ja-JP" altLang="en-US" b="0" i="0" dirty="0">
                <a:solidFill>
                  <a:srgbClr val="333333"/>
                </a:solidFill>
                <a:effectLst/>
                <a:latin typeface="游ゴシック Medium" panose="020B0500000000000000" pitchFamily="50" charset="-128"/>
                <a:ea typeface="游ゴシック Medium" panose="020B0500000000000000" pitchFamily="50" charset="-128"/>
              </a:rPr>
              <a:t>次の医療機関で患者さんをいったん受け入れ、「</a:t>
            </a:r>
            <a:r>
              <a:rPr lang="en-US" altLang="ja-JP" b="0" i="0" dirty="0">
                <a:solidFill>
                  <a:srgbClr val="333333"/>
                </a:solidFill>
                <a:effectLst/>
                <a:latin typeface="游ゴシック Medium" panose="020B0500000000000000" pitchFamily="50" charset="-128"/>
                <a:ea typeface="游ゴシック Medium" panose="020B0500000000000000" pitchFamily="50" charset="-128"/>
              </a:rPr>
              <a:t>7</a:t>
            </a:r>
            <a:r>
              <a:rPr lang="ja-JP" altLang="en-US" b="0" i="0" dirty="0">
                <a:solidFill>
                  <a:srgbClr val="333333"/>
                </a:solidFill>
                <a:effectLst/>
                <a:latin typeface="游ゴシック Medium" panose="020B0500000000000000" pitchFamily="50" charset="-128"/>
                <a:ea typeface="游ゴシック Medium" panose="020B0500000000000000" pitchFamily="50" charset="-128"/>
              </a:rPr>
              <a:t>対</a:t>
            </a:r>
            <a:r>
              <a:rPr lang="en-US" altLang="ja-JP" b="0" i="0" dirty="0">
                <a:solidFill>
                  <a:srgbClr val="333333"/>
                </a:solidFill>
                <a:effectLst/>
                <a:latin typeface="游ゴシック Medium" panose="020B0500000000000000" pitchFamily="50" charset="-128"/>
                <a:ea typeface="游ゴシック Medium" panose="020B0500000000000000" pitchFamily="50" charset="-128"/>
              </a:rPr>
              <a:t>1</a:t>
            </a:r>
            <a:r>
              <a:rPr lang="ja-JP" altLang="en-US" b="0" i="0" dirty="0">
                <a:solidFill>
                  <a:srgbClr val="333333"/>
                </a:solidFill>
                <a:effectLst/>
                <a:latin typeface="游ゴシック Medium" panose="020B0500000000000000" pitchFamily="50" charset="-128"/>
                <a:ea typeface="游ゴシック Medium" panose="020B0500000000000000" pitchFamily="50" charset="-128"/>
              </a:rPr>
              <a:t>病床」でなくても診られると分かったら、地域包括医療病棟に送ることもありえる。</a:t>
            </a:r>
            <a:endParaRPr lang="en-US" altLang="ja-JP" b="0" i="0" dirty="0">
              <a:solidFill>
                <a:srgbClr val="333333"/>
              </a:solidFill>
              <a:effectLst/>
              <a:latin typeface="游ゴシック Medium" panose="020B0500000000000000" pitchFamily="50" charset="-128"/>
              <a:ea typeface="游ゴシック Medium" panose="020B0500000000000000" pitchFamily="50" charset="-128"/>
            </a:endParaRPr>
          </a:p>
          <a:p>
            <a:pPr algn="just"/>
            <a:r>
              <a:rPr lang="ja-JP" altLang="en-US" b="0" i="0" dirty="0">
                <a:solidFill>
                  <a:srgbClr val="333333"/>
                </a:solidFill>
                <a:effectLst/>
                <a:latin typeface="游ゴシック Medium" panose="020B0500000000000000" pitchFamily="50" charset="-128"/>
                <a:ea typeface="游ゴシック Medium" panose="020B0500000000000000" pitchFamily="50" charset="-128"/>
              </a:rPr>
              <a:t>地域包括医療病棟の包括範囲は</a:t>
            </a:r>
            <a:r>
              <a:rPr lang="en-US" altLang="ja-JP" b="0" i="0" dirty="0">
                <a:solidFill>
                  <a:srgbClr val="333333"/>
                </a:solidFill>
                <a:effectLst/>
                <a:latin typeface="游ゴシック Medium" panose="020B0500000000000000" pitchFamily="50" charset="-128"/>
                <a:ea typeface="游ゴシック Medium" panose="020B0500000000000000" pitchFamily="50" charset="-128"/>
              </a:rPr>
              <a:t>DPC</a:t>
            </a:r>
            <a:r>
              <a:rPr lang="ja-JP" altLang="en-US" b="0" i="0" dirty="0">
                <a:solidFill>
                  <a:srgbClr val="333333"/>
                </a:solidFill>
                <a:effectLst/>
                <a:latin typeface="游ゴシック Medium" panose="020B0500000000000000" pitchFamily="50" charset="-128"/>
                <a:ea typeface="游ゴシック Medium" panose="020B0500000000000000" pitchFamily="50" charset="-128"/>
              </a:rPr>
              <a:t>に近く、より急性期の医療が可能だ。</a:t>
            </a:r>
            <a:endParaRPr lang="en-US" altLang="ja-JP" b="0" i="0" dirty="0">
              <a:solidFill>
                <a:srgbClr val="333333"/>
              </a:solidFill>
              <a:effectLst/>
              <a:latin typeface="游ゴシック Medium" panose="020B0500000000000000" pitchFamily="50" charset="-128"/>
              <a:ea typeface="游ゴシック Medium" panose="020B0500000000000000" pitchFamily="50" charset="-128"/>
            </a:endParaRPr>
          </a:p>
          <a:p>
            <a:pPr algn="just"/>
            <a:r>
              <a:rPr lang="ja-JP" altLang="en-US" b="0" i="0" dirty="0">
                <a:solidFill>
                  <a:srgbClr val="333333"/>
                </a:solidFill>
                <a:effectLst/>
                <a:latin typeface="游ゴシック Medium" panose="020B0500000000000000" pitchFamily="50" charset="-128"/>
                <a:ea typeface="游ゴシック Medium" panose="020B0500000000000000" pitchFamily="50" charset="-128"/>
              </a:rPr>
              <a:t>「地ケア並び」と考えるのではなく、この点はご留意いただきたい。</a:t>
            </a:r>
          </a:p>
          <a:p>
            <a:endParaRPr kumimoji="1" lang="ja-JP" altLang="en-US" dirty="0"/>
          </a:p>
        </p:txBody>
      </p:sp>
      <p:sp>
        <p:nvSpPr>
          <p:cNvPr id="4" name="コンテンツ プレースホルダー 3">
            <a:extLst>
              <a:ext uri="{FF2B5EF4-FFF2-40B4-BE49-F238E27FC236}">
                <a16:creationId xmlns:a16="http://schemas.microsoft.com/office/drawing/2014/main" xmlns="" id="{5F801A2F-08D4-C9F9-2E6B-F1F4A0DE41D1}"/>
              </a:ext>
            </a:extLst>
          </p:cNvPr>
          <p:cNvSpPr>
            <a:spLocks noGrp="1"/>
          </p:cNvSpPr>
          <p:nvPr>
            <p:ph sz="half" idx="2"/>
          </p:nvPr>
        </p:nvSpPr>
        <p:spPr/>
        <p:txBody>
          <a:bodyPr>
            <a:normAutofit fontScale="70000" lnSpcReduction="20000"/>
          </a:bodyPr>
          <a:lstStyle/>
          <a:p>
            <a:r>
              <a:rPr kumimoji="1" lang="ja-JP" altLang="en-US" dirty="0"/>
              <a:t>　</a:t>
            </a:r>
          </a:p>
        </p:txBody>
      </p:sp>
      <p:pic>
        <p:nvPicPr>
          <p:cNvPr id="2050" name="Picture 2">
            <a:extLst>
              <a:ext uri="{FF2B5EF4-FFF2-40B4-BE49-F238E27FC236}">
                <a16:creationId xmlns:a16="http://schemas.microsoft.com/office/drawing/2014/main" xmlns="" id="{D53255D3-E194-2D72-7CCF-4367528F51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9150" y="2155371"/>
            <a:ext cx="4343400" cy="3257550"/>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xmlns="" id="{2F5F3AB5-FFB3-2F69-609D-9D72423E5685}"/>
              </a:ext>
            </a:extLst>
          </p:cNvPr>
          <p:cNvSpPr txBox="1"/>
          <p:nvPr/>
        </p:nvSpPr>
        <p:spPr>
          <a:xfrm>
            <a:off x="5672003" y="5630685"/>
            <a:ext cx="1800493" cy="369332"/>
          </a:xfrm>
          <a:prstGeom prst="rect">
            <a:avLst/>
          </a:prstGeom>
          <a:noFill/>
        </p:spPr>
        <p:txBody>
          <a:bodyPr wrap="none" rtlCol="0">
            <a:spAutoFit/>
          </a:bodyPr>
          <a:lstStyle/>
          <a:p>
            <a:r>
              <a:rPr kumimoji="1" lang="ja-JP" altLang="en-US" dirty="0"/>
              <a:t>眞鍋馨医療課長</a:t>
            </a:r>
          </a:p>
        </p:txBody>
      </p:sp>
    </p:spTree>
    <p:extLst>
      <p:ext uri="{BB962C8B-B14F-4D97-AF65-F5344CB8AC3E}">
        <p14:creationId xmlns:p14="http://schemas.microsoft.com/office/powerpoint/2010/main" val="7294404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A04C9F9-F0BE-0507-97BD-94B36B9F7F1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xmlns="" id="{F66372BA-BEA4-1901-CEDC-0C39C46D1114}"/>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E143CD03-ACDF-ABF1-D91A-9421EE94AA4A}"/>
              </a:ext>
            </a:extLst>
          </p:cNvPr>
          <p:cNvSpPr>
            <a:spLocks noGrp="1"/>
          </p:cNvSpPr>
          <p:nvPr>
            <p:ph idx="1"/>
          </p:nvPr>
        </p:nvSpPr>
        <p:spPr/>
        <p:txBody>
          <a:bodyPr/>
          <a:lstStyle/>
          <a:p>
            <a:endParaRPr kumimoji="1" lang="ja-JP" altLang="en-US" dirty="0"/>
          </a:p>
        </p:txBody>
      </p:sp>
      <p:pic>
        <p:nvPicPr>
          <p:cNvPr id="5" name="図 4">
            <a:extLst>
              <a:ext uri="{FF2B5EF4-FFF2-40B4-BE49-F238E27FC236}">
                <a16:creationId xmlns:a16="http://schemas.microsoft.com/office/drawing/2014/main" xmlns="" id="{5281C738-AAAC-6A66-4FF5-572F4DAA90C6}"/>
              </a:ext>
            </a:extLst>
          </p:cNvPr>
          <p:cNvPicPr>
            <a:picLocks noChangeAspect="1"/>
          </p:cNvPicPr>
          <p:nvPr/>
        </p:nvPicPr>
        <p:blipFill>
          <a:blip r:embed="rId2"/>
          <a:stretch>
            <a:fillRect/>
          </a:stretch>
        </p:blipFill>
        <p:spPr>
          <a:xfrm>
            <a:off x="0" y="0"/>
            <a:ext cx="9144000" cy="6743700"/>
          </a:xfrm>
          <a:prstGeom prst="rect">
            <a:avLst/>
          </a:prstGeom>
        </p:spPr>
      </p:pic>
    </p:spTree>
    <p:extLst>
      <p:ext uri="{BB962C8B-B14F-4D97-AF65-F5344CB8AC3E}">
        <p14:creationId xmlns:p14="http://schemas.microsoft.com/office/powerpoint/2010/main" val="1562770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7738E398-AFFF-6837-94EC-95FE55578721}"/>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7BBCCBFD-EFA6-B0BA-D46F-AD7E8B234A4B}"/>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xmlns="" id="{75068DBC-22B0-A444-3C07-E29A16DFB41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1020" y="158978"/>
            <a:ext cx="8681959" cy="6333896"/>
          </a:xfrm>
          <a:prstGeom prst="rect">
            <a:avLst/>
          </a:prstGeom>
          <a:noFill/>
          <a:ln>
            <a:noFill/>
          </a:ln>
        </p:spPr>
      </p:pic>
      <p:sp>
        <p:nvSpPr>
          <p:cNvPr id="5" name="テキスト ボックス 4">
            <a:extLst>
              <a:ext uri="{FF2B5EF4-FFF2-40B4-BE49-F238E27FC236}">
                <a16:creationId xmlns:a16="http://schemas.microsoft.com/office/drawing/2014/main" xmlns="" id="{0948CA6B-CDD5-E788-636B-4B1BE473C106}"/>
              </a:ext>
            </a:extLst>
          </p:cNvPr>
          <p:cNvSpPr txBox="1"/>
          <p:nvPr/>
        </p:nvSpPr>
        <p:spPr>
          <a:xfrm>
            <a:off x="4425044" y="6191010"/>
            <a:ext cx="4235455" cy="369332"/>
          </a:xfrm>
          <a:prstGeom prst="rect">
            <a:avLst/>
          </a:prstGeom>
          <a:noFill/>
        </p:spPr>
        <p:txBody>
          <a:bodyPr wrap="none" rtlCol="0">
            <a:spAutoFit/>
          </a:bodyPr>
          <a:lstStyle/>
          <a:p>
            <a:r>
              <a:rPr lang="ja-JP" altLang="ja-JP" sz="1800" kern="0" dirty="0">
                <a:effectLst/>
                <a:ea typeface="ＭＳ Ｐゴシック" panose="020B0600070205080204" pitchFamily="50" charset="-128"/>
                <a:cs typeface="ＭＳ Ｐゴシック" panose="020B0600070205080204" pitchFamily="50" charset="-128"/>
              </a:rPr>
              <a:t>地域包括ケア病棟協会　</a:t>
            </a:r>
            <a:r>
              <a:rPr lang="en-US" altLang="ja-JP" sz="1800" kern="0" dirty="0">
                <a:effectLst/>
                <a:ea typeface="ＭＳ Ｐゴシック" panose="020B0600070205080204" pitchFamily="50" charset="-128"/>
                <a:cs typeface="ＭＳ Ｐゴシック" panose="020B0600070205080204" pitchFamily="50" charset="-128"/>
              </a:rPr>
              <a:t>2024</a:t>
            </a:r>
            <a:r>
              <a:rPr lang="ja-JP" altLang="en-US" sz="1800" kern="0" dirty="0">
                <a:effectLst/>
                <a:ea typeface="ＭＳ Ｐゴシック" panose="020B0600070205080204" pitchFamily="50" charset="-128"/>
                <a:cs typeface="ＭＳ Ｐゴシック" panose="020B0600070205080204" pitchFamily="50" charset="-128"/>
              </a:rPr>
              <a:t>年</a:t>
            </a:r>
            <a:r>
              <a:rPr lang="en-US" altLang="ja-JP" sz="1800" kern="0" dirty="0">
                <a:effectLst/>
                <a:ea typeface="ＭＳ Ｐゴシック" panose="020B0600070205080204" pitchFamily="50" charset="-128"/>
                <a:cs typeface="ＭＳ Ｐゴシック" panose="020B0600070205080204" pitchFamily="50" charset="-128"/>
              </a:rPr>
              <a:t>3</a:t>
            </a:r>
            <a:r>
              <a:rPr lang="ja-JP" altLang="en-US" sz="1800" kern="0" dirty="0">
                <a:effectLst/>
                <a:ea typeface="ＭＳ Ｐゴシック" panose="020B0600070205080204" pitchFamily="50" charset="-128"/>
                <a:cs typeface="ＭＳ Ｐゴシック" panose="020B0600070205080204" pitchFamily="50" charset="-128"/>
              </a:rPr>
              <a:t>月</a:t>
            </a:r>
            <a:r>
              <a:rPr lang="en-US" altLang="ja-JP" sz="1800" kern="0" dirty="0">
                <a:effectLst/>
                <a:ea typeface="ＭＳ Ｐゴシック" panose="020B0600070205080204" pitchFamily="50" charset="-128"/>
                <a:cs typeface="ＭＳ Ｐゴシック" panose="020B0600070205080204" pitchFamily="50" charset="-128"/>
              </a:rPr>
              <a:t>22</a:t>
            </a:r>
            <a:r>
              <a:rPr lang="ja-JP" altLang="en-US" sz="1800" kern="0" dirty="0">
                <a:effectLst/>
                <a:ea typeface="ＭＳ Ｐゴシック" panose="020B0600070205080204" pitchFamily="50" charset="-128"/>
                <a:cs typeface="ＭＳ Ｐゴシック" panose="020B0600070205080204" pitchFamily="50" charset="-128"/>
              </a:rPr>
              <a:t>日</a:t>
            </a:r>
            <a:endParaRPr kumimoji="1" lang="ja-JP" altLang="en-US" dirty="0"/>
          </a:p>
        </p:txBody>
      </p:sp>
      <p:sp>
        <p:nvSpPr>
          <p:cNvPr id="6" name="テキスト ボックス 5">
            <a:extLst>
              <a:ext uri="{FF2B5EF4-FFF2-40B4-BE49-F238E27FC236}">
                <a16:creationId xmlns:a16="http://schemas.microsoft.com/office/drawing/2014/main" xmlns="" id="{02880D35-C746-2DFD-C205-D796EDD6DBFE}"/>
              </a:ext>
            </a:extLst>
          </p:cNvPr>
          <p:cNvSpPr txBox="1"/>
          <p:nvPr/>
        </p:nvSpPr>
        <p:spPr>
          <a:xfrm>
            <a:off x="2555421" y="3325926"/>
            <a:ext cx="1338828" cy="369332"/>
          </a:xfrm>
          <a:prstGeom prst="rect">
            <a:avLst/>
          </a:prstGeom>
          <a:noFill/>
        </p:spPr>
        <p:txBody>
          <a:bodyPr wrap="none" rtlCol="0">
            <a:spAutoFit/>
          </a:bodyPr>
          <a:lstStyle/>
          <a:p>
            <a:r>
              <a:rPr kumimoji="1" lang="ja-JP" altLang="en-US" dirty="0">
                <a:latin typeface="ＭＳ ゴシック" panose="020B0609070205080204" pitchFamily="49" charset="-128"/>
                <a:ea typeface="ＭＳ ゴシック" panose="020B0609070205080204" pitchFamily="49" charset="-128"/>
              </a:rPr>
              <a:t>転換しない</a:t>
            </a:r>
          </a:p>
        </p:txBody>
      </p:sp>
      <p:sp>
        <p:nvSpPr>
          <p:cNvPr id="7" name="テキスト ボックス 6">
            <a:extLst>
              <a:ext uri="{FF2B5EF4-FFF2-40B4-BE49-F238E27FC236}">
                <a16:creationId xmlns:a16="http://schemas.microsoft.com/office/drawing/2014/main" xmlns="" id="{0D7C9917-E5E7-A8BE-69CF-9ADE7293FCA9}"/>
              </a:ext>
            </a:extLst>
          </p:cNvPr>
          <p:cNvSpPr txBox="1"/>
          <p:nvPr/>
        </p:nvSpPr>
        <p:spPr>
          <a:xfrm>
            <a:off x="818964" y="3048927"/>
            <a:ext cx="1338828" cy="923330"/>
          </a:xfrm>
          <a:prstGeom prst="rect">
            <a:avLst/>
          </a:prstGeom>
          <a:noFill/>
        </p:spPr>
        <p:txBody>
          <a:bodyPr wrap="none" rtlCol="0">
            <a:spAutoFit/>
          </a:bodyPr>
          <a:lstStyle/>
          <a:p>
            <a:r>
              <a:rPr kumimoji="1" lang="ja-JP" altLang="en-US" dirty="0">
                <a:latin typeface="ＭＳ ゴシック" panose="020B0609070205080204" pitchFamily="49" charset="-128"/>
                <a:ea typeface="ＭＳ ゴシック" panose="020B0609070205080204" pitchFamily="49" charset="-128"/>
              </a:rPr>
              <a:t>転換検討中</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未定</a:t>
            </a:r>
          </a:p>
          <a:p>
            <a:endParaRPr kumimoji="1" lang="ja-JP" altLang="en-US" dirty="0"/>
          </a:p>
        </p:txBody>
      </p:sp>
    </p:spTree>
    <p:extLst>
      <p:ext uri="{BB962C8B-B14F-4D97-AF65-F5344CB8AC3E}">
        <p14:creationId xmlns:p14="http://schemas.microsoft.com/office/powerpoint/2010/main" val="9459460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xmlns="" id="{4D5140A4-5D59-429D-8228-DCCE12E316A2}"/>
              </a:ext>
            </a:extLst>
          </p:cNvPr>
          <p:cNvSpPr>
            <a:spLocks noGrp="1"/>
          </p:cNvSpPr>
          <p:nvPr>
            <p:ph type="ctrTitle"/>
          </p:nvPr>
        </p:nvSpPr>
        <p:spPr>
          <a:xfrm>
            <a:off x="685799" y="1122363"/>
            <a:ext cx="7960179" cy="2387600"/>
          </a:xfrm>
        </p:spPr>
        <p:txBody>
          <a:bodyPr>
            <a:normAutofit fontScale="90000"/>
          </a:bodyPr>
          <a:lstStyle/>
          <a:p>
            <a:r>
              <a:rPr lang="ja-JP" altLang="en-US" dirty="0"/>
              <a:t>地域包括医療病棟</a:t>
            </a:r>
            <a:r>
              <a:rPr lang="en-US" altLang="ja-JP" dirty="0"/>
              <a:t/>
            </a:r>
            <a:br>
              <a:rPr lang="en-US" altLang="ja-JP" dirty="0"/>
            </a:br>
            <a:r>
              <a:rPr kumimoji="1" lang="ja-JP" altLang="en-US" dirty="0"/>
              <a:t>地域医療構想では</a:t>
            </a:r>
            <a:r>
              <a:rPr kumimoji="1" lang="en-US" altLang="ja-JP" dirty="0"/>
              <a:t/>
            </a:r>
            <a:br>
              <a:rPr kumimoji="1" lang="en-US" altLang="ja-JP" dirty="0"/>
            </a:br>
            <a:r>
              <a:rPr kumimoji="1" lang="ja-JP" altLang="en-US" dirty="0"/>
              <a:t>どの区分？</a:t>
            </a:r>
          </a:p>
        </p:txBody>
      </p:sp>
      <p:sp>
        <p:nvSpPr>
          <p:cNvPr id="5" name="字幕 4">
            <a:extLst>
              <a:ext uri="{FF2B5EF4-FFF2-40B4-BE49-F238E27FC236}">
                <a16:creationId xmlns:a16="http://schemas.microsoft.com/office/drawing/2014/main" xmlns="" id="{1F81F37F-E125-4268-A61D-7A800AC3CFD9}"/>
              </a:ext>
            </a:extLst>
          </p:cNvPr>
          <p:cNvSpPr>
            <a:spLocks noGrp="1"/>
          </p:cNvSpPr>
          <p:nvPr>
            <p:ph type="subTitle" idx="1"/>
          </p:nvPr>
        </p:nvSpPr>
        <p:spPr/>
        <p:txBody>
          <a:bodyPr/>
          <a:lstStyle/>
          <a:p>
            <a:endParaRPr kumimoji="1" lang="ja-JP" altLang="en-US"/>
          </a:p>
        </p:txBody>
      </p:sp>
      <p:pic>
        <p:nvPicPr>
          <p:cNvPr id="3" name="図 2" descr="天井, 室内, 人, テーブル が含まれている画像&#10;&#10;自動的に生成された説明">
            <a:extLst>
              <a:ext uri="{FF2B5EF4-FFF2-40B4-BE49-F238E27FC236}">
                <a16:creationId xmlns:a16="http://schemas.microsoft.com/office/drawing/2014/main" xmlns="" id="{8520028B-CF43-424C-8176-E7728FA870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0350" y="3509963"/>
            <a:ext cx="3665764" cy="2749323"/>
          </a:xfrm>
          <a:prstGeom prst="rect">
            <a:avLst/>
          </a:prstGeom>
        </p:spPr>
      </p:pic>
      <p:sp>
        <p:nvSpPr>
          <p:cNvPr id="6" name="テキスト ボックス 5">
            <a:extLst>
              <a:ext uri="{FF2B5EF4-FFF2-40B4-BE49-F238E27FC236}">
                <a16:creationId xmlns:a16="http://schemas.microsoft.com/office/drawing/2014/main" xmlns="" id="{1F3447E3-3AE6-43F6-A461-722248866A6B}"/>
              </a:ext>
            </a:extLst>
          </p:cNvPr>
          <p:cNvSpPr txBox="1"/>
          <p:nvPr/>
        </p:nvSpPr>
        <p:spPr>
          <a:xfrm>
            <a:off x="3143250" y="6390697"/>
            <a:ext cx="3185487" cy="369332"/>
          </a:xfrm>
          <a:prstGeom prst="rect">
            <a:avLst/>
          </a:prstGeom>
          <a:noFill/>
        </p:spPr>
        <p:txBody>
          <a:bodyPr wrap="none" rtlCol="0">
            <a:spAutoFit/>
          </a:bodyPr>
          <a:lstStyle/>
          <a:p>
            <a:r>
              <a:rPr kumimoji="1" lang="ja-JP" altLang="en-US" dirty="0"/>
              <a:t>千葉県地域医療構想調整会議</a:t>
            </a:r>
          </a:p>
        </p:txBody>
      </p:sp>
    </p:spTree>
    <p:extLst>
      <p:ext uri="{BB962C8B-B14F-4D97-AF65-F5344CB8AC3E}">
        <p14:creationId xmlns:p14="http://schemas.microsoft.com/office/powerpoint/2010/main" val="681923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6DDB12E4-0759-4EE0-83C5-AEBD20D89B09}"/>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CAFDF88F-F10D-46C7-A816-F3B06920D9A3}"/>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xmlns="" id="{3C662EFA-DB8F-4809-9CD4-B3ACB6EE1D29}"/>
              </a:ext>
            </a:extLst>
          </p:cNvPr>
          <p:cNvPicPr>
            <a:picLocks noChangeAspect="1"/>
          </p:cNvPicPr>
          <p:nvPr/>
        </p:nvPicPr>
        <p:blipFill>
          <a:blip r:embed="rId2"/>
          <a:stretch>
            <a:fillRect/>
          </a:stretch>
        </p:blipFill>
        <p:spPr>
          <a:xfrm>
            <a:off x="39300" y="138548"/>
            <a:ext cx="9104699" cy="6634485"/>
          </a:xfrm>
          <a:prstGeom prst="rect">
            <a:avLst/>
          </a:prstGeom>
        </p:spPr>
      </p:pic>
    </p:spTree>
    <p:extLst>
      <p:ext uri="{BB962C8B-B14F-4D97-AF65-F5344CB8AC3E}">
        <p14:creationId xmlns:p14="http://schemas.microsoft.com/office/powerpoint/2010/main" val="41506139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09F19C4F-26D4-3F91-616B-30A6A6E35F10}"/>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0CDEF51B-DF87-6DAB-7240-6B5BA690F3C6}"/>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xmlns="" id="{2F9585D2-3C2E-FA74-A884-3ECF8D95854A}"/>
              </a:ext>
            </a:extLst>
          </p:cNvPr>
          <p:cNvPicPr>
            <a:picLocks noChangeAspect="1"/>
          </p:cNvPicPr>
          <p:nvPr/>
        </p:nvPicPr>
        <p:blipFill>
          <a:blip r:embed="rId2"/>
          <a:stretch>
            <a:fillRect/>
          </a:stretch>
        </p:blipFill>
        <p:spPr>
          <a:xfrm>
            <a:off x="-1" y="-1"/>
            <a:ext cx="9090209" cy="6743701"/>
          </a:xfrm>
          <a:prstGeom prst="rect">
            <a:avLst/>
          </a:prstGeom>
        </p:spPr>
      </p:pic>
      <p:sp>
        <p:nvSpPr>
          <p:cNvPr id="4" name="雲 3">
            <a:extLst>
              <a:ext uri="{FF2B5EF4-FFF2-40B4-BE49-F238E27FC236}">
                <a16:creationId xmlns:a16="http://schemas.microsoft.com/office/drawing/2014/main" xmlns="" id="{C0BB53B8-5D08-F915-6A03-3932EA6DE7E2}"/>
              </a:ext>
            </a:extLst>
          </p:cNvPr>
          <p:cNvSpPr/>
          <p:nvPr/>
        </p:nvSpPr>
        <p:spPr>
          <a:xfrm>
            <a:off x="6172200" y="5372783"/>
            <a:ext cx="2735036" cy="1370917"/>
          </a:xfrm>
          <a:prstGeom prst="cloud">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高齢者の受け皿の回復期病床が</a:t>
            </a:r>
            <a:r>
              <a:rPr kumimoji="1" lang="en-US" altLang="ja-JP" dirty="0">
                <a:solidFill>
                  <a:schemeClr val="tx1"/>
                </a:solidFill>
              </a:rPr>
              <a:t>16</a:t>
            </a:r>
            <a:r>
              <a:rPr kumimoji="1" lang="ja-JP" altLang="en-US" dirty="0">
                <a:solidFill>
                  <a:schemeClr val="tx1"/>
                </a:solidFill>
              </a:rPr>
              <a:t>万床足りない</a:t>
            </a:r>
          </a:p>
        </p:txBody>
      </p:sp>
    </p:spTree>
    <p:extLst>
      <p:ext uri="{BB962C8B-B14F-4D97-AF65-F5344CB8AC3E}">
        <p14:creationId xmlns:p14="http://schemas.microsoft.com/office/powerpoint/2010/main" val="15917939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xmlns="" id="{6BC6E3AC-9571-6AFF-470B-F3DD738C9DF1}"/>
              </a:ext>
            </a:extLst>
          </p:cNvPr>
          <p:cNvSpPr>
            <a:spLocks noGrp="1"/>
          </p:cNvSpPr>
          <p:nvPr>
            <p:ph type="ctrTitle"/>
          </p:nvPr>
        </p:nvSpPr>
        <p:spPr>
          <a:xfrm>
            <a:off x="114299" y="1114743"/>
            <a:ext cx="8948057" cy="2387600"/>
          </a:xfrm>
        </p:spPr>
        <p:txBody>
          <a:bodyPr>
            <a:normAutofit/>
          </a:bodyPr>
          <a:lstStyle/>
          <a:p>
            <a:r>
              <a:rPr lang="ja-JP" altLang="en-US" sz="4800" dirty="0"/>
              <a:t>地域包括医療病棟は</a:t>
            </a:r>
            <a:r>
              <a:rPr lang="en-US" altLang="ja-JP" sz="4800" dirty="0"/>
              <a:t/>
            </a:r>
            <a:br>
              <a:rPr lang="en-US" altLang="ja-JP" sz="4800" dirty="0"/>
            </a:br>
            <a:r>
              <a:rPr lang="ja-JP" altLang="en-US" sz="4800" dirty="0"/>
              <a:t>回復期病床数をアップできる？</a:t>
            </a:r>
          </a:p>
        </p:txBody>
      </p:sp>
      <p:sp>
        <p:nvSpPr>
          <p:cNvPr id="5" name="字幕 4">
            <a:extLst>
              <a:ext uri="{FF2B5EF4-FFF2-40B4-BE49-F238E27FC236}">
                <a16:creationId xmlns:a16="http://schemas.microsoft.com/office/drawing/2014/main" xmlns="" id="{BFC72610-6E42-3D28-D9D6-D02E689C91EB}"/>
              </a:ext>
            </a:extLst>
          </p:cNvPr>
          <p:cNvSpPr>
            <a:spLocks noGrp="1"/>
          </p:cNvSpPr>
          <p:nvPr>
            <p:ph type="subTitle" idx="1"/>
          </p:nvPr>
        </p:nvSpPr>
        <p:spPr/>
        <p:txBody>
          <a:bodyPr/>
          <a:lstStyle/>
          <a:p>
            <a:endParaRPr lang="ja-JP" altLang="en-US" dirty="0"/>
          </a:p>
        </p:txBody>
      </p:sp>
      <p:pic>
        <p:nvPicPr>
          <p:cNvPr id="7" name="Picture 2" descr="指でバツをする女性 バツ,ダメ,禁止のイラスト素材">
            <a:extLst>
              <a:ext uri="{FF2B5EF4-FFF2-40B4-BE49-F238E27FC236}">
                <a16:creationId xmlns:a16="http://schemas.microsoft.com/office/drawing/2014/main" xmlns="" id="{258D0A3A-6E43-6615-CB04-BE714A57A2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2228" y="3602038"/>
            <a:ext cx="3362349" cy="2515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65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502D6A33-9020-1103-AA66-E067252E08F1}"/>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9A7E9D4D-CBCE-B480-90C7-0E721E6FDD9B}"/>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xmlns="" id="{9A6ECC05-BD9F-86DA-675D-8C2D464BA3EA}"/>
              </a:ext>
            </a:extLst>
          </p:cNvPr>
          <p:cNvPicPr>
            <a:picLocks noChangeAspect="1"/>
          </p:cNvPicPr>
          <p:nvPr/>
        </p:nvPicPr>
        <p:blipFill>
          <a:blip r:embed="rId2"/>
          <a:stretch>
            <a:fillRect/>
          </a:stretch>
        </p:blipFill>
        <p:spPr>
          <a:xfrm>
            <a:off x="100944" y="193675"/>
            <a:ext cx="8974546" cy="6509203"/>
          </a:xfrm>
          <a:prstGeom prst="rect">
            <a:avLst/>
          </a:prstGeom>
        </p:spPr>
      </p:pic>
    </p:spTree>
    <p:extLst>
      <p:ext uri="{BB962C8B-B14F-4D97-AF65-F5344CB8AC3E}">
        <p14:creationId xmlns:p14="http://schemas.microsoft.com/office/powerpoint/2010/main" val="1480964596"/>
      </p:ext>
    </p:extLst>
  </p:cSld>
  <p:clrMapOvr>
    <a:masterClrMapping/>
  </p:clrMapOvr>
  <mc:AlternateContent xmlns:mc="http://schemas.openxmlformats.org/markup-compatibility/2006" xmlns:p14="http://schemas.microsoft.com/office/powerpoint/2010/main">
    <mc:Choice Requires="p14">
      <p:transition spd="slow" p14:dur="2000" advTm="304"/>
    </mc:Choice>
    <mc:Fallback xmlns="">
      <p:transition spd="slow" advTm="304"/>
    </mc:Fallback>
  </mc:AlternateContent>
  <p:extLst>
    <p:ext uri="{3A86A75C-4F4B-4683-9AE1-C65F6400EC91}">
      <p14:laserTraceLst xmlns:p14="http://schemas.microsoft.com/office/powerpoint/2010/main">
        <p14:tracePtLst>
          <p14:tracePt t="748" x="6156325" y="4672013"/>
          <p14:tracePt t="755" x="6156325" y="4656138"/>
          <p14:tracePt t="762" x="6172200" y="4616450"/>
          <p14:tracePt t="777" x="6180138" y="4600575"/>
          <p14:tracePt t="793" x="6188075" y="4584700"/>
          <p14:tracePt t="809" x="6203950" y="4576763"/>
          <p14:tracePt t="829" x="6211888" y="4552950"/>
          <p14:tracePt t="844" x="6227763" y="4538663"/>
          <p14:tracePt t="859" x="6249988" y="4538663"/>
          <p14:tracePt t="875" x="6265863" y="4522788"/>
          <p14:tracePt t="877" x="6273800" y="4514850"/>
          <p14:tracePt t="963" x="6289675" y="4514850"/>
          <p14:tracePt t="998" x="6337300" y="4514850"/>
          <p14:tracePt t="1121" x="6329363" y="4514850"/>
          <p14:tracePt t="1127" x="6313488" y="4514850"/>
          <p14:tracePt t="1143" x="6281738" y="4514850"/>
          <p14:tracePt t="1157" x="6242050" y="4498975"/>
          <p14:tracePt t="1175" x="6188075" y="4491038"/>
          <p14:tracePt t="1177" x="6156325" y="4475163"/>
          <p14:tracePt t="1193" x="6054725" y="4467225"/>
          <p14:tracePt t="1208" x="5967413" y="4459288"/>
          <p14:tracePt t="1225" x="5903913" y="4451350"/>
          <p14:tracePt t="1227" x="5897563" y="4443413"/>
          <p14:tracePt t="1241" x="5889625" y="4443413"/>
          <p14:tracePt t="1507" x="5826125" y="4419600"/>
          <p14:tracePt t="1512" x="5794375" y="4411663"/>
          <p14:tracePt t="1524" x="5732463" y="4395788"/>
          <p14:tracePt t="1526" x="5668963" y="4371975"/>
          <p14:tracePt t="1542" x="5535613" y="4333875"/>
          <p14:tracePt t="1559" x="5386388" y="4294188"/>
          <p14:tracePt t="1577" x="5259388" y="4238625"/>
          <p14:tracePt t="1592" x="5221288" y="4222750"/>
          <p14:tracePt t="1609" x="5213350" y="4214813"/>
          <p14:tracePt t="1906" x="5173663" y="4184650"/>
          <p14:tracePt t="1912" x="5157788" y="4184650"/>
          <p14:tracePt t="1924" x="5102225" y="4160838"/>
          <p14:tracePt t="1926" x="5048250" y="4129088"/>
          <p14:tracePt t="1940" x="4953000" y="4081463"/>
          <p14:tracePt t="1957" x="4899025" y="4049713"/>
          <p14:tracePt t="1973" x="4859338" y="4019550"/>
          <p14:tracePt t="1990" x="4819650" y="3987800"/>
          <p14:tracePt t="2007" x="4811713" y="3979863"/>
          <p14:tracePt t="2327" x="4772025" y="3956050"/>
          <p14:tracePt t="2333" x="4748213" y="3940175"/>
          <p14:tracePt t="2340" x="4702175" y="3916363"/>
          <p14:tracePt t="2356" x="4622800" y="3884613"/>
          <p14:tracePt t="2373" x="4575175" y="3868738"/>
          <p14:tracePt t="2390" x="4552950" y="3854450"/>
          <p14:tracePt t="4469" x="4545013" y="3854450"/>
          <p14:tracePt t="4476" x="4529138" y="3854450"/>
          <p14:tracePt t="4488" x="4513263" y="3854450"/>
          <p14:tracePt t="4490" x="4489450" y="3854450"/>
          <p14:tracePt t="4505" x="4465638" y="3860800"/>
          <p14:tracePt t="4520" x="4441825" y="3876675"/>
          <p14:tracePt t="4540" x="4433888" y="3884613"/>
          <p14:tracePt t="4553" x="4425950" y="3892550"/>
          <p14:tracePt t="4583" x="4418013" y="3892550"/>
          <p14:tracePt t="4589" x="4403725" y="3900488"/>
          <p14:tracePt t="4605" x="4395788" y="3916363"/>
          <p14:tracePt t="4620" x="4371975" y="3940175"/>
          <p14:tracePt t="4638" x="4340225" y="3971925"/>
          <p14:tracePt t="4654" x="4332288" y="3979863"/>
          <p14:tracePt t="4670" x="4324350" y="3987800"/>
          <p14:tracePt t="5169" x="4316413" y="3995738"/>
          <p14:tracePt t="5173" x="4308475" y="3995738"/>
          <p14:tracePt t="5186" x="4292600" y="4003675"/>
          <p14:tracePt t="5188" x="4276725" y="4011613"/>
          <p14:tracePt t="5204" x="4260850" y="4011613"/>
          <p14:tracePt t="5220" x="4206875" y="4033838"/>
          <p14:tracePt t="5237" x="4151313" y="4057650"/>
          <p14:tracePt t="5239" x="4119563" y="4057650"/>
          <p14:tracePt t="5254" x="4065588" y="4073525"/>
          <p14:tracePt t="5269" x="3994150" y="4105275"/>
          <p14:tracePt t="5286" x="3946525" y="4121150"/>
          <p14:tracePt t="5288" x="3930650" y="4129088"/>
          <p14:tracePt t="5303" x="3900488" y="4144963"/>
          <p14:tracePt t="5319" x="3892550" y="4152900"/>
          <p14:tracePt t="5336" x="3892550" y="4160838"/>
          <p14:tracePt t="5689" x="3868738" y="4160838"/>
          <p14:tracePt t="5695" x="3860800" y="4160838"/>
          <p14:tracePt t="5702" x="3844925" y="4168775"/>
          <p14:tracePt t="5718" x="3821113" y="4168775"/>
          <p14:tracePt t="5735" x="3805238" y="4176713"/>
          <p14:tracePt t="5753" x="3773488" y="4184650"/>
          <p14:tracePt t="5769" x="3749675" y="4192588"/>
          <p14:tracePt t="5785" x="3735388" y="4200525"/>
          <p14:tracePt t="5804" x="3687763" y="4222750"/>
          <p14:tracePt t="5819" x="3671888" y="4230688"/>
          <p14:tracePt t="5835" x="3640138" y="4246563"/>
          <p14:tracePt t="5838" x="3624263" y="4254500"/>
          <p14:tracePt t="5852" x="3608388" y="4262438"/>
          <p14:tracePt t="6261" x="3592513" y="4262438"/>
          <p14:tracePt t="6266" x="3584575" y="4270375"/>
          <p14:tracePt t="6273" x="3570288" y="4270375"/>
          <p14:tracePt t="6285" x="3554413" y="4270375"/>
          <p14:tracePt t="6302" x="3522663" y="4286250"/>
          <p14:tracePt t="6318" x="3498850" y="4286250"/>
          <p14:tracePt t="6335" x="3482975" y="4294188"/>
          <p14:tracePt t="6354" x="3467100" y="4294188"/>
          <p14:tracePt t="6373" x="3459163" y="4294188"/>
          <p14:tracePt t="6385" x="3451225" y="4294188"/>
          <p14:tracePt t="6402" x="3443288" y="4294188"/>
          <p14:tracePt t="6788" x="3435350" y="4294188"/>
          <p14:tracePt t="6794" x="3419475" y="4294188"/>
          <p14:tracePt t="6801" x="3389313" y="4310063"/>
          <p14:tracePt t="6817" x="3357563" y="4318000"/>
          <p14:tracePt t="6834" x="3325813" y="4325938"/>
          <p14:tracePt t="6851" x="3302000" y="4333875"/>
          <p14:tracePt t="6867" x="3294063" y="4333875"/>
          <p14:tracePt t="6884" x="3278188" y="4333875"/>
          <p14:tracePt t="6901" x="3254375" y="4349750"/>
          <p14:tracePt t="6930" x="3240088" y="4357688"/>
          <p14:tracePt t="9450" x="3240088" y="4365625"/>
          <p14:tracePt t="9458" x="3232150" y="4371975"/>
          <p14:tracePt t="9466" x="3216275" y="4379913"/>
          <p14:tracePt t="9480" x="3192463" y="4395788"/>
          <p14:tracePt t="9497" x="3168650" y="4403725"/>
          <p14:tracePt t="9515" x="3152775" y="4411663"/>
          <p14:tracePt t="9530" x="3144838" y="4411663"/>
          <p14:tracePt t="9993" x="3136900" y="4411663"/>
          <p14:tracePt t="9999" x="3121025" y="4419600"/>
          <p14:tracePt t="10006" x="3097213" y="4427538"/>
          <p14:tracePt t="10013" x="3059113" y="4443413"/>
          <p14:tracePt t="10029" x="3011488" y="4451350"/>
          <p14:tracePt t="10047" x="2955925" y="4475163"/>
          <p14:tracePt t="10049" x="2916238" y="4475163"/>
          <p14:tracePt t="10064" x="2894013" y="4491038"/>
          <p14:tracePt t="10080" x="2862263" y="4491038"/>
          <p14:tracePt t="10098" x="2830513" y="4498975"/>
          <p14:tracePt t="10119" x="2798763" y="4498975"/>
          <p14:tracePt t="10131" x="2759075" y="4498975"/>
          <p14:tracePt t="10148" x="2736850" y="4498975"/>
          <p14:tracePt t="10149" x="2713038" y="4498975"/>
          <p14:tracePt t="10163" x="2705100" y="4498975"/>
          <p14:tracePt t="10508" x="2689225" y="4498975"/>
          <p14:tracePt t="10513" x="2681288" y="4498975"/>
          <p14:tracePt t="10520" x="2649538" y="4506913"/>
          <p14:tracePt t="10529" x="2625725" y="4506913"/>
          <p14:tracePt t="10546" x="2609850" y="4506913"/>
          <p14:tracePt t="10548" x="2601913" y="4506913"/>
          <p14:tracePt t="10564" x="2586038" y="4506913"/>
          <p14:tracePt t="10579" x="2563813" y="4506913"/>
          <p14:tracePt t="10595" x="2547938" y="4506913"/>
          <p14:tracePt t="10613" x="2540000" y="4506913"/>
          <p14:tracePt t="12455" x="2540000" y="4514850"/>
          <p14:tracePt t="12484" x="2540000" y="4522788"/>
          <p14:tracePt t="12541" x="2540000" y="4530725"/>
          <p14:tracePt t="12627" x="2540000" y="4545013"/>
          <p14:tracePt t="12670" x="2547938" y="4545013"/>
          <p14:tracePt t="12740" x="2547938" y="4552950"/>
          <p14:tracePt t="12805" x="2555875" y="4560888"/>
          <p14:tracePt t="13042" x="2555875" y="4568825"/>
          <p14:tracePt t="13048" x="2563813" y="4568825"/>
          <p14:tracePt t="13077" x="2563813" y="4576763"/>
          <p14:tracePt t="13271" x="2563813" y="4584700"/>
          <p14:tracePt t="13476" x="2563813" y="4592638"/>
          <p14:tracePt t="13483" x="2555875" y="4592638"/>
          <p14:tracePt t="13497" x="2547938" y="4592638"/>
          <p14:tracePt t="13519" x="2540000" y="4592638"/>
          <p14:tracePt t="13548" x="2532063" y="4592638"/>
          <p14:tracePt t="13553" x="2524125" y="4592638"/>
          <p14:tracePt t="13569" x="2516188" y="4592638"/>
          <p14:tracePt t="13583" x="2508250" y="4592638"/>
          <p14:tracePt t="13604" x="2500313" y="4592638"/>
          <p14:tracePt t="13625" x="2492375" y="4576763"/>
          <p14:tracePt t="13647" x="2484438" y="4576763"/>
          <p14:tracePt t="13653" x="2484438" y="4568825"/>
          <p14:tracePt t="13661" x="2476500" y="4560888"/>
          <p14:tracePt t="13675" x="2468563" y="4552950"/>
          <p14:tracePt t="13692" x="2460625" y="4538663"/>
          <p14:tracePt t="13709" x="2452688" y="4522788"/>
          <p14:tracePt t="13711" x="2452688" y="4514850"/>
          <p14:tracePt t="13725" x="2452688" y="4498975"/>
          <p14:tracePt t="13741" x="2452688" y="4483100"/>
          <p14:tracePt t="13759" x="2444750" y="4475163"/>
          <p14:tracePt t="13776" x="2444750" y="4459288"/>
          <p14:tracePt t="13795" x="2444750" y="4451350"/>
          <p14:tracePt t="13799" x="2444750" y="4443413"/>
          <p14:tracePt t="13810" x="2444750" y="4419600"/>
          <p14:tracePt t="13826" x="2444750" y="4395788"/>
          <p14:tracePt t="13841" x="2444750" y="4387850"/>
          <p14:tracePt t="13858" x="2444750" y="4371975"/>
          <p14:tracePt t="13875" x="2460625" y="4349750"/>
          <p14:tracePt t="13893" x="2468563" y="4318000"/>
          <p14:tracePt t="13908" x="2476500" y="4318000"/>
          <p14:tracePt t="13911" x="2500313" y="4286250"/>
          <p14:tracePt t="13925" x="2516188" y="4278313"/>
          <p14:tracePt t="13942" x="2547938" y="4246563"/>
          <p14:tracePt t="13961" x="2563813" y="4238625"/>
          <p14:tracePt t="13975" x="2578100" y="4230688"/>
          <p14:tracePt t="13992" x="2609850" y="4222750"/>
          <p14:tracePt t="14008" x="2633663" y="4214813"/>
          <p14:tracePt t="14010" x="2641600" y="4214813"/>
          <p14:tracePt t="14025" x="2689225" y="4214813"/>
          <p14:tracePt t="14043" x="2728913" y="4214813"/>
          <p14:tracePt t="14058" x="2759075" y="4214813"/>
          <p14:tracePt t="14076" x="2767013" y="4214813"/>
          <p14:tracePt t="14091" x="2774950" y="4214813"/>
          <p14:tracePt t="14132" x="2782888" y="4214813"/>
          <p14:tracePt t="14156" x="2790825" y="4214813"/>
          <p14:tracePt t="14555" x="2790825" y="4206875"/>
          <p14:tracePt t="14560" x="2790825" y="4184650"/>
          <p14:tracePt t="14575" x="2774950" y="4121150"/>
          <p14:tracePt t="14591" x="2759075" y="4073525"/>
          <p14:tracePt t="14607" x="2728913" y="4003675"/>
          <p14:tracePt t="14610" x="2705100" y="3932238"/>
          <p14:tracePt t="14626" x="2665413" y="3822700"/>
          <p14:tracePt t="14641" x="2633663" y="3735388"/>
          <p14:tracePt t="14658" x="2609850" y="3681413"/>
          <p14:tracePt t="14660" x="2609850" y="3657600"/>
          <p14:tracePt t="14676" x="2609850" y="3641725"/>
          <p14:tracePt t="14690" x="2609850" y="3609975"/>
          <p14:tracePt t="14707" x="2609850" y="3570288"/>
          <p14:tracePt t="14724" x="2609850" y="3546475"/>
          <p14:tracePt t="14746" x="2609850" y="3538538"/>
          <p14:tracePt t="14968" x="2609850" y="3530600"/>
          <p14:tracePt t="14975" x="2609850" y="3514725"/>
          <p14:tracePt t="14989" x="2609850" y="3500438"/>
          <p14:tracePt t="14996" x="2617788" y="3484563"/>
          <p14:tracePt t="15007" x="2625725" y="3476625"/>
          <p14:tracePt t="15010" x="2633663" y="3460750"/>
          <p14:tracePt t="15024" x="2657475" y="3436938"/>
          <p14:tracePt t="15040" x="2673350" y="3421063"/>
          <p14:tracePt t="15057" x="2689225" y="3405188"/>
          <p14:tracePt t="15059" x="2697163" y="3397250"/>
          <p14:tracePt t="15074" x="2705100" y="3389313"/>
          <p14:tracePt t="15090" x="2713038" y="3373438"/>
          <p14:tracePt t="15108" x="2728913" y="3357563"/>
          <p14:tracePt t="15110" x="2743200" y="3343275"/>
          <p14:tracePt t="15124" x="2774950" y="3327400"/>
          <p14:tracePt t="15140" x="2798763" y="3319463"/>
          <p14:tracePt t="15156" x="2830513" y="3295650"/>
          <p14:tracePt t="15174" x="2854325" y="3287713"/>
          <p14:tracePt t="15260" x="2870200" y="3287713"/>
          <p14:tracePt t="15946" x="2878138" y="3279775"/>
          <p14:tracePt t="15959" x="2886075" y="3271838"/>
          <p14:tracePt t="15967" x="2886075" y="3263900"/>
          <p14:tracePt t="15973" x="2894013" y="3263900"/>
          <p14:tracePt t="15992" x="2901950" y="3255963"/>
          <p14:tracePt t="16009" x="2916238" y="3240088"/>
          <p14:tracePt t="16031" x="2932113" y="3232150"/>
          <p14:tracePt t="16039" x="2940050" y="3224213"/>
          <p14:tracePt t="16059" x="2947988" y="3224213"/>
          <p14:tracePt t="16074" x="2963863" y="3216275"/>
          <p14:tracePt t="16089" x="2971800" y="3216275"/>
          <p14:tracePt t="16106" x="2971800" y="3208338"/>
          <p14:tracePt t="16159" x="2979738" y="3208338"/>
          <p14:tracePt t="16166" x="2987675" y="3200400"/>
          <p14:tracePt t="16174" x="2995613" y="3200400"/>
          <p14:tracePt t="16189" x="3003550" y="3200400"/>
          <p14:tracePt t="16205" x="3011488" y="3200400"/>
          <p14:tracePt t="16222" x="3019425" y="3192463"/>
          <p14:tracePt t="16245" x="3027363" y="3192463"/>
          <p14:tracePt t="16255" x="3035300" y="3192463"/>
          <p14:tracePt t="16273" x="3043238" y="3192463"/>
          <p14:tracePt t="16289" x="3051175" y="3192463"/>
          <p14:tracePt t="16404" x="3059113" y="3192463"/>
          <p14:tracePt t="16467" x="3051175" y="3200400"/>
          <p14:tracePt t="16472" x="3035300" y="3216275"/>
          <p14:tracePt t="16483" x="3019425" y="3216275"/>
          <p14:tracePt t="16489" x="3011488" y="3216275"/>
          <p14:tracePt t="16506" x="2979738" y="3224213"/>
          <p14:tracePt t="16521" x="2947988" y="3224213"/>
          <p14:tracePt t="16538" x="2916238" y="3224213"/>
          <p14:tracePt t="16559" x="2901950" y="3224213"/>
          <p14:tracePt t="16609" x="2894013" y="3224213"/>
          <p14:tracePt t="16623" x="2886075" y="3224213"/>
          <p14:tracePt t="16638" x="2886075" y="3208338"/>
          <p14:tracePt t="16645" x="2886075" y="3200400"/>
          <p14:tracePt t="16659" x="2886075" y="3184525"/>
          <p14:tracePt t="16673" x="2886075" y="3176588"/>
          <p14:tracePt t="16688" x="2886075" y="3170238"/>
          <p14:tracePt t="16705" x="2886075" y="3146425"/>
          <p14:tracePt t="16723" x="2894013" y="3122613"/>
          <p14:tracePt t="16724" x="2901950" y="3114675"/>
          <p14:tracePt t="16738" x="2924175" y="3098800"/>
          <p14:tracePt t="16754" x="2955925" y="3074988"/>
          <p14:tracePt t="16772" x="2995613" y="3067050"/>
          <p14:tracePt t="16774" x="3019425" y="3059113"/>
          <p14:tracePt t="16787" x="3067050" y="3059113"/>
          <p14:tracePt t="16804" x="3097213" y="3051175"/>
          <p14:tracePt t="16821" x="3136900" y="3051175"/>
          <p14:tracePt t="16822" x="3160713" y="3051175"/>
          <p14:tracePt t="16838" x="3208338" y="3051175"/>
          <p14:tracePt t="16855" x="3240088" y="3051175"/>
          <p14:tracePt t="16871" x="3262313" y="3051175"/>
          <p14:tracePt t="16937" x="3270250" y="3051175"/>
          <p14:tracePt t="16945" x="3278188" y="3051175"/>
          <p14:tracePt t="17287" x="3309938" y="3051175"/>
          <p14:tracePt t="17295" x="3325813" y="3051175"/>
          <p14:tracePt t="17304" x="3357563" y="3043238"/>
          <p14:tracePt t="17320" x="3397250" y="3019425"/>
          <p14:tracePt t="17323" x="3411538" y="3019425"/>
          <p14:tracePt t="17339" x="3467100" y="3011488"/>
          <p14:tracePt t="17355" x="3490913" y="3011488"/>
          <p14:tracePt t="17372" x="3506788" y="3003550"/>
          <p14:tracePt t="17373" x="3522663" y="3003550"/>
          <p14:tracePt t="17387" x="3530600" y="3003550"/>
          <p14:tracePt t="17404" x="3538538" y="3003550"/>
          <p14:tracePt t="17430" x="3546475" y="3003550"/>
          <p14:tracePt t="17451" x="3554413" y="3003550"/>
          <p14:tracePt t="17696" x="3562350" y="3003550"/>
          <p14:tracePt t="17812" x="3570288" y="3003550"/>
          <p14:tracePt t="17814" x="3576638" y="3003550"/>
          <p14:tracePt t="17822" x="3584575" y="3003550"/>
          <p14:tracePt t="17837" x="3600450" y="3011488"/>
          <p14:tracePt t="17855" x="3616325" y="3019425"/>
          <p14:tracePt t="17857" x="3632200" y="3027363"/>
          <p14:tracePt t="17871" x="3656013" y="3035300"/>
          <p14:tracePt t="17887" x="3703638" y="3067050"/>
          <p14:tracePt t="17903" x="3741738" y="3082925"/>
          <p14:tracePt t="17920" x="3773488" y="3098800"/>
          <p14:tracePt t="17922" x="3789363" y="3106738"/>
          <p14:tracePt t="17938" x="3813175" y="3130550"/>
          <p14:tracePt t="17953" x="3836988" y="3146425"/>
          <p14:tracePt t="17970" x="3844925" y="3154363"/>
          <p14:tracePt t="17972" x="3852863" y="3170238"/>
          <p14:tracePt t="18273" x="3922713" y="3170238"/>
          <p14:tracePt t="18279" x="3962400" y="3176588"/>
          <p14:tracePt t="18286" x="4025900" y="3176588"/>
          <p14:tracePt t="18303" x="4214813" y="3176588"/>
          <p14:tracePt t="18320" x="4332288" y="3192463"/>
          <p14:tracePt t="18322" x="4425950" y="3192463"/>
          <p14:tracePt t="18335" x="4678363" y="3200400"/>
          <p14:tracePt t="18352" x="4968875" y="3232150"/>
          <p14:tracePt t="18371" x="5314950" y="3295650"/>
          <p14:tracePt t="18386" x="5519738" y="3349625"/>
          <p14:tracePt t="18403" x="5605463" y="3373438"/>
          <p14:tracePt t="18421" x="5653088" y="3429000"/>
          <p14:tracePt t="18437" x="5661025" y="3429000"/>
          <p14:tracePt t="18703" x="5708650" y="3413125"/>
          <p14:tracePt t="18706" x="5732463" y="3389313"/>
          <p14:tracePt t="18719" x="5762625" y="3365500"/>
          <p14:tracePt t="18721" x="5802313" y="3343275"/>
          <p14:tracePt t="18735" x="5881688" y="3303588"/>
          <p14:tracePt t="18752" x="5951538" y="3287713"/>
          <p14:tracePt t="18769" x="6015038" y="3279775"/>
          <p14:tracePt t="18771" x="6062663" y="3271838"/>
          <p14:tracePt t="18786" x="6124575" y="3263900"/>
          <p14:tracePt t="18802" x="6172200" y="3263900"/>
          <p14:tracePt t="18819" x="6188075" y="3263900"/>
          <p14:tracePt t="18821" x="6196013" y="3263900"/>
          <p14:tracePt t="18879" x="6203950" y="3263900"/>
          <p14:tracePt t="18893" x="6211888" y="3263900"/>
          <p14:tracePt t="18900" x="6219825" y="3263900"/>
          <p14:tracePt t="18907" x="6227763" y="3263900"/>
          <p14:tracePt t="18921" x="6234113" y="3263900"/>
          <p14:tracePt t="18935" x="6249988" y="3263900"/>
          <p14:tracePt t="19008" x="6265863" y="3263900"/>
          <p14:tracePt t="19207" x="6289675" y="3240088"/>
          <p14:tracePt t="19214" x="6329363" y="3232150"/>
          <p14:tracePt t="19221" x="6353175" y="3216275"/>
          <p14:tracePt t="19236" x="6454775" y="3208338"/>
          <p14:tracePt t="19251" x="6486525" y="3200400"/>
          <p14:tracePt t="19268" x="6526213" y="3200400"/>
          <p14:tracePt t="19285" x="6596063" y="3200400"/>
          <p14:tracePt t="19302" x="6619875" y="3200400"/>
          <p14:tracePt t="19319" x="6635750" y="3200400"/>
          <p14:tracePt t="19392" x="6651625" y="3200400"/>
          <p14:tracePt t="19679" x="6659563" y="3200400"/>
          <p14:tracePt t="19685" x="6667500" y="3200400"/>
          <p14:tracePt t="19692" x="6675438" y="3200400"/>
          <p14:tracePt t="19701" x="6691313" y="3200400"/>
          <p14:tracePt t="19717" x="6699250" y="3200400"/>
          <p14:tracePt t="19735" x="6715125" y="3216275"/>
          <p14:tracePt t="19751" x="6723063" y="3232150"/>
          <p14:tracePt t="19768" x="6731000" y="3248025"/>
          <p14:tracePt t="19792" x="6737350" y="3263900"/>
          <p14:tracePt t="19801" x="6737350" y="3271838"/>
          <p14:tracePt t="19821" x="6745288" y="3287713"/>
          <p14:tracePt t="19834" x="6745288" y="3319463"/>
          <p14:tracePt t="19853" x="6745288" y="3349625"/>
          <p14:tracePt t="19857" x="6745288" y="3365500"/>
          <p14:tracePt t="19872" x="6745288" y="3381375"/>
          <p14:tracePt t="19885" x="6737350" y="3397250"/>
          <p14:tracePt t="19903" x="6731000" y="3421063"/>
          <p14:tracePt t="19918" x="6723063" y="3436938"/>
          <p14:tracePt t="19920" x="6723063" y="3460750"/>
          <p14:tracePt t="19935" x="6707188" y="3484563"/>
          <p14:tracePt t="19951" x="6699250" y="3530600"/>
          <p14:tracePt t="19970" x="6683375" y="3594100"/>
          <p14:tracePt t="19972" x="6675438" y="3625850"/>
          <p14:tracePt t="19986" x="6651625" y="3673475"/>
          <p14:tracePt t="20001" x="6643688" y="3695700"/>
          <p14:tracePt t="20018" x="6643688" y="3703638"/>
          <p14:tracePt t="20042" x="6643688" y="3711575"/>
          <p14:tracePt t="20057" x="6596063" y="3743325"/>
          <p14:tracePt t="20067" x="6580188" y="3767138"/>
          <p14:tracePt t="20085" x="6526213" y="3846513"/>
          <p14:tracePt t="20100" x="6494463" y="3900488"/>
          <p14:tracePt t="20117" x="6470650" y="3924300"/>
          <p14:tracePt t="20134" x="6446838" y="3971925"/>
          <p14:tracePt t="20208" x="6400800" y="4041775"/>
          <p14:tracePt t="20227" x="6400800" y="4049713"/>
          <p14:tracePt t="20235" x="6392863" y="4057650"/>
          <p14:tracePt t="20508" x="6376988" y="4065588"/>
          <p14:tracePt t="20513" x="6361113" y="4089400"/>
          <p14:tracePt t="20521" x="6353175" y="4105275"/>
          <p14:tracePt t="20533" x="6345238" y="4105275"/>
          <p14:tracePt t="20535" x="6329363" y="4121150"/>
          <p14:tracePt t="20550" x="6321425" y="4129088"/>
          <p14:tracePt t="20567" x="6305550" y="4152900"/>
          <p14:tracePt t="20583" x="6273800" y="4192588"/>
          <p14:tracePt t="20600" x="6265863" y="4200525"/>
          <p14:tracePt t="20617" x="6227763" y="4238625"/>
          <p14:tracePt t="20633" x="6227763" y="4246563"/>
          <p14:tracePt t="20651" x="6180138" y="4286250"/>
          <p14:tracePt t="20667" x="6172200" y="4286250"/>
          <p14:tracePt t="20683" x="6172200" y="4294188"/>
          <p14:tracePt t="20700" x="6140450" y="4325938"/>
          <p14:tracePt t="20727" x="6132513" y="4325938"/>
          <p14:tracePt t="20877" x="6132513" y="4310063"/>
          <p14:tracePt t="20883" x="6132513" y="4294188"/>
          <p14:tracePt t="20906" x="6132513" y="4286250"/>
          <p14:tracePt t="20913" x="6164263" y="4246563"/>
          <p14:tracePt t="20941" x="6164263" y="4238625"/>
          <p14:tracePt t="20956" x="6180138" y="4222750"/>
          <p14:tracePt t="20963" x="6188075" y="4206875"/>
          <p14:tracePt t="20969" x="6203950" y="4200525"/>
          <p14:tracePt t="20982" x="6203950" y="4192588"/>
          <p14:tracePt t="20984" x="6211888" y="4176713"/>
          <p14:tracePt t="21000" x="6234113" y="4152900"/>
          <p14:tracePt t="21016" x="6265863" y="4129088"/>
          <p14:tracePt t="21033" x="6313488" y="4073525"/>
          <p14:tracePt t="21049" x="6337300" y="4041775"/>
          <p14:tracePt t="21066" x="6361113" y="4011613"/>
          <p14:tracePt t="21083" x="6376988" y="3995738"/>
          <p14:tracePt t="21099" x="6400800" y="3956050"/>
          <p14:tracePt t="21116" x="6423025" y="3940175"/>
          <p14:tracePt t="21132" x="6462713" y="3892550"/>
          <p14:tracePt t="21149" x="6494463" y="3868738"/>
          <p14:tracePt t="21167" x="6510338" y="3854450"/>
          <p14:tracePt t="21169" x="6518275" y="3846513"/>
          <p14:tracePt t="21184" x="6526213" y="3846513"/>
          <p14:tracePt t="21534" x="6534150" y="3846513"/>
          <p14:tracePt t="21541" x="6572250" y="3775075"/>
          <p14:tracePt t="21549" x="6596063" y="3751263"/>
          <p14:tracePt t="21565" x="6667500" y="3657600"/>
          <p14:tracePt t="21585" x="6707188" y="3602038"/>
          <p14:tracePt t="21599" x="6723063" y="3586163"/>
          <p14:tracePt t="21618" x="6737350" y="3570288"/>
          <p14:tracePt t="21649" x="6745288" y="3562350"/>
          <p14:tracePt t="21669" x="6777038" y="3538538"/>
          <p14:tracePt t="21677" x="6800850" y="3522663"/>
          <p14:tracePt t="21684" x="6800850" y="3514725"/>
          <p14:tracePt t="21698" x="6816725" y="3508375"/>
          <p14:tracePt t="21715" x="6856413" y="3476625"/>
          <p14:tracePt t="21732" x="6864350" y="3460750"/>
          <p14:tracePt t="21734" x="6864350" y="3452813"/>
          <p14:tracePt t="21777" x="6872288" y="3452813"/>
          <p14:tracePt t="21791" x="6872288" y="3444875"/>
          <p14:tracePt t="21796" x="6872288" y="3436938"/>
          <p14:tracePt t="21804" x="6896100" y="3413125"/>
          <p14:tracePt t="21815" x="6926263" y="3373438"/>
          <p14:tracePt t="21831" x="6942138" y="3357563"/>
          <p14:tracePt t="21833" x="6950075" y="3349625"/>
          <p14:tracePt t="21848" x="6981825" y="3327400"/>
          <p14:tracePt t="21865" x="7005638" y="3303588"/>
          <p14:tracePt t="22099" x="7005638" y="3295650"/>
          <p14:tracePt t="22104" x="7005638" y="3287713"/>
          <p14:tracePt t="22114" x="7005638" y="3271838"/>
          <p14:tracePt t="22131" x="7013575" y="3240088"/>
          <p14:tracePt t="22133" x="7021513" y="3232150"/>
          <p14:tracePt t="22147" x="7037388" y="3224213"/>
          <p14:tracePt t="22164" x="7075488" y="3184525"/>
          <p14:tracePt t="22168" x="7099300" y="3162300"/>
          <p14:tracePt t="22183" x="7131050" y="3130550"/>
          <p14:tracePt t="22198" x="7162800" y="3098800"/>
          <p14:tracePt t="22215" x="7178675" y="3074988"/>
          <p14:tracePt t="22238" x="7202488" y="3051175"/>
          <p14:tracePt t="22240" x="7226300" y="3035300"/>
          <p14:tracePt t="22247" x="7226300" y="3027363"/>
          <p14:tracePt t="22266" x="7256463" y="3011488"/>
          <p14:tracePt t="22283" x="7280275" y="2981325"/>
          <p14:tracePt t="22301" x="7288213" y="2981325"/>
          <p14:tracePt t="22391" x="7304088" y="2973388"/>
          <p14:tracePt t="22770" x="7280275" y="2997200"/>
          <p14:tracePt t="22798" x="7272338" y="3003550"/>
          <p14:tracePt t="22803" x="7256463" y="3019425"/>
          <p14:tracePt t="22842" x="7240588" y="3035300"/>
          <p14:tracePt t="22850" x="7226300" y="3067050"/>
          <p14:tracePt t="22869" x="7194550" y="3090863"/>
          <p14:tracePt t="22880" x="7170738" y="3114675"/>
          <p14:tracePt t="22883" x="7154863" y="3138488"/>
          <p14:tracePt t="22897" x="7083425" y="3184525"/>
          <p14:tracePt t="22916" x="7029450" y="3240088"/>
          <p14:tracePt t="22919" x="6997700" y="3287713"/>
          <p14:tracePt t="22930" x="6981825" y="3303588"/>
          <p14:tracePt t="22931" x="6958013" y="3319463"/>
          <p14:tracePt t="22947" x="6926263" y="3349625"/>
          <p14:tracePt t="22963" x="6888163" y="3397250"/>
          <p14:tracePt t="22982" x="6824663" y="3468688"/>
          <p14:tracePt t="22996" x="6792913" y="3500438"/>
          <p14:tracePt t="23013" x="6737350" y="3546475"/>
          <p14:tracePt t="23030" x="6715125" y="3570288"/>
          <p14:tracePt t="23032" x="6699250" y="3586163"/>
          <p14:tracePt t="23052" x="6691313" y="3586163"/>
        </p14:tracePtLst>
      </p14:laserTraceLst>
    </p:ext>
  </p:extLs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7822FEF8-72A9-24BB-BEA3-3D9F87CC1208}"/>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F40C9A27-1C4C-03DE-CD1C-050D6543FCDC}"/>
              </a:ext>
            </a:extLst>
          </p:cNvPr>
          <p:cNvSpPr>
            <a:spLocks noGrp="1"/>
          </p:cNvSpPr>
          <p:nvPr>
            <p:ph idx="1"/>
          </p:nvPr>
        </p:nvSpPr>
        <p:spPr/>
        <p:txBody>
          <a:bodyPr/>
          <a:lstStyle/>
          <a:p>
            <a:endParaRPr kumimoji="1" lang="ja-JP" altLang="en-US"/>
          </a:p>
        </p:txBody>
      </p:sp>
      <p:sp>
        <p:nvSpPr>
          <p:cNvPr id="7" name="テキスト ボックス 6">
            <a:extLst>
              <a:ext uri="{FF2B5EF4-FFF2-40B4-BE49-F238E27FC236}">
                <a16:creationId xmlns:a16="http://schemas.microsoft.com/office/drawing/2014/main" xmlns="" id="{4477F551-5F87-3E0A-BF3F-388F17947345}"/>
              </a:ext>
            </a:extLst>
          </p:cNvPr>
          <p:cNvSpPr txBox="1"/>
          <p:nvPr/>
        </p:nvSpPr>
        <p:spPr>
          <a:xfrm>
            <a:off x="4242816" y="3564614"/>
            <a:ext cx="2615183" cy="1200329"/>
          </a:xfrm>
          <a:prstGeom prst="rect">
            <a:avLst/>
          </a:prstGeom>
          <a:noFill/>
        </p:spPr>
        <p:txBody>
          <a:bodyPr wrap="square">
            <a:spAutoFit/>
          </a:bodyPr>
          <a:lstStyle/>
          <a:p>
            <a:r>
              <a:rPr lang="ja-JP" altLang="en-US" dirty="0"/>
              <a:t>https://firestorage.jp/download/5d2fd6d63f35eaed707a56a394deacbf8a2042c6</a:t>
            </a:r>
          </a:p>
        </p:txBody>
      </p:sp>
      <p:pic>
        <p:nvPicPr>
          <p:cNvPr id="1026" name="Picture 2" descr="指でバツをする女性 バツ,ダメ,禁止のイラスト素材">
            <a:extLst>
              <a:ext uri="{FF2B5EF4-FFF2-40B4-BE49-F238E27FC236}">
                <a16:creationId xmlns:a16="http://schemas.microsoft.com/office/drawing/2014/main" xmlns="" id="{959DAFCD-1C00-A024-6F8A-EC992F0096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7650" y="3044267"/>
            <a:ext cx="4086224" cy="3056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424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xmlns="" id="{4330284A-B963-DA4A-A113-95FDA1650596}"/>
              </a:ext>
            </a:extLst>
          </p:cNvPr>
          <p:cNvSpPr>
            <a:spLocks noGrp="1"/>
          </p:cNvSpPr>
          <p:nvPr>
            <p:ph type="ctrTitle"/>
          </p:nvPr>
        </p:nvSpPr>
        <p:spPr>
          <a:xfrm>
            <a:off x="685800" y="1424287"/>
            <a:ext cx="7772400" cy="2387600"/>
          </a:xfrm>
        </p:spPr>
        <p:txBody>
          <a:bodyPr>
            <a:normAutofit/>
          </a:bodyPr>
          <a:lstStyle/>
          <a:p>
            <a:r>
              <a:rPr lang="ja-JP" altLang="en-US" dirty="0"/>
              <a:t>パート７</a:t>
            </a:r>
            <a:r>
              <a:rPr lang="en-US" altLang="ja-JP" dirty="0"/>
              <a:t/>
            </a:r>
            <a:br>
              <a:rPr lang="en-US" altLang="ja-JP" dirty="0"/>
            </a:br>
            <a:r>
              <a:rPr lang="ja-JP" altLang="en-US" dirty="0"/>
              <a:t>異次元の少子化対策</a:t>
            </a:r>
          </a:p>
        </p:txBody>
      </p:sp>
      <p:sp>
        <p:nvSpPr>
          <p:cNvPr id="5" name="字幕 4">
            <a:extLst>
              <a:ext uri="{FF2B5EF4-FFF2-40B4-BE49-F238E27FC236}">
                <a16:creationId xmlns:a16="http://schemas.microsoft.com/office/drawing/2014/main" xmlns="" id="{5E84D453-9C2A-1A16-CE8E-DBF4CE12A1C5}"/>
              </a:ext>
            </a:extLst>
          </p:cNvPr>
          <p:cNvSpPr>
            <a:spLocks noGrp="1"/>
          </p:cNvSpPr>
          <p:nvPr>
            <p:ph type="subTitle" idx="1"/>
          </p:nvPr>
        </p:nvSpPr>
        <p:spPr/>
        <p:txBody>
          <a:bodyPr/>
          <a:lstStyle/>
          <a:p>
            <a:endParaRPr lang="ja-JP" altLang="en-US"/>
          </a:p>
        </p:txBody>
      </p:sp>
      <p:pic>
        <p:nvPicPr>
          <p:cNvPr id="1026" name="Picture 2" descr="武見敬三厚生労働相＝３月２６日、厚生労働省">
            <a:extLst>
              <a:ext uri="{FF2B5EF4-FFF2-40B4-BE49-F238E27FC236}">
                <a16:creationId xmlns:a16="http://schemas.microsoft.com/office/drawing/2014/main" xmlns="" id="{31DB53E8-6898-7B3E-EFD5-5F3ACD6116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0233" y="4113300"/>
            <a:ext cx="3100657" cy="2067105"/>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xmlns="" id="{AF991386-AFC4-A081-E431-CF43C122DAC6}"/>
              </a:ext>
            </a:extLst>
          </p:cNvPr>
          <p:cNvSpPr txBox="1"/>
          <p:nvPr/>
        </p:nvSpPr>
        <p:spPr>
          <a:xfrm>
            <a:off x="2253792" y="6250985"/>
            <a:ext cx="4493538" cy="461665"/>
          </a:xfrm>
          <a:prstGeom prst="rect">
            <a:avLst/>
          </a:prstGeom>
          <a:noFill/>
        </p:spPr>
        <p:txBody>
          <a:bodyPr wrap="none" rtlCol="0">
            <a:spAutoFit/>
          </a:bodyPr>
          <a:lstStyle/>
          <a:p>
            <a:r>
              <a:rPr kumimoji="1" lang="ja-JP" altLang="en-US" sz="2400" dirty="0"/>
              <a:t>少子化歯止めのラストチャンス</a:t>
            </a:r>
          </a:p>
        </p:txBody>
      </p:sp>
    </p:spTree>
    <p:extLst>
      <p:ext uri="{BB962C8B-B14F-4D97-AF65-F5344CB8AC3E}">
        <p14:creationId xmlns:p14="http://schemas.microsoft.com/office/powerpoint/2010/main" val="28808828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6362A2CD-9A15-72F3-5C64-D45FAF41727B}"/>
              </a:ext>
            </a:extLst>
          </p:cNvPr>
          <p:cNvSpPr>
            <a:spLocks noGrp="1"/>
          </p:cNvSpPr>
          <p:nvPr>
            <p:ph type="title"/>
          </p:nvPr>
        </p:nvSpPr>
        <p:spPr/>
        <p:txBody>
          <a:bodyPr/>
          <a:lstStyle/>
          <a:p>
            <a:r>
              <a:rPr kumimoji="1" lang="en-US" altLang="ja-JP" dirty="0"/>
              <a:t>2023</a:t>
            </a:r>
            <a:r>
              <a:rPr kumimoji="1" lang="ja-JP" altLang="en-US" dirty="0"/>
              <a:t>年合計特殊出生率</a:t>
            </a:r>
            <a:r>
              <a:rPr kumimoji="1" lang="en-US" altLang="ja-JP" dirty="0"/>
              <a:t>1.20</a:t>
            </a:r>
            <a:br>
              <a:rPr kumimoji="1" lang="en-US" altLang="ja-JP" dirty="0"/>
            </a:br>
            <a:r>
              <a:rPr kumimoji="1" lang="ja-JP" altLang="en-US" dirty="0"/>
              <a:t>　　　　　東京</a:t>
            </a:r>
            <a:r>
              <a:rPr kumimoji="1" lang="en-US" altLang="ja-JP" dirty="0"/>
              <a:t>0.99</a:t>
            </a:r>
            <a:endParaRPr kumimoji="1" lang="ja-JP" altLang="en-US" dirty="0"/>
          </a:p>
        </p:txBody>
      </p:sp>
      <p:sp>
        <p:nvSpPr>
          <p:cNvPr id="3" name="コンテンツ プレースホルダー 2">
            <a:extLst>
              <a:ext uri="{FF2B5EF4-FFF2-40B4-BE49-F238E27FC236}">
                <a16:creationId xmlns:a16="http://schemas.microsoft.com/office/drawing/2014/main" xmlns="" id="{2804A9C7-A2A2-C120-86A4-6DA66FD97F0E}"/>
              </a:ext>
            </a:extLst>
          </p:cNvPr>
          <p:cNvSpPr>
            <a:spLocks noGrp="1"/>
          </p:cNvSpPr>
          <p:nvPr>
            <p:ph idx="1"/>
          </p:nvPr>
        </p:nvSpPr>
        <p:spPr/>
        <p:txBody>
          <a:bodyPr/>
          <a:lstStyle/>
          <a:p>
            <a:endParaRPr kumimoji="1" lang="ja-JP" altLang="en-US"/>
          </a:p>
        </p:txBody>
      </p:sp>
      <p:pic>
        <p:nvPicPr>
          <p:cNvPr id="1026" name="Picture 2" descr="東京の合計特殊出生率が初の「１」割れ…続く一極集中に生活コスト高、少子化と人口減少が加速 (2024年6月5日掲載) - ライブドアニュース">
            <a:extLst>
              <a:ext uri="{FF2B5EF4-FFF2-40B4-BE49-F238E27FC236}">
                <a16:creationId xmlns:a16="http://schemas.microsoft.com/office/drawing/2014/main" xmlns="" id="{B35B4156-95DB-07F3-DB3C-225DA21CB9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567544"/>
            <a:ext cx="8245929" cy="508635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xmlns="" id="{1AAFC21B-7894-7825-0935-CEB1D7D70F8A}"/>
              </a:ext>
            </a:extLst>
          </p:cNvPr>
          <p:cNvSpPr txBox="1"/>
          <p:nvPr/>
        </p:nvSpPr>
        <p:spPr>
          <a:xfrm>
            <a:off x="5355771" y="4001294"/>
            <a:ext cx="1569660" cy="646331"/>
          </a:xfrm>
          <a:prstGeom prst="rect">
            <a:avLst/>
          </a:prstGeom>
          <a:noFill/>
        </p:spPr>
        <p:txBody>
          <a:bodyPr wrap="none" rtlCol="0">
            <a:spAutoFit/>
          </a:bodyPr>
          <a:lstStyle/>
          <a:p>
            <a:r>
              <a:rPr kumimoji="1" lang="en-US" altLang="ja-JP" dirty="0"/>
              <a:t>2015</a:t>
            </a:r>
            <a:r>
              <a:rPr kumimoji="1" lang="ja-JP" altLang="en-US" dirty="0"/>
              <a:t>年</a:t>
            </a:r>
            <a:r>
              <a:rPr kumimoji="1" lang="en-US" altLang="ja-JP" dirty="0"/>
              <a:t>1.45</a:t>
            </a:r>
          </a:p>
          <a:p>
            <a:r>
              <a:rPr kumimoji="1" lang="ja-JP" altLang="en-US" dirty="0"/>
              <a:t>駆け込み出産</a:t>
            </a:r>
          </a:p>
        </p:txBody>
      </p:sp>
    </p:spTree>
    <p:extLst>
      <p:ext uri="{BB962C8B-B14F-4D97-AF65-F5344CB8AC3E}">
        <p14:creationId xmlns:p14="http://schemas.microsoft.com/office/powerpoint/2010/main" val="31800425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DE4659EF-7B1E-1D36-2CCF-AD5D3F29FFDF}"/>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BD5DCBAF-E4A6-CE93-D8BA-C471BEBC025C}"/>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xmlns="" id="{2F68E609-707C-889D-D5CF-BABF3856A7EF}"/>
              </a:ext>
            </a:extLst>
          </p:cNvPr>
          <p:cNvPicPr>
            <a:picLocks noChangeAspect="1"/>
          </p:cNvPicPr>
          <p:nvPr/>
        </p:nvPicPr>
        <p:blipFill>
          <a:blip r:embed="rId2"/>
          <a:stretch>
            <a:fillRect/>
          </a:stretch>
        </p:blipFill>
        <p:spPr>
          <a:xfrm>
            <a:off x="102250" y="0"/>
            <a:ext cx="8997413" cy="6771736"/>
          </a:xfrm>
          <a:prstGeom prst="rect">
            <a:avLst/>
          </a:prstGeom>
        </p:spPr>
      </p:pic>
      <p:sp>
        <p:nvSpPr>
          <p:cNvPr id="4" name="フレーム 3">
            <a:extLst>
              <a:ext uri="{FF2B5EF4-FFF2-40B4-BE49-F238E27FC236}">
                <a16:creationId xmlns:a16="http://schemas.microsoft.com/office/drawing/2014/main" xmlns="" id="{4043AAFF-BBFE-15A9-1F5A-103FED1CAA05}"/>
              </a:ext>
            </a:extLst>
          </p:cNvPr>
          <p:cNvSpPr/>
          <p:nvPr/>
        </p:nvSpPr>
        <p:spPr>
          <a:xfrm>
            <a:off x="1595887" y="5702060"/>
            <a:ext cx="629728" cy="327804"/>
          </a:xfrm>
          <a:prstGeom prst="fram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テキスト ボックス 5">
            <a:extLst>
              <a:ext uri="{FF2B5EF4-FFF2-40B4-BE49-F238E27FC236}">
                <a16:creationId xmlns:a16="http://schemas.microsoft.com/office/drawing/2014/main" xmlns="" id="{2C4963BC-66D7-298E-04A9-8DACCF4D28B3}"/>
              </a:ext>
            </a:extLst>
          </p:cNvPr>
          <p:cNvSpPr txBox="1"/>
          <p:nvPr/>
        </p:nvSpPr>
        <p:spPr>
          <a:xfrm>
            <a:off x="802755" y="3708505"/>
            <a:ext cx="1107996" cy="1200329"/>
          </a:xfrm>
          <a:prstGeom prst="rect">
            <a:avLst/>
          </a:prstGeom>
          <a:noFill/>
        </p:spPr>
        <p:txBody>
          <a:bodyPr wrap="none" rtlCol="0">
            <a:spAutoFit/>
          </a:bodyPr>
          <a:lstStyle/>
          <a:p>
            <a:r>
              <a:rPr kumimoji="1" lang="en-US" altLang="ja-JP" dirty="0">
                <a:solidFill>
                  <a:srgbClr val="FF0000"/>
                </a:solidFill>
              </a:rPr>
              <a:t>2030</a:t>
            </a:r>
            <a:r>
              <a:rPr kumimoji="1" lang="ja-JP" altLang="en-US" dirty="0">
                <a:solidFill>
                  <a:srgbClr val="FF0000"/>
                </a:solidFill>
              </a:rPr>
              <a:t>年</a:t>
            </a:r>
            <a:endParaRPr kumimoji="1" lang="en-US" altLang="ja-JP" dirty="0">
              <a:solidFill>
                <a:srgbClr val="FF0000"/>
              </a:solidFill>
            </a:endParaRPr>
          </a:p>
          <a:p>
            <a:r>
              <a:rPr kumimoji="1" lang="ja-JP" altLang="en-US" dirty="0">
                <a:solidFill>
                  <a:srgbClr val="FF0000"/>
                </a:solidFill>
              </a:rPr>
              <a:t>までが</a:t>
            </a:r>
            <a:endParaRPr kumimoji="1" lang="en-US" altLang="ja-JP" dirty="0">
              <a:solidFill>
                <a:srgbClr val="FF0000"/>
              </a:solidFill>
            </a:endParaRPr>
          </a:p>
          <a:p>
            <a:r>
              <a:rPr kumimoji="1" lang="ja-JP" altLang="en-US" dirty="0">
                <a:solidFill>
                  <a:srgbClr val="FF0000"/>
                </a:solidFill>
              </a:rPr>
              <a:t>ラスト</a:t>
            </a:r>
            <a:endParaRPr kumimoji="1" lang="en-US" altLang="ja-JP" dirty="0">
              <a:solidFill>
                <a:srgbClr val="FF0000"/>
              </a:solidFill>
            </a:endParaRPr>
          </a:p>
          <a:p>
            <a:r>
              <a:rPr kumimoji="1" lang="ja-JP" altLang="en-US" dirty="0">
                <a:solidFill>
                  <a:srgbClr val="FF0000"/>
                </a:solidFill>
              </a:rPr>
              <a:t>チャンス</a:t>
            </a:r>
          </a:p>
        </p:txBody>
      </p:sp>
      <p:sp>
        <p:nvSpPr>
          <p:cNvPr id="7" name="テキスト ボックス 6">
            <a:extLst>
              <a:ext uri="{FF2B5EF4-FFF2-40B4-BE49-F238E27FC236}">
                <a16:creationId xmlns:a16="http://schemas.microsoft.com/office/drawing/2014/main" xmlns="" id="{0B87AD91-6B34-9F41-7D60-8C82A3D87BF2}"/>
              </a:ext>
            </a:extLst>
          </p:cNvPr>
          <p:cNvSpPr txBox="1"/>
          <p:nvPr/>
        </p:nvSpPr>
        <p:spPr>
          <a:xfrm>
            <a:off x="1910751" y="3804249"/>
            <a:ext cx="1338828" cy="646331"/>
          </a:xfrm>
          <a:prstGeom prst="rect">
            <a:avLst/>
          </a:prstGeom>
          <a:noFill/>
        </p:spPr>
        <p:txBody>
          <a:bodyPr wrap="none" rtlCol="0">
            <a:spAutoFit/>
          </a:bodyPr>
          <a:lstStyle/>
          <a:p>
            <a:r>
              <a:rPr kumimoji="1" lang="ja-JP" altLang="en-US" dirty="0">
                <a:solidFill>
                  <a:srgbClr val="FF0000"/>
                </a:solidFill>
              </a:rPr>
              <a:t>女性人口の</a:t>
            </a:r>
            <a:endParaRPr kumimoji="1" lang="en-US" altLang="ja-JP" dirty="0">
              <a:solidFill>
                <a:srgbClr val="FF0000"/>
              </a:solidFill>
            </a:endParaRPr>
          </a:p>
          <a:p>
            <a:r>
              <a:rPr kumimoji="1" lang="ja-JP" altLang="en-US" dirty="0">
                <a:solidFill>
                  <a:srgbClr val="FF0000"/>
                </a:solidFill>
              </a:rPr>
              <a:t>断崖</a:t>
            </a:r>
          </a:p>
        </p:txBody>
      </p:sp>
    </p:spTree>
    <p:extLst>
      <p:ext uri="{BB962C8B-B14F-4D97-AF65-F5344CB8AC3E}">
        <p14:creationId xmlns:p14="http://schemas.microsoft.com/office/powerpoint/2010/main" val="31118451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xmlns="" id="{76F0854E-871C-8BA3-0EF6-D76888AFB2A8}"/>
              </a:ext>
            </a:extLst>
          </p:cNvPr>
          <p:cNvSpPr>
            <a:spLocks noGrp="1"/>
          </p:cNvSpPr>
          <p:nvPr>
            <p:ph type="ctrTitle"/>
          </p:nvPr>
        </p:nvSpPr>
        <p:spPr/>
        <p:txBody>
          <a:bodyPr/>
          <a:lstStyle/>
          <a:p>
            <a:r>
              <a:rPr lang="en-US" altLang="ja-JP" dirty="0"/>
              <a:t>2030</a:t>
            </a:r>
            <a:r>
              <a:rPr lang="ja-JP" altLang="en-US" dirty="0"/>
              <a:t>年までが</a:t>
            </a:r>
            <a:r>
              <a:rPr lang="en-US" altLang="ja-JP" dirty="0"/>
              <a:t/>
            </a:r>
            <a:br>
              <a:rPr lang="en-US" altLang="ja-JP" dirty="0"/>
            </a:br>
            <a:r>
              <a:rPr lang="ja-JP" altLang="en-US" dirty="0"/>
              <a:t>ラストチャンス</a:t>
            </a:r>
          </a:p>
        </p:txBody>
      </p:sp>
      <p:sp>
        <p:nvSpPr>
          <p:cNvPr id="5" name="字幕 4">
            <a:extLst>
              <a:ext uri="{FF2B5EF4-FFF2-40B4-BE49-F238E27FC236}">
                <a16:creationId xmlns:a16="http://schemas.microsoft.com/office/drawing/2014/main" xmlns="" id="{122C74EF-ECEB-156D-7FE6-7022C1CC4C96}"/>
              </a:ext>
            </a:extLst>
          </p:cNvPr>
          <p:cNvSpPr>
            <a:spLocks noGrp="1"/>
          </p:cNvSpPr>
          <p:nvPr>
            <p:ph type="subTitle" idx="1"/>
          </p:nvPr>
        </p:nvSpPr>
        <p:spPr/>
        <p:txBody>
          <a:bodyPr/>
          <a:lstStyle/>
          <a:p>
            <a:endParaRPr lang="ja-JP" altLang="en-US" dirty="0"/>
          </a:p>
        </p:txBody>
      </p:sp>
      <p:pic>
        <p:nvPicPr>
          <p:cNvPr id="6" name="Picture 2" descr="ナイアガラの滝のイラスト | かわいいフリー素材集 いらすとや">
            <a:extLst>
              <a:ext uri="{FF2B5EF4-FFF2-40B4-BE49-F238E27FC236}">
                <a16:creationId xmlns:a16="http://schemas.microsoft.com/office/drawing/2014/main" xmlns="" id="{61C00D2F-D785-49CF-1E75-32077E42A6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3634"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xmlns="" id="{690042C3-9046-B0BE-8184-D360CE2C68A8}"/>
              </a:ext>
            </a:extLst>
          </p:cNvPr>
          <p:cNvSpPr txBox="1"/>
          <p:nvPr/>
        </p:nvSpPr>
        <p:spPr>
          <a:xfrm>
            <a:off x="4678134" y="4402138"/>
            <a:ext cx="1114408" cy="461665"/>
          </a:xfrm>
          <a:prstGeom prst="rect">
            <a:avLst/>
          </a:prstGeom>
          <a:noFill/>
        </p:spPr>
        <p:txBody>
          <a:bodyPr wrap="none" rtlCol="0">
            <a:spAutoFit/>
          </a:bodyPr>
          <a:lstStyle/>
          <a:p>
            <a:r>
              <a:rPr kumimoji="1" lang="en-US" altLang="ja-JP" sz="2400" dirty="0"/>
              <a:t>2030</a:t>
            </a:r>
            <a:r>
              <a:rPr kumimoji="1" lang="ja-JP" altLang="en-US" sz="2400" dirty="0"/>
              <a:t>年</a:t>
            </a:r>
          </a:p>
        </p:txBody>
      </p:sp>
    </p:spTree>
    <p:extLst>
      <p:ext uri="{BB962C8B-B14F-4D97-AF65-F5344CB8AC3E}">
        <p14:creationId xmlns:p14="http://schemas.microsoft.com/office/powerpoint/2010/main" val="34561388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192B034E-8FA6-BCAF-FDF3-D318610BEEDE}"/>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E8F700BC-C1C0-356A-FBC8-1AC8E0C87893}"/>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xmlns="" id="{6B41A570-FE4D-B9EA-26F3-DE98200DBE40}"/>
              </a:ext>
            </a:extLst>
          </p:cNvPr>
          <p:cNvPicPr>
            <a:picLocks noChangeAspect="1"/>
          </p:cNvPicPr>
          <p:nvPr/>
        </p:nvPicPr>
        <p:blipFill>
          <a:blip r:embed="rId2"/>
          <a:stretch>
            <a:fillRect/>
          </a:stretch>
        </p:blipFill>
        <p:spPr>
          <a:xfrm>
            <a:off x="1097" y="0"/>
            <a:ext cx="9141806" cy="6858000"/>
          </a:xfrm>
          <a:prstGeom prst="rect">
            <a:avLst/>
          </a:prstGeom>
        </p:spPr>
      </p:pic>
      <p:pic>
        <p:nvPicPr>
          <p:cNvPr id="1026" name="Picture 2" descr="人口減少と社会保障』／山崎史郎インタビュー｜web中公新書">
            <a:extLst>
              <a:ext uri="{FF2B5EF4-FFF2-40B4-BE49-F238E27FC236}">
                <a16:creationId xmlns:a16="http://schemas.microsoft.com/office/drawing/2014/main" xmlns="" id="{07235EDA-8F55-8D8B-ACDC-D188E52295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3431" y="2881223"/>
            <a:ext cx="1480874" cy="1677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5044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350B25EB-937E-85FA-55C4-4CFA06F132ED}"/>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066310CD-689E-D177-47A8-DBFE5CFF3496}"/>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xmlns="" id="{EF7F39FE-ACA5-247B-2FE9-CB1680ED46B3}"/>
              </a:ext>
            </a:extLst>
          </p:cNvPr>
          <p:cNvPicPr>
            <a:picLocks noChangeAspect="1"/>
          </p:cNvPicPr>
          <p:nvPr/>
        </p:nvPicPr>
        <p:blipFill>
          <a:blip r:embed="rId2"/>
          <a:stretch>
            <a:fillRect/>
          </a:stretch>
        </p:blipFill>
        <p:spPr>
          <a:xfrm>
            <a:off x="199374" y="138024"/>
            <a:ext cx="8710868" cy="6556074"/>
          </a:xfrm>
          <a:prstGeom prst="rect">
            <a:avLst/>
          </a:prstGeom>
        </p:spPr>
      </p:pic>
      <p:sp>
        <p:nvSpPr>
          <p:cNvPr id="4" name="フレーム 3">
            <a:extLst>
              <a:ext uri="{FF2B5EF4-FFF2-40B4-BE49-F238E27FC236}">
                <a16:creationId xmlns:a16="http://schemas.microsoft.com/office/drawing/2014/main" xmlns="" id="{A1ADBC56-793B-1656-E3E8-EE0FA0E9944A}"/>
              </a:ext>
            </a:extLst>
          </p:cNvPr>
          <p:cNvSpPr/>
          <p:nvPr/>
        </p:nvSpPr>
        <p:spPr>
          <a:xfrm>
            <a:off x="4658264" y="4891177"/>
            <a:ext cx="715993" cy="388189"/>
          </a:xfrm>
          <a:prstGeom prst="frame">
            <a:avLst>
              <a:gd name="adj1" fmla="val 3989"/>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フレーム 5">
            <a:extLst>
              <a:ext uri="{FF2B5EF4-FFF2-40B4-BE49-F238E27FC236}">
                <a16:creationId xmlns:a16="http://schemas.microsoft.com/office/drawing/2014/main" xmlns="" id="{85736B5E-D00D-3977-594E-D7987DC38DE4}"/>
              </a:ext>
            </a:extLst>
          </p:cNvPr>
          <p:cNvSpPr/>
          <p:nvPr/>
        </p:nvSpPr>
        <p:spPr>
          <a:xfrm>
            <a:off x="6139132" y="5009071"/>
            <a:ext cx="715993" cy="434197"/>
          </a:xfrm>
          <a:prstGeom prst="frame">
            <a:avLst>
              <a:gd name="adj1" fmla="val 3989"/>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0413518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3BB548AD-E412-14D1-0FF4-C611ADF5449C}"/>
              </a:ext>
            </a:extLst>
          </p:cNvPr>
          <p:cNvSpPr>
            <a:spLocks noGrp="1"/>
          </p:cNvSpPr>
          <p:nvPr>
            <p:ph type="ctrTitle"/>
          </p:nvPr>
        </p:nvSpPr>
        <p:spPr/>
        <p:txBody>
          <a:bodyPr/>
          <a:lstStyle/>
          <a:p>
            <a:endParaRPr kumimoji="1" lang="ja-JP" altLang="en-US"/>
          </a:p>
        </p:txBody>
      </p:sp>
      <p:sp>
        <p:nvSpPr>
          <p:cNvPr id="3" name="字幕 2">
            <a:extLst>
              <a:ext uri="{FF2B5EF4-FFF2-40B4-BE49-F238E27FC236}">
                <a16:creationId xmlns:a16="http://schemas.microsoft.com/office/drawing/2014/main" xmlns="" id="{CCEFD867-A899-A9C8-84CB-A239921C264D}"/>
              </a:ext>
            </a:extLst>
          </p:cNvPr>
          <p:cNvSpPr>
            <a:spLocks noGrp="1"/>
          </p:cNvSpPr>
          <p:nvPr>
            <p:ph type="subTitle" idx="1"/>
          </p:nvPr>
        </p:nvSpPr>
        <p:spPr/>
        <p:txBody>
          <a:bodyPr/>
          <a:lstStyle/>
          <a:p>
            <a:endParaRPr kumimoji="1" lang="ja-JP" altLang="en-US"/>
          </a:p>
        </p:txBody>
      </p:sp>
      <p:pic>
        <p:nvPicPr>
          <p:cNvPr id="1026" name="Picture 2" descr="第1部 少子化対策の現状（第1章 5）: 子ども・子育て本部 - 内閣府">
            <a:extLst>
              <a:ext uri="{FF2B5EF4-FFF2-40B4-BE49-F238E27FC236}">
                <a16:creationId xmlns:a16="http://schemas.microsoft.com/office/drawing/2014/main" xmlns="" id="{E734BDB0-9BAC-26A3-F09F-8FFA1B0133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272" y="-310243"/>
            <a:ext cx="9756321" cy="7225393"/>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xmlns="" id="{E5737D02-96B8-45AB-9C49-2DDD8B09136C}"/>
              </a:ext>
            </a:extLst>
          </p:cNvPr>
          <p:cNvSpPr txBox="1"/>
          <p:nvPr/>
        </p:nvSpPr>
        <p:spPr>
          <a:xfrm>
            <a:off x="6029752" y="4717403"/>
            <a:ext cx="2236510" cy="584775"/>
          </a:xfrm>
          <a:prstGeom prst="rect">
            <a:avLst/>
          </a:prstGeom>
          <a:noFill/>
        </p:spPr>
        <p:txBody>
          <a:bodyPr wrap="none" rtlCol="0">
            <a:spAutoFit/>
          </a:bodyPr>
          <a:lstStyle/>
          <a:p>
            <a:r>
              <a:rPr kumimoji="1" lang="ja-JP" altLang="en-US" sz="3200" dirty="0">
                <a:solidFill>
                  <a:srgbClr val="FF0000"/>
                </a:solidFill>
              </a:rPr>
              <a:t>第２の敗戦</a:t>
            </a:r>
          </a:p>
        </p:txBody>
      </p:sp>
      <p:sp>
        <p:nvSpPr>
          <p:cNvPr id="5" name="円: 塗りつぶしなし 4">
            <a:extLst>
              <a:ext uri="{FF2B5EF4-FFF2-40B4-BE49-F238E27FC236}">
                <a16:creationId xmlns:a16="http://schemas.microsoft.com/office/drawing/2014/main" xmlns="" id="{B677BC3E-7536-40E4-2FFB-BFB39A5E1287}"/>
              </a:ext>
            </a:extLst>
          </p:cNvPr>
          <p:cNvSpPr/>
          <p:nvPr/>
        </p:nvSpPr>
        <p:spPr>
          <a:xfrm>
            <a:off x="5512279" y="3602037"/>
            <a:ext cx="3019245" cy="1159744"/>
          </a:xfrm>
          <a:prstGeom prst="donut">
            <a:avLst>
              <a:gd name="adj" fmla="val 141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テキスト ボックス 5">
            <a:extLst>
              <a:ext uri="{FF2B5EF4-FFF2-40B4-BE49-F238E27FC236}">
                <a16:creationId xmlns:a16="http://schemas.microsoft.com/office/drawing/2014/main" xmlns="" id="{3E607EB4-78DE-446A-2895-A6E84B2AA68A}"/>
              </a:ext>
            </a:extLst>
          </p:cNvPr>
          <p:cNvSpPr txBox="1"/>
          <p:nvPr/>
        </p:nvSpPr>
        <p:spPr>
          <a:xfrm>
            <a:off x="3877852" y="3933645"/>
            <a:ext cx="1576072" cy="1200329"/>
          </a:xfrm>
          <a:prstGeom prst="rect">
            <a:avLst/>
          </a:prstGeom>
          <a:noFill/>
        </p:spPr>
        <p:txBody>
          <a:bodyPr wrap="none" rtlCol="0">
            <a:spAutoFit/>
          </a:bodyPr>
          <a:lstStyle/>
          <a:p>
            <a:r>
              <a:rPr kumimoji="1" lang="ja-JP" altLang="en-US" dirty="0"/>
              <a:t>第２の敗戦を</a:t>
            </a:r>
            <a:endParaRPr kumimoji="1" lang="en-US" altLang="ja-JP" dirty="0"/>
          </a:p>
          <a:p>
            <a:r>
              <a:rPr kumimoji="1" lang="ja-JP" altLang="en-US" dirty="0"/>
              <a:t>決めたのは</a:t>
            </a:r>
            <a:endParaRPr kumimoji="1" lang="en-US" altLang="ja-JP" dirty="0"/>
          </a:p>
          <a:p>
            <a:r>
              <a:rPr kumimoji="1" lang="en-US" altLang="ja-JP" dirty="0"/>
              <a:t>1975</a:t>
            </a:r>
            <a:r>
              <a:rPr kumimoji="1" lang="ja-JP" altLang="en-US" dirty="0"/>
              <a:t>年以降の</a:t>
            </a:r>
            <a:endParaRPr kumimoji="1" lang="en-US" altLang="ja-JP" dirty="0"/>
          </a:p>
          <a:p>
            <a:r>
              <a:rPr kumimoji="1" lang="ja-JP" altLang="en-US" dirty="0"/>
              <a:t>政策</a:t>
            </a:r>
          </a:p>
        </p:txBody>
      </p:sp>
      <p:sp>
        <p:nvSpPr>
          <p:cNvPr id="7" name="フレーム 6">
            <a:extLst>
              <a:ext uri="{FF2B5EF4-FFF2-40B4-BE49-F238E27FC236}">
                <a16:creationId xmlns:a16="http://schemas.microsoft.com/office/drawing/2014/main" xmlns="" id="{2EC69676-059F-9F99-E848-AA21E7A67782}"/>
              </a:ext>
            </a:extLst>
          </p:cNvPr>
          <p:cNvSpPr/>
          <p:nvPr/>
        </p:nvSpPr>
        <p:spPr>
          <a:xfrm>
            <a:off x="3847381" y="3856008"/>
            <a:ext cx="1606543" cy="1277966"/>
          </a:xfrm>
          <a:prstGeom prst="frame">
            <a:avLst>
              <a:gd name="adj1" fmla="val 137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34145762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xmlns="" id="{95C1C682-F3A7-117B-C594-550AED3CCD86}"/>
              </a:ext>
            </a:extLst>
          </p:cNvPr>
          <p:cNvSpPr>
            <a:spLocks noGrp="1"/>
          </p:cNvSpPr>
          <p:nvPr>
            <p:ph type="ctrTitle"/>
          </p:nvPr>
        </p:nvSpPr>
        <p:spPr>
          <a:xfrm>
            <a:off x="604157" y="469220"/>
            <a:ext cx="7772400" cy="2387600"/>
          </a:xfrm>
        </p:spPr>
        <p:txBody>
          <a:bodyPr>
            <a:normAutofit fontScale="90000"/>
          </a:bodyPr>
          <a:lstStyle/>
          <a:p>
            <a:r>
              <a:rPr lang="ja-JP" altLang="en-US" dirty="0"/>
              <a:t>ドイツとフランスに見る</a:t>
            </a:r>
            <a:r>
              <a:rPr lang="en-US" altLang="ja-JP" dirty="0"/>
              <a:t/>
            </a:r>
            <a:br>
              <a:rPr lang="en-US" altLang="ja-JP" dirty="0"/>
            </a:br>
            <a:r>
              <a:rPr lang="ja-JP" altLang="en-US" dirty="0"/>
              <a:t>少子化対策</a:t>
            </a:r>
          </a:p>
        </p:txBody>
      </p:sp>
      <p:sp>
        <p:nvSpPr>
          <p:cNvPr id="5" name="字幕 4">
            <a:extLst>
              <a:ext uri="{FF2B5EF4-FFF2-40B4-BE49-F238E27FC236}">
                <a16:creationId xmlns:a16="http://schemas.microsoft.com/office/drawing/2014/main" xmlns="" id="{26FFB1BB-70DA-4399-472B-6D06EED3F3F5}"/>
              </a:ext>
            </a:extLst>
          </p:cNvPr>
          <p:cNvSpPr>
            <a:spLocks noGrp="1"/>
          </p:cNvSpPr>
          <p:nvPr>
            <p:ph type="subTitle" idx="1"/>
          </p:nvPr>
        </p:nvSpPr>
        <p:spPr/>
        <p:txBody>
          <a:bodyPr/>
          <a:lstStyle/>
          <a:p>
            <a:endParaRPr lang="ja-JP" altLang="en-US"/>
          </a:p>
        </p:txBody>
      </p:sp>
      <p:pic>
        <p:nvPicPr>
          <p:cNvPr id="3074" name="Picture 2" descr="三国同盟と三国協商とは？ 地図と背景を押さえてスッキリ理解しよう - 中学受験ナビ">
            <a:extLst>
              <a:ext uri="{FF2B5EF4-FFF2-40B4-BE49-F238E27FC236}">
                <a16:creationId xmlns:a16="http://schemas.microsoft.com/office/drawing/2014/main" xmlns="" id="{43B8A836-796C-7AF7-943E-C4E0D755C0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1277" y="3030982"/>
            <a:ext cx="4454735" cy="3153351"/>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xmlns="" id="{3D5CEFA0-93D6-9F25-3382-D3F52624189A}"/>
              </a:ext>
            </a:extLst>
          </p:cNvPr>
          <p:cNvSpPr txBox="1"/>
          <p:nvPr/>
        </p:nvSpPr>
        <p:spPr>
          <a:xfrm>
            <a:off x="6702724" y="4772014"/>
            <a:ext cx="2262158" cy="646331"/>
          </a:xfrm>
          <a:prstGeom prst="rect">
            <a:avLst/>
          </a:prstGeom>
          <a:noFill/>
        </p:spPr>
        <p:txBody>
          <a:bodyPr wrap="none" rtlCol="0">
            <a:spAutoFit/>
          </a:bodyPr>
          <a:lstStyle/>
          <a:p>
            <a:r>
              <a:rPr lang="ja-JP" altLang="en-US" b="0" i="0" dirty="0">
                <a:solidFill>
                  <a:srgbClr val="444444"/>
                </a:solidFill>
                <a:effectLst/>
                <a:highlight>
                  <a:srgbClr val="FFFFFF"/>
                </a:highlight>
                <a:latin typeface="HGSｺﾞｼｯｸE" panose="020B0900000000000000" pitchFamily="50" charset="-128"/>
                <a:ea typeface="HGSｺﾞｼｯｸE" panose="020B0900000000000000" pitchFamily="50" charset="-128"/>
              </a:rPr>
              <a:t>プロイセン</a:t>
            </a:r>
            <a:r>
              <a:rPr lang="ja-JP" altLang="en-US" b="0" i="0" dirty="0">
                <a:solidFill>
                  <a:srgbClr val="444444"/>
                </a:solidFill>
                <a:effectLst/>
                <a:highlight>
                  <a:srgbClr val="FFFFFF"/>
                </a:highlight>
                <a:latin typeface="Arial" panose="020B0604020202020204" pitchFamily="34" charset="0"/>
              </a:rPr>
              <a:t>（普）と</a:t>
            </a:r>
            <a:endParaRPr lang="en-US" altLang="ja-JP" b="0" i="0" dirty="0">
              <a:solidFill>
                <a:srgbClr val="444444"/>
              </a:solidFill>
              <a:effectLst/>
              <a:highlight>
                <a:srgbClr val="FFFFFF"/>
              </a:highlight>
              <a:latin typeface="Arial" panose="020B0604020202020204" pitchFamily="34" charset="0"/>
            </a:endParaRPr>
          </a:p>
          <a:p>
            <a:r>
              <a:rPr lang="ja-JP" altLang="en-US" b="1" i="0" dirty="0">
                <a:solidFill>
                  <a:srgbClr val="444444"/>
                </a:solidFill>
                <a:effectLst/>
                <a:highlight>
                  <a:srgbClr val="FFFFFF"/>
                </a:highlight>
                <a:latin typeface="Arial" panose="020B0604020202020204" pitchFamily="34" charset="0"/>
              </a:rPr>
              <a:t>フランス</a:t>
            </a:r>
            <a:r>
              <a:rPr lang="ja-JP" altLang="en-US" b="0" i="0" dirty="0">
                <a:solidFill>
                  <a:srgbClr val="444444"/>
                </a:solidFill>
                <a:effectLst/>
                <a:highlight>
                  <a:srgbClr val="FFFFFF"/>
                </a:highlight>
                <a:latin typeface="Arial" panose="020B0604020202020204" pitchFamily="34" charset="0"/>
              </a:rPr>
              <a:t>（仏）</a:t>
            </a:r>
            <a:r>
              <a:rPr lang="ja-JP" altLang="en-US" b="1" i="0" dirty="0">
                <a:solidFill>
                  <a:srgbClr val="444444"/>
                </a:solidFill>
                <a:effectLst/>
                <a:highlight>
                  <a:srgbClr val="FFFFFF"/>
                </a:highlight>
                <a:latin typeface="Arial" panose="020B0604020202020204" pitchFamily="34" charset="0"/>
              </a:rPr>
              <a:t>戦争</a:t>
            </a:r>
            <a:endParaRPr kumimoji="1" lang="ja-JP" altLang="en-US" dirty="0"/>
          </a:p>
        </p:txBody>
      </p:sp>
      <p:sp>
        <p:nvSpPr>
          <p:cNvPr id="3" name="テキスト ボックス 2">
            <a:extLst>
              <a:ext uri="{FF2B5EF4-FFF2-40B4-BE49-F238E27FC236}">
                <a16:creationId xmlns:a16="http://schemas.microsoft.com/office/drawing/2014/main" xmlns="" id="{6095866F-1546-4DD3-A0BA-8730FF2BF4CF}"/>
              </a:ext>
            </a:extLst>
          </p:cNvPr>
          <p:cNvSpPr txBox="1"/>
          <p:nvPr/>
        </p:nvSpPr>
        <p:spPr>
          <a:xfrm>
            <a:off x="1883266" y="6232169"/>
            <a:ext cx="5570756" cy="523220"/>
          </a:xfrm>
          <a:prstGeom prst="rect">
            <a:avLst/>
          </a:prstGeom>
          <a:noFill/>
        </p:spPr>
        <p:txBody>
          <a:bodyPr wrap="none" rtlCol="0">
            <a:spAutoFit/>
          </a:bodyPr>
          <a:lstStyle/>
          <a:p>
            <a:r>
              <a:rPr kumimoji="1" lang="ja-JP" altLang="en-US" sz="2800" dirty="0"/>
              <a:t>ドイツとフランスはライバル同士</a:t>
            </a:r>
          </a:p>
        </p:txBody>
      </p:sp>
    </p:spTree>
    <p:extLst>
      <p:ext uri="{BB962C8B-B14F-4D97-AF65-F5344CB8AC3E}">
        <p14:creationId xmlns:p14="http://schemas.microsoft.com/office/powerpoint/2010/main" val="26388443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AB29B882-7C6D-EC36-0CD4-D9F8AC4B79B8}"/>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E2D27911-1A1B-C854-2306-3E5DB6D70C7A}"/>
              </a:ext>
            </a:extLst>
          </p:cNvPr>
          <p:cNvSpPr>
            <a:spLocks noGrp="1"/>
          </p:cNvSpPr>
          <p:nvPr>
            <p:ph idx="1"/>
          </p:nvPr>
        </p:nvSpPr>
        <p:spPr/>
        <p:txBody>
          <a:bodyPr/>
          <a:lstStyle/>
          <a:p>
            <a:endParaRPr kumimoji="1" lang="ja-JP" altLang="en-US"/>
          </a:p>
        </p:txBody>
      </p:sp>
      <p:pic>
        <p:nvPicPr>
          <p:cNvPr id="12290" name="Picture 2" descr="特派員発】仏、産む国へ100年の執念 今世紀中に独の人口逆転 ...">
            <a:extLst>
              <a:ext uri="{FF2B5EF4-FFF2-40B4-BE49-F238E27FC236}">
                <a16:creationId xmlns:a16="http://schemas.microsoft.com/office/drawing/2014/main" xmlns="" id="{695BB951-77F0-371E-5D37-4880A040DA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14" y="0"/>
            <a:ext cx="874718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雲 3">
            <a:extLst>
              <a:ext uri="{FF2B5EF4-FFF2-40B4-BE49-F238E27FC236}">
                <a16:creationId xmlns:a16="http://schemas.microsoft.com/office/drawing/2014/main" xmlns="" id="{19802174-D13A-0EE4-894D-D22D372D59B3}"/>
              </a:ext>
            </a:extLst>
          </p:cNvPr>
          <p:cNvSpPr/>
          <p:nvPr/>
        </p:nvSpPr>
        <p:spPr>
          <a:xfrm>
            <a:off x="6062212" y="3429000"/>
            <a:ext cx="2840249" cy="1535502"/>
          </a:xfrm>
          <a:prstGeom prst="cloud">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フランスはドイツよりも人口優位に立ちたい！</a:t>
            </a:r>
          </a:p>
        </p:txBody>
      </p:sp>
    </p:spTree>
    <p:extLst>
      <p:ext uri="{BB962C8B-B14F-4D97-AF65-F5344CB8AC3E}">
        <p14:creationId xmlns:p14="http://schemas.microsoft.com/office/powerpoint/2010/main" val="3666073552"/>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5777</TotalTime>
  <Words>2123</Words>
  <Application>Microsoft Office PowerPoint</Application>
  <PresentationFormat>画面に合わせる (4:3)</PresentationFormat>
  <Paragraphs>420</Paragraphs>
  <Slides>144</Slides>
  <Notes>0</Notes>
  <HiddenSlides>0</HiddenSlides>
  <MMClips>0</MMClips>
  <ScaleCrop>false</ScaleCrop>
  <HeadingPairs>
    <vt:vector size="6" baseType="variant">
      <vt:variant>
        <vt:lpstr>使用されているフォント</vt:lpstr>
      </vt:variant>
      <vt:variant>
        <vt:i4>29</vt:i4>
      </vt:variant>
      <vt:variant>
        <vt:lpstr>テーマ</vt:lpstr>
      </vt:variant>
      <vt:variant>
        <vt:i4>1</vt:i4>
      </vt:variant>
      <vt:variant>
        <vt:lpstr>スライド タイトル</vt:lpstr>
      </vt:variant>
      <vt:variant>
        <vt:i4>144</vt:i4>
      </vt:variant>
    </vt:vector>
  </HeadingPairs>
  <TitlesOfParts>
    <vt:vector size="174" baseType="lpstr">
      <vt:lpstr>-apple-system</vt:lpstr>
      <vt:lpstr>Avenir</vt:lpstr>
      <vt:lpstr>BIZ UDPゴシック</vt:lpstr>
      <vt:lpstr>BIZ UD明朝 Medium</vt:lpstr>
      <vt:lpstr>Google Sans</vt:lpstr>
      <vt:lpstr>Helvetica Neue</vt:lpstr>
      <vt:lpstr>HGP創英角ｺﾞｼｯｸUB</vt:lpstr>
      <vt:lpstr>HGSｺﾞｼｯｸE</vt:lpstr>
      <vt:lpstr>HG丸ｺﾞｼｯｸM-PRO</vt:lpstr>
      <vt:lpstr>HG創英角ﾎﾟｯﾌﾟ体</vt:lpstr>
      <vt:lpstr>ＭＳ Ｐゴシック</vt:lpstr>
      <vt:lpstr>ＭＳ ゴシック</vt:lpstr>
      <vt:lpstr>Oxygen</vt:lpstr>
      <vt:lpstr>ProximaNova</vt:lpstr>
      <vt:lpstr>YakuHanJP</vt:lpstr>
      <vt:lpstr>ヒラギノ角ゴ Pro W3</vt:lpstr>
      <vt:lpstr>Meiryo</vt:lpstr>
      <vt:lpstr>Yu Gothic</vt:lpstr>
      <vt:lpstr>Yu Gothic</vt:lpstr>
      <vt:lpstr>游ゴシック Light</vt:lpstr>
      <vt:lpstr>游ゴシック Medium</vt:lpstr>
      <vt:lpstr>游明朝</vt:lpstr>
      <vt:lpstr>Arial</vt:lpstr>
      <vt:lpstr>Calibri</vt:lpstr>
      <vt:lpstr>Calibri Light</vt:lpstr>
      <vt:lpstr>Helvetica</vt:lpstr>
      <vt:lpstr>Tahoma</vt:lpstr>
      <vt:lpstr>Times New Roman</vt:lpstr>
      <vt:lpstr>Wingdings 2</vt:lpstr>
      <vt:lpstr>Office テーマ</vt:lpstr>
      <vt:lpstr>PowerPoint プレゼンテーション</vt:lpstr>
      <vt:lpstr>PowerPoint プレゼンテーション</vt:lpstr>
      <vt:lpstr>PowerPoint プレゼンテーション</vt:lpstr>
      <vt:lpstr>　　　　　　目次</vt:lpstr>
      <vt:lpstr>  パート１ ポスト2025年、2040年とは</vt:lpstr>
      <vt:lpstr>PowerPoint プレゼンテーション</vt:lpstr>
      <vt:lpstr>PowerPoint プレゼンテーション</vt:lpstr>
      <vt:lpstr>PowerPoint プレゼンテーション</vt:lpstr>
      <vt:lpstr>PowerPoint プレゼンテーション</vt:lpstr>
      <vt:lpstr>ポスト2025年 急性期病床に 押し寄せる後期高齢者</vt:lpstr>
      <vt:lpstr>PowerPoint プレゼンテーション</vt:lpstr>
      <vt:lpstr>PowerPoint プレゼンテーション</vt:lpstr>
      <vt:lpstr>PowerPoint プレゼンテーション</vt:lpstr>
      <vt:lpstr>ポスト2025年 国の財政も最大ピンチ</vt:lpstr>
      <vt:lpstr>PowerPoint プレゼンテーション</vt:lpstr>
      <vt:lpstr>PowerPoint プレゼンテーション</vt:lpstr>
      <vt:lpstr>1人当たりGEP順位の推移</vt:lpstr>
      <vt:lpstr>ポスト2025年、2040年 「カネなし、ヒトなし、クスリなし」の 時代・・・</vt:lpstr>
      <vt:lpstr>そして2025年から 高齢者入院パンデミックが 　　20年続く・・・</vt:lpstr>
      <vt:lpstr>PowerPoint プレゼンテーション</vt:lpstr>
      <vt:lpstr>PowerPoint プレゼンテーション</vt:lpstr>
      <vt:lpstr>PowerPoint プレゼンテーション</vt:lpstr>
      <vt:lpstr>PowerPoint プレゼンテーション</vt:lpstr>
      <vt:lpstr>パート３ 医師の働き方改革</vt:lpstr>
      <vt:lpstr>　　　　 　医師の時間外労働時間の上限規定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働き方改革で 地域医療崩壊か？ </vt:lpstr>
      <vt:lpstr>PowerPoint プレゼンテーション</vt:lpstr>
      <vt:lpstr>PowerPoint プレゼンテーション</vt:lpstr>
      <vt:lpstr>PowerPoint プレゼンテーション</vt:lpstr>
      <vt:lpstr>宿日直許可（管理当直の配置）</vt:lpstr>
      <vt:lpstr>PowerPoint プレゼンテーション</vt:lpstr>
      <vt:lpstr>「1時間に5人の患者を診察可」～名ばかり管理当直？～</vt:lpstr>
      <vt:lpstr>２６歳専攻医が過労自殺、 労災認定「３か月休日なし・時間外は月２０７時間」 </vt:lpstr>
      <vt:lpstr>「病院として過重な労働をさせた認識はまったくない」と改めて長時間労働の指示を否定した。</vt:lpstr>
      <vt:lpstr>パート４ 医師偏在対策</vt:lpstr>
      <vt:lpstr>PowerPoint プレゼンテーション</vt:lpstr>
      <vt:lpstr>医師偏在指標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地域偏在対策の4つのポイント</vt:lpstr>
      <vt:lpstr>パート５ 地域医療構想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公立・公的 ４２４病院再編リスト</vt:lpstr>
      <vt:lpstr>PowerPoint プレゼンテーション</vt:lpstr>
      <vt:lpstr>PowerPoint プレゼンテーション</vt:lpstr>
      <vt:lpstr>PowerPoint プレゼンテーション</vt:lpstr>
      <vt:lpstr>424施設から7施設を外し、20施設を加えて440施設となった</vt:lpstr>
      <vt:lpstr>新型コロナで 　440病院リスト見直し</vt:lpstr>
      <vt:lpstr>結局、地域医療構想は　尻つぼみ・・・</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新地域医療構想で 地域医療構想が大きく変わる</vt:lpstr>
      <vt:lpstr>三位一体改革の推進が必要！</vt:lpstr>
      <vt:lpstr>パート６ 2024年の診療報酬改定</vt:lpstr>
      <vt:lpstr>PowerPoint プレゼンテーション</vt:lpstr>
      <vt:lpstr>PowerPoint プレゼンテーション</vt:lpstr>
      <vt:lpstr>PowerPoint プレゼンテーション</vt:lpstr>
      <vt:lpstr>PowerPoint プレゼンテーション</vt:lpstr>
      <vt:lpstr>2024年診療報酬改定 地域包括医療病棟の新設</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地域包括医療病棟は 　「地ケア並び」にあらず </vt:lpstr>
      <vt:lpstr>PowerPoint プレゼンテーション</vt:lpstr>
      <vt:lpstr>PowerPoint プレゼンテーション</vt:lpstr>
      <vt:lpstr>地域包括医療病棟 地域医療構想では どの区分？</vt:lpstr>
      <vt:lpstr>PowerPoint プレゼンテーション</vt:lpstr>
      <vt:lpstr>PowerPoint プレゼンテーション</vt:lpstr>
      <vt:lpstr>地域包括医療病棟は 回復期病床数をアップできる？</vt:lpstr>
      <vt:lpstr>PowerPoint プレゼンテーション</vt:lpstr>
      <vt:lpstr>パート７ 異次元の少子化対策</vt:lpstr>
      <vt:lpstr>2023年合計特殊出生率1.20 　　　　　東京0.99</vt:lpstr>
      <vt:lpstr>PowerPoint プレゼンテーション</vt:lpstr>
      <vt:lpstr>2030年までが ラストチャンス</vt:lpstr>
      <vt:lpstr>PowerPoint プレゼンテーション</vt:lpstr>
      <vt:lpstr>PowerPoint プレゼンテーション</vt:lpstr>
      <vt:lpstr>PowerPoint プレゼンテーション</vt:lpstr>
      <vt:lpstr>ドイツとフランスに見る 少子化対策</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ドイツでは外国人の出生率が伸びている</vt:lpstr>
      <vt:lpstr>主な外国人新生児の内訳推移</vt:lpstr>
      <vt:lpstr>PowerPoint プレゼンテーション</vt:lpstr>
      <vt:lpstr>PowerPoint プレゼンテーション</vt:lpstr>
      <vt:lpstr> 少子化対策法案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2030年までに 合計特殊出生率を 反転できるか？</vt:lpstr>
      <vt:lpstr>PowerPoint プレゼンテーション</vt:lpstr>
      <vt:lpstr>パート８ 後発医薬品の 安定供給へ向けて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後発医薬品問題 2015年と2016年問題</vt:lpstr>
      <vt:lpstr>PowerPoint プレゼンテーション</vt:lpstr>
      <vt:lpstr>　　　　2015年5月 経済財政諮問会議ワーキング</vt:lpstr>
      <vt:lpstr>PowerPoint プレゼンテーション</vt:lpstr>
      <vt:lpstr>　薬価制度の抜本改革 　　（2016年12月）</vt:lpstr>
      <vt:lpstr>2015年・2016年問題は 後発医薬品業界にとって デスクロス（死の十字架）</vt:lpstr>
      <vt:lpstr> 後発医薬品産業構造検討会</vt:lpstr>
      <vt:lpstr>PowerPoint プレゼンテーション</vt:lpstr>
      <vt:lpstr>PowerPoint プレゼンテーション</vt:lpstr>
      <vt:lpstr>PowerPoint プレゼンテーション</vt:lpstr>
      <vt:lpstr> 中医協薬価専門部会</vt:lpstr>
      <vt:lpstr>PowerPoint プレゼンテーション</vt:lpstr>
      <vt:lpstr>PowerPoint プレゼンテーション</vt:lpstr>
      <vt:lpstr>PowerPoint プレゼンテーション</vt:lpstr>
      <vt:lpstr>後発医薬品企業の再編</vt:lpstr>
      <vt:lpstr>PowerPoint プレゼンテーション</vt:lpstr>
      <vt:lpstr>PowerPoint プレゼンテーション</vt:lpstr>
      <vt:lpstr>　　　後発品業界再編 　「企業側の議論も活発化を」</vt:lpstr>
      <vt:lpstr>　　日本から薬が消える日</vt:lpstr>
      <vt:lpstr>PowerPoint プレゼンテーション</vt:lpstr>
      <vt:lpstr>　ご清聴ありがとうございました</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Masaki</dc:creator>
  <cp:lastModifiedBy>yasu</cp:lastModifiedBy>
  <cp:revision>331</cp:revision>
  <cp:lastPrinted>2020-01-22T05:03:34Z</cp:lastPrinted>
  <dcterms:created xsi:type="dcterms:W3CDTF">2018-07-21T02:53:58Z</dcterms:created>
  <dcterms:modified xsi:type="dcterms:W3CDTF">2024-06-30T04:03:19Z</dcterms:modified>
</cp:coreProperties>
</file>